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62" r:id="rId4"/>
    <p:sldId id="258" r:id="rId5"/>
    <p:sldId id="310" r:id="rId6"/>
    <p:sldId id="307" r:id="rId7"/>
    <p:sldId id="322" r:id="rId8"/>
    <p:sldId id="321" r:id="rId9"/>
    <p:sldId id="324" r:id="rId10"/>
    <p:sldId id="317" r:id="rId11"/>
    <p:sldId id="309" r:id="rId12"/>
    <p:sldId id="311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B00"/>
    <a:srgbClr val="D92949"/>
    <a:srgbClr val="000093"/>
    <a:srgbClr val="BC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356" autoAdjust="0"/>
  </p:normalViewPr>
  <p:slideViewPr>
    <p:cSldViewPr snapToGrid="0" showGuides="1">
      <p:cViewPr varScale="1">
        <p:scale>
          <a:sx n="100" d="100"/>
          <a:sy n="100" d="100"/>
        </p:scale>
        <p:origin x="84" y="168"/>
      </p:cViewPr>
      <p:guideLst>
        <p:guide orient="horz" pos="213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Funded by Industry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Manufacturing</c:v>
                </c:pt>
                <c:pt idx="1">
                  <c:v>Professional</c:v>
                </c:pt>
                <c:pt idx="2">
                  <c:v>Administration</c:v>
                </c:pt>
                <c:pt idx="3">
                  <c:v>Recreation</c:v>
                </c:pt>
                <c:pt idx="4">
                  <c:v>Healthcare</c:v>
                </c:pt>
                <c:pt idx="5">
                  <c:v>Restaurants</c:v>
                </c:pt>
                <c:pt idx="6">
                  <c:v>Other Svcs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DC-405F-9600-7C1F92E6F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978048"/>
        <c:axId val="238978592"/>
      </c:barChart>
      <c:catAx>
        <c:axId val="23897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78592"/>
        <c:crosses val="autoZero"/>
        <c:auto val="1"/>
        <c:lblAlgn val="ctr"/>
        <c:lblOffset val="100"/>
        <c:noMultiLvlLbl val="0"/>
      </c:catAx>
      <c:valAx>
        <c:axId val="238978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3897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=""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=""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=""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=""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=""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=""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=""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=""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=""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=""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=""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=""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=""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=""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=""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=""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=""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=""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=""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=""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=""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=""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=""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=""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=""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=""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=""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=""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ziomek@solanowdb.org" TargetMode="External"/><Relationship Id="rId2" Type="http://schemas.openxmlformats.org/officeDocument/2006/relationships/hyperlink" Target="mailto:hhenry@solanowdb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rian.hooker@solanowdb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9DDAD163-4641-4902-A9B6-4BEC82362BA5}"/>
              </a:ext>
            </a:extLst>
          </p:cNvPr>
          <p:cNvSpPr txBox="1"/>
          <p:nvPr/>
        </p:nvSpPr>
        <p:spPr>
          <a:xfrm>
            <a:off x="5746342" y="1448222"/>
            <a:ext cx="6042013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CWA </a:t>
            </a:r>
          </a:p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Peer-to-Peer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/>
            </a:r>
            <a:b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Learning Webinar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Solano WDB Layoff Aversion Fund (LOAF)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7F9F01AB-134C-4D29-A470-0FFA0B962CEB}"/>
              </a:ext>
            </a:extLst>
          </p:cNvPr>
          <p:cNvGrpSpPr/>
          <p:nvPr/>
        </p:nvGrpSpPr>
        <p:grpSpPr>
          <a:xfrm>
            <a:off x="6692888" y="1429595"/>
            <a:ext cx="1678421" cy="1678421"/>
            <a:chOff x="7439070" y="1617445"/>
            <a:chExt cx="1618739" cy="1618739"/>
          </a:xfrm>
        </p:grpSpPr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2F07DDFD-7DEE-4CB1-93C3-122997C764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27A37FB4-48B8-449D-A74D-7BBC7EF44C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="" xmlns:a16="http://schemas.microsoft.com/office/drawing/2014/main" id="{F5201A7B-1C09-4043-8DBA-EA27A05BF9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5CC5B204-381C-44FA-92EF-9BA915CECA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A17AD72D-0642-4FEB-AFE4-C3FFD14AD03C}"/>
              </a:ext>
            </a:extLst>
          </p:cNvPr>
          <p:cNvGrpSpPr/>
          <p:nvPr/>
        </p:nvGrpSpPr>
        <p:grpSpPr>
          <a:xfrm>
            <a:off x="1647252" y="781713"/>
            <a:ext cx="3897679" cy="4106521"/>
            <a:chOff x="1429320" y="1083375"/>
            <a:chExt cx="3811471" cy="4015695"/>
          </a:xfrm>
        </p:grpSpPr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434EAA77-7823-4747-8D07-5F97D50BF711}"/>
                </a:ext>
              </a:extLst>
            </p:cNvPr>
            <p:cNvGrpSpPr/>
            <p:nvPr/>
          </p:nvGrpSpPr>
          <p:grpSpPr>
            <a:xfrm>
              <a:off x="1429320" y="1083375"/>
              <a:ext cx="3811471" cy="3809512"/>
              <a:chOff x="4574848" y="1897856"/>
              <a:chExt cx="3028217" cy="302666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CB2AFE3C-5909-43DA-B162-EEE58D005C1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052BE381-D526-428B-88C0-7918CCEEFC78}"/>
                  </a:ext>
                </a:extLst>
              </p:cNvPr>
              <p:cNvSpPr/>
              <p:nvPr/>
            </p:nvSpPr>
            <p:spPr>
              <a:xfrm rot="312978"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347EC14B-ADF7-4FF8-AE8D-5967FD14003E}"/>
                </a:ext>
              </a:extLst>
            </p:cNvPr>
            <p:cNvGrpSpPr/>
            <p:nvPr userDrawn="1"/>
          </p:nvGrpSpPr>
          <p:grpSpPr>
            <a:xfrm>
              <a:off x="1443878" y="1738373"/>
              <a:ext cx="3796009" cy="3360697"/>
              <a:chOff x="2168418" y="1472597"/>
              <a:chExt cx="3796009" cy="33606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2BD13752-7A3C-4327-8D79-466184634C7B}"/>
                  </a:ext>
                </a:extLst>
              </p:cNvPr>
              <p:cNvSpPr/>
              <p:nvPr userDrawn="1"/>
            </p:nvSpPr>
            <p:spPr>
              <a:xfrm rot="959120">
                <a:off x="3486219" y="2253691"/>
                <a:ext cx="2249840" cy="2579603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C9EE9DFF-C3E5-4C26-B2A3-B920B9EE91B6}"/>
                  </a:ext>
                </a:extLst>
              </p:cNvPr>
              <p:cNvSpPr/>
              <p:nvPr userDrawn="1"/>
            </p:nvSpPr>
            <p:spPr>
              <a:xfrm rot="1011524">
                <a:off x="4429332" y="2639980"/>
                <a:ext cx="1282257" cy="425889"/>
              </a:xfrm>
              <a:custGeom>
                <a:avLst/>
                <a:gdLst>
                  <a:gd name="connsiteX0" fmla="*/ 666040 w 1282257"/>
                  <a:gd name="connsiteY0" fmla="*/ 9 h 425889"/>
                  <a:gd name="connsiteX1" fmla="*/ 766133 w 1282257"/>
                  <a:gd name="connsiteY1" fmla="*/ 39796 h 425889"/>
                  <a:gd name="connsiteX2" fmla="*/ 1145946 w 1282257"/>
                  <a:gd name="connsiteY2" fmla="*/ 273725 h 425889"/>
                  <a:gd name="connsiteX3" fmla="*/ 1180239 w 1282257"/>
                  <a:gd name="connsiteY3" fmla="*/ 293955 h 425889"/>
                  <a:gd name="connsiteX4" fmla="*/ 1255453 w 1282257"/>
                  <a:gd name="connsiteY4" fmla="*/ 375438 h 425889"/>
                  <a:gd name="connsiteX5" fmla="*/ 1282257 w 1282257"/>
                  <a:gd name="connsiteY5" fmla="*/ 405202 h 425889"/>
                  <a:gd name="connsiteX6" fmla="*/ 1254673 w 1282257"/>
                  <a:gd name="connsiteY6" fmla="*/ 413267 h 425889"/>
                  <a:gd name="connsiteX7" fmla="*/ 1210070 w 1282257"/>
                  <a:gd name="connsiteY7" fmla="*/ 407508 h 425889"/>
                  <a:gd name="connsiteX8" fmla="*/ 761108 w 1282257"/>
                  <a:gd name="connsiteY8" fmla="*/ 118112 h 425889"/>
                  <a:gd name="connsiteX9" fmla="*/ 586467 w 1282257"/>
                  <a:gd name="connsiteY9" fmla="*/ 116436 h 425889"/>
                  <a:gd name="connsiteX10" fmla="*/ 133318 w 1282257"/>
                  <a:gd name="connsiteY10" fmla="*/ 402063 h 425889"/>
                  <a:gd name="connsiteX11" fmla="*/ 49975 w 1282257"/>
                  <a:gd name="connsiteY11" fmla="*/ 425517 h 425889"/>
                  <a:gd name="connsiteX12" fmla="*/ 20658 w 1282257"/>
                  <a:gd name="connsiteY12" fmla="*/ 416303 h 425889"/>
                  <a:gd name="connsiteX13" fmla="*/ 17727 w 1282257"/>
                  <a:gd name="connsiteY13" fmla="*/ 359765 h 425889"/>
                  <a:gd name="connsiteX14" fmla="*/ 56676 w 1282257"/>
                  <a:gd name="connsiteY14" fmla="*/ 340081 h 425889"/>
                  <a:gd name="connsiteX15" fmla="*/ 540816 w 1282257"/>
                  <a:gd name="connsiteY15" fmla="*/ 61154 h 425889"/>
                  <a:gd name="connsiteX16" fmla="*/ 666040 w 1282257"/>
                  <a:gd name="connsiteY16" fmla="*/ 9 h 42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2257" h="425889">
                    <a:moveTo>
                      <a:pt x="666040" y="9"/>
                    </a:moveTo>
                    <a:cubicBezTo>
                      <a:pt x="703732" y="-410"/>
                      <a:pt x="730117" y="15085"/>
                      <a:pt x="766133" y="39796"/>
                    </a:cubicBezTo>
                    <a:cubicBezTo>
                      <a:pt x="842147" y="82199"/>
                      <a:pt x="1031003" y="204229"/>
                      <a:pt x="1145946" y="273725"/>
                    </a:cubicBezTo>
                    <a:lnTo>
                      <a:pt x="1180239" y="293955"/>
                    </a:lnTo>
                    <a:lnTo>
                      <a:pt x="1255453" y="375438"/>
                    </a:lnTo>
                    <a:lnTo>
                      <a:pt x="1282257" y="405202"/>
                    </a:lnTo>
                    <a:lnTo>
                      <a:pt x="1254673" y="413267"/>
                    </a:lnTo>
                    <a:cubicBezTo>
                      <a:pt x="1240119" y="414418"/>
                      <a:pt x="1224519" y="412743"/>
                      <a:pt x="1210070" y="407508"/>
                    </a:cubicBezTo>
                    <a:cubicBezTo>
                      <a:pt x="1132172" y="378191"/>
                      <a:pt x="772836" y="126489"/>
                      <a:pt x="761108" y="118112"/>
                    </a:cubicBezTo>
                    <a:cubicBezTo>
                      <a:pt x="703313" y="76232"/>
                      <a:pt x="645099" y="75394"/>
                      <a:pt x="586467" y="116436"/>
                    </a:cubicBezTo>
                    <a:cubicBezTo>
                      <a:pt x="539980" y="148684"/>
                      <a:pt x="237181" y="337987"/>
                      <a:pt x="133318" y="402063"/>
                    </a:cubicBezTo>
                    <a:cubicBezTo>
                      <a:pt x="108190" y="417560"/>
                      <a:pt x="80967" y="428030"/>
                      <a:pt x="49975" y="425517"/>
                    </a:cubicBezTo>
                    <a:cubicBezTo>
                      <a:pt x="39086" y="424680"/>
                      <a:pt x="29453" y="422166"/>
                      <a:pt x="20658" y="416303"/>
                    </a:cubicBezTo>
                    <a:cubicBezTo>
                      <a:pt x="-5726" y="399132"/>
                      <a:pt x="-6983" y="379029"/>
                      <a:pt x="17727" y="359765"/>
                    </a:cubicBezTo>
                    <a:cubicBezTo>
                      <a:pt x="29453" y="350551"/>
                      <a:pt x="43275" y="345524"/>
                      <a:pt x="56676" y="340081"/>
                    </a:cubicBezTo>
                    <a:cubicBezTo>
                      <a:pt x="129968" y="310764"/>
                      <a:pt x="419781" y="145334"/>
                      <a:pt x="540816" y="61154"/>
                    </a:cubicBezTo>
                    <a:cubicBezTo>
                      <a:pt x="563013" y="52779"/>
                      <a:pt x="643424" y="9"/>
                      <a:pt x="66604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2B7789D6-96E9-4AC2-BC25-2B8FB95198E8}"/>
                  </a:ext>
                </a:extLst>
              </p:cNvPr>
              <p:cNvSpPr/>
              <p:nvPr userDrawn="1"/>
            </p:nvSpPr>
            <p:spPr>
              <a:xfrm rot="1011524">
                <a:off x="4025418" y="3168430"/>
                <a:ext cx="1439021" cy="1614167"/>
              </a:xfrm>
              <a:custGeom>
                <a:avLst/>
                <a:gdLst>
                  <a:gd name="connsiteX0" fmla="*/ 156633 w 1439021"/>
                  <a:gd name="connsiteY0" fmla="*/ 1428550 h 1614167"/>
                  <a:gd name="connsiteX1" fmla="*/ 184275 w 1439021"/>
                  <a:gd name="connsiteY1" fmla="*/ 1435251 h 1614167"/>
                  <a:gd name="connsiteX2" fmla="*/ 544448 w 1439021"/>
                  <a:gd name="connsiteY2" fmla="*/ 1542047 h 1614167"/>
                  <a:gd name="connsiteX3" fmla="*/ 932623 w 1439021"/>
                  <a:gd name="connsiteY3" fmla="*/ 1535686 h 1614167"/>
                  <a:gd name="connsiteX4" fmla="*/ 992101 w 1439021"/>
                  <a:gd name="connsiteY4" fmla="*/ 1521642 h 1614167"/>
                  <a:gd name="connsiteX5" fmla="*/ 982695 w 1439021"/>
                  <a:gd name="connsiteY5" fmla="*/ 1529577 h 1614167"/>
                  <a:gd name="connsiteX6" fmla="*/ 905462 w 1439021"/>
                  <a:gd name="connsiteY6" fmla="*/ 1583950 h 1614167"/>
                  <a:gd name="connsiteX7" fmla="*/ 876835 w 1439021"/>
                  <a:gd name="connsiteY7" fmla="*/ 1600291 h 1614167"/>
                  <a:gd name="connsiteX8" fmla="*/ 764322 w 1439021"/>
                  <a:gd name="connsiteY8" fmla="*/ 1613243 h 1614167"/>
                  <a:gd name="connsiteX9" fmla="*/ 156633 w 1439021"/>
                  <a:gd name="connsiteY9" fmla="*/ 1428550 h 1614167"/>
                  <a:gd name="connsiteX10" fmla="*/ 78737 w 1439021"/>
                  <a:gd name="connsiteY10" fmla="*/ 1199881 h 1614167"/>
                  <a:gd name="connsiteX11" fmla="*/ 1185033 w 1439021"/>
                  <a:gd name="connsiteY11" fmla="*/ 1262368 h 1614167"/>
                  <a:gd name="connsiteX12" fmla="*/ 1261301 w 1439021"/>
                  <a:gd name="connsiteY12" fmla="*/ 1235265 h 1614167"/>
                  <a:gd name="connsiteX13" fmla="*/ 1223257 w 1439021"/>
                  <a:gd name="connsiteY13" fmla="*/ 1283746 h 1614167"/>
                  <a:gd name="connsiteX14" fmla="*/ 1194805 w 1439021"/>
                  <a:gd name="connsiteY14" fmla="*/ 1298352 h 1614167"/>
                  <a:gd name="connsiteX15" fmla="*/ 1059583 w 1439021"/>
                  <a:gd name="connsiteY15" fmla="*/ 1345206 h 1614167"/>
                  <a:gd name="connsiteX16" fmla="*/ 693964 w 1439021"/>
                  <a:gd name="connsiteY16" fmla="*/ 1391276 h 1614167"/>
                  <a:gd name="connsiteX17" fmla="*/ 110566 w 1439021"/>
                  <a:gd name="connsiteY17" fmla="*/ 1230454 h 1614167"/>
                  <a:gd name="connsiteX18" fmla="*/ 76224 w 1439021"/>
                  <a:gd name="connsiteY18" fmla="*/ 1208257 h 1614167"/>
                  <a:gd name="connsiteX19" fmla="*/ 78737 w 1439021"/>
                  <a:gd name="connsiteY19" fmla="*/ 1199881 h 1614167"/>
                  <a:gd name="connsiteX20" fmla="*/ 58214 w 1439021"/>
                  <a:gd name="connsiteY20" fmla="*/ 1011838 h 1614167"/>
                  <a:gd name="connsiteX21" fmla="*/ 1380807 w 1439021"/>
                  <a:gd name="connsiteY21" fmla="*/ 1019377 h 1614167"/>
                  <a:gd name="connsiteX22" fmla="*/ 1355259 w 1439021"/>
                  <a:gd name="connsiteY22" fmla="*/ 1045341 h 1614167"/>
                  <a:gd name="connsiteX23" fmla="*/ 1029846 w 1439021"/>
                  <a:gd name="connsiteY23" fmla="*/ 1168890 h 1614167"/>
                  <a:gd name="connsiteX24" fmla="*/ 743802 w 1439021"/>
                  <a:gd name="connsiteY24" fmla="*/ 1201976 h 1614167"/>
                  <a:gd name="connsiteX25" fmla="*/ 339652 w 1439021"/>
                  <a:gd name="connsiteY25" fmla="*/ 1140829 h 1614167"/>
                  <a:gd name="connsiteX26" fmla="*/ 79573 w 1439021"/>
                  <a:gd name="connsiteY26" fmla="*/ 1032777 h 1614167"/>
                  <a:gd name="connsiteX27" fmla="*/ 58214 w 1439021"/>
                  <a:gd name="connsiteY27" fmla="*/ 1011838 h 1614167"/>
                  <a:gd name="connsiteX28" fmla="*/ 0 w 1439021"/>
                  <a:gd name="connsiteY28" fmla="*/ 761810 h 1614167"/>
                  <a:gd name="connsiteX29" fmla="*/ 719092 w 1439021"/>
                  <a:gd name="connsiteY29" fmla="*/ 889965 h 1614167"/>
                  <a:gd name="connsiteX30" fmla="*/ 1439021 w 1439021"/>
                  <a:gd name="connsiteY30" fmla="*/ 768512 h 1614167"/>
                  <a:gd name="connsiteX31" fmla="*/ 1399654 w 1439021"/>
                  <a:gd name="connsiteY31" fmla="*/ 799083 h 1614167"/>
                  <a:gd name="connsiteX32" fmla="*/ 980009 w 1439021"/>
                  <a:gd name="connsiteY32" fmla="*/ 930171 h 1614167"/>
                  <a:gd name="connsiteX33" fmla="*/ 163336 w 1439021"/>
                  <a:gd name="connsiteY33" fmla="*/ 842222 h 1614167"/>
                  <a:gd name="connsiteX34" fmla="*/ 25548 w 1439021"/>
                  <a:gd name="connsiteY34" fmla="*/ 781494 h 1614167"/>
                  <a:gd name="connsiteX35" fmla="*/ 0 w 1439021"/>
                  <a:gd name="connsiteY35" fmla="*/ 761810 h 1614167"/>
                  <a:gd name="connsiteX36" fmla="*/ 60307 w 1439021"/>
                  <a:gd name="connsiteY36" fmla="*/ 508850 h 1614167"/>
                  <a:gd name="connsiteX37" fmla="*/ 729561 w 1439021"/>
                  <a:gd name="connsiteY37" fmla="*/ 638261 h 1614167"/>
                  <a:gd name="connsiteX38" fmla="*/ 1399652 w 1439021"/>
                  <a:gd name="connsiteY38" fmla="*/ 517226 h 1614167"/>
                  <a:gd name="connsiteX39" fmla="*/ 1319659 w 1439021"/>
                  <a:gd name="connsiteY39" fmla="*/ 570415 h 1614167"/>
                  <a:gd name="connsiteX40" fmla="*/ 875305 w 1439021"/>
                  <a:gd name="connsiteY40" fmla="*/ 691031 h 1614167"/>
                  <a:gd name="connsiteX41" fmla="*/ 250027 w 1439021"/>
                  <a:gd name="connsiteY41" fmla="*/ 604757 h 1614167"/>
                  <a:gd name="connsiteX42" fmla="*/ 98838 w 1439021"/>
                  <a:gd name="connsiteY42" fmla="*/ 537748 h 1614167"/>
                  <a:gd name="connsiteX43" fmla="*/ 60307 w 1439021"/>
                  <a:gd name="connsiteY43" fmla="*/ 508850 h 1614167"/>
                  <a:gd name="connsiteX44" fmla="*/ 195164 w 1439021"/>
                  <a:gd name="connsiteY44" fmla="*/ 243745 h 1614167"/>
                  <a:gd name="connsiteX45" fmla="*/ 727466 w 1439021"/>
                  <a:gd name="connsiteY45" fmla="*/ 373575 h 1614167"/>
                  <a:gd name="connsiteX46" fmla="*/ 1262701 w 1439021"/>
                  <a:gd name="connsiteY46" fmla="*/ 248771 h 1614167"/>
                  <a:gd name="connsiteX47" fmla="*/ 1266052 w 1439021"/>
                  <a:gd name="connsiteY47" fmla="*/ 259660 h 1614167"/>
                  <a:gd name="connsiteX48" fmla="*/ 763903 w 1439021"/>
                  <a:gd name="connsiteY48" fmla="*/ 431790 h 1614167"/>
                  <a:gd name="connsiteX49" fmla="*/ 195164 w 1439021"/>
                  <a:gd name="connsiteY49" fmla="*/ 243745 h 1614167"/>
                  <a:gd name="connsiteX50" fmla="*/ 258404 w 1439021"/>
                  <a:gd name="connsiteY50" fmla="*/ 0 h 1614167"/>
                  <a:gd name="connsiteX51" fmla="*/ 1177265 w 1439021"/>
                  <a:gd name="connsiteY51" fmla="*/ 10889 h 1614167"/>
                  <a:gd name="connsiteX52" fmla="*/ 1149206 w 1439021"/>
                  <a:gd name="connsiteY52" fmla="*/ 47326 h 1614167"/>
                  <a:gd name="connsiteX53" fmla="*/ 784006 w 1439021"/>
                  <a:gd name="connsiteY53" fmla="*/ 189720 h 1614167"/>
                  <a:gd name="connsiteX54" fmla="*/ 278088 w 1439021"/>
                  <a:gd name="connsiteY54" fmla="*/ 27642 h 1614167"/>
                  <a:gd name="connsiteX55" fmla="*/ 258404 w 1439021"/>
                  <a:gd name="connsiteY55" fmla="*/ 0 h 161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39021" h="1614167">
                    <a:moveTo>
                      <a:pt x="156633" y="1428550"/>
                    </a:moveTo>
                    <a:cubicBezTo>
                      <a:pt x="167941" y="1425617"/>
                      <a:pt x="176317" y="1431482"/>
                      <a:pt x="184275" y="1435251"/>
                    </a:cubicBezTo>
                    <a:cubicBezTo>
                      <a:pt x="299866" y="1486344"/>
                      <a:pt x="419226" y="1523200"/>
                      <a:pt x="544448" y="1542047"/>
                    </a:cubicBezTo>
                    <a:cubicBezTo>
                      <a:pt x="675430" y="1561835"/>
                      <a:pt x="804763" y="1559008"/>
                      <a:pt x="932623" y="1535686"/>
                    </a:cubicBezTo>
                    <a:lnTo>
                      <a:pt x="992101" y="1521642"/>
                    </a:lnTo>
                    <a:lnTo>
                      <a:pt x="982695" y="1529577"/>
                    </a:lnTo>
                    <a:cubicBezTo>
                      <a:pt x="957828" y="1548831"/>
                      <a:pt x="932119" y="1566998"/>
                      <a:pt x="905462" y="1583950"/>
                    </a:cubicBezTo>
                    <a:lnTo>
                      <a:pt x="876835" y="1600291"/>
                    </a:lnTo>
                    <a:lnTo>
                      <a:pt x="764322" y="1613243"/>
                    </a:lnTo>
                    <a:cubicBezTo>
                      <a:pt x="498380" y="1626226"/>
                      <a:pt x="226156" y="1499327"/>
                      <a:pt x="156633" y="1428550"/>
                    </a:cubicBezTo>
                    <a:close/>
                    <a:moveTo>
                      <a:pt x="78737" y="1199881"/>
                    </a:moveTo>
                    <a:cubicBezTo>
                      <a:pt x="445925" y="1351227"/>
                      <a:pt x="813756" y="1374956"/>
                      <a:pt x="1185033" y="1262368"/>
                    </a:cubicBezTo>
                    <a:lnTo>
                      <a:pt x="1261301" y="1235265"/>
                    </a:lnTo>
                    <a:lnTo>
                      <a:pt x="1223257" y="1283746"/>
                    </a:lnTo>
                    <a:lnTo>
                      <a:pt x="1194805" y="1298352"/>
                    </a:lnTo>
                    <a:cubicBezTo>
                      <a:pt x="1150882" y="1316727"/>
                      <a:pt x="1105651" y="1332014"/>
                      <a:pt x="1059583" y="1345206"/>
                    </a:cubicBezTo>
                    <a:cubicBezTo>
                      <a:pt x="939804" y="1379131"/>
                      <a:pt x="817932" y="1396720"/>
                      <a:pt x="693964" y="1391276"/>
                    </a:cubicBezTo>
                    <a:cubicBezTo>
                      <a:pt x="487491" y="1382062"/>
                      <a:pt x="291910" y="1331386"/>
                      <a:pt x="110566" y="1230454"/>
                    </a:cubicBezTo>
                    <a:cubicBezTo>
                      <a:pt x="98838" y="1223753"/>
                      <a:pt x="87532" y="1215376"/>
                      <a:pt x="76224" y="1208257"/>
                    </a:cubicBezTo>
                    <a:cubicBezTo>
                      <a:pt x="76643" y="1205326"/>
                      <a:pt x="77479" y="1202395"/>
                      <a:pt x="78737" y="1199881"/>
                    </a:cubicBezTo>
                    <a:close/>
                    <a:moveTo>
                      <a:pt x="58214" y="1011838"/>
                    </a:moveTo>
                    <a:cubicBezTo>
                      <a:pt x="497962" y="1182710"/>
                      <a:pt x="938128" y="1188993"/>
                      <a:pt x="1380807" y="1019377"/>
                    </a:cubicBezTo>
                    <a:cubicBezTo>
                      <a:pt x="1376620" y="1034872"/>
                      <a:pt x="1365311" y="1039480"/>
                      <a:pt x="1355259" y="1045341"/>
                    </a:cubicBezTo>
                    <a:cubicBezTo>
                      <a:pt x="1253907" y="1104812"/>
                      <a:pt x="1143761" y="1141668"/>
                      <a:pt x="1029846" y="1168890"/>
                    </a:cubicBezTo>
                    <a:cubicBezTo>
                      <a:pt x="935614" y="1191506"/>
                      <a:pt x="840127" y="1202396"/>
                      <a:pt x="743802" y="1201976"/>
                    </a:cubicBezTo>
                    <a:cubicBezTo>
                      <a:pt x="606433" y="1201138"/>
                      <a:pt x="471577" y="1181035"/>
                      <a:pt x="339652" y="1140829"/>
                    </a:cubicBezTo>
                    <a:cubicBezTo>
                      <a:pt x="249190" y="1113189"/>
                      <a:pt x="161241" y="1080103"/>
                      <a:pt x="79573" y="1032777"/>
                    </a:cubicBezTo>
                    <a:cubicBezTo>
                      <a:pt x="71617" y="1028171"/>
                      <a:pt x="62403" y="1024402"/>
                      <a:pt x="58214" y="1011838"/>
                    </a:cubicBezTo>
                    <a:close/>
                    <a:moveTo>
                      <a:pt x="0" y="761810"/>
                    </a:moveTo>
                    <a:cubicBezTo>
                      <a:pt x="234113" y="838452"/>
                      <a:pt x="471996" y="887871"/>
                      <a:pt x="719092" y="889965"/>
                    </a:cubicBezTo>
                    <a:cubicBezTo>
                      <a:pt x="966606" y="892059"/>
                      <a:pt x="1204488" y="843897"/>
                      <a:pt x="1439021" y="768512"/>
                    </a:cubicBezTo>
                    <a:cubicBezTo>
                      <a:pt x="1428969" y="784427"/>
                      <a:pt x="1414310" y="791964"/>
                      <a:pt x="1399654" y="799083"/>
                    </a:cubicBezTo>
                    <a:cubicBezTo>
                      <a:pt x="1267310" y="866931"/>
                      <a:pt x="1126172" y="907554"/>
                      <a:pt x="980009" y="930171"/>
                    </a:cubicBezTo>
                    <a:cubicBezTo>
                      <a:pt x="700246" y="973727"/>
                      <a:pt x="428440" y="939385"/>
                      <a:pt x="163336" y="842222"/>
                    </a:cubicBezTo>
                    <a:cubicBezTo>
                      <a:pt x="116010" y="825050"/>
                      <a:pt x="69940" y="804947"/>
                      <a:pt x="25548" y="781494"/>
                    </a:cubicBezTo>
                    <a:cubicBezTo>
                      <a:pt x="16334" y="776468"/>
                      <a:pt x="7958" y="771024"/>
                      <a:pt x="0" y="761810"/>
                    </a:cubicBezTo>
                    <a:close/>
                    <a:moveTo>
                      <a:pt x="60307" y="508850"/>
                    </a:moveTo>
                    <a:cubicBezTo>
                      <a:pt x="276830" y="587168"/>
                      <a:pt x="498380" y="636168"/>
                      <a:pt x="729561" y="638261"/>
                    </a:cubicBezTo>
                    <a:cubicBezTo>
                      <a:pt x="960742" y="640355"/>
                      <a:pt x="1182291" y="592612"/>
                      <a:pt x="1399652" y="517226"/>
                    </a:cubicBezTo>
                    <a:cubicBezTo>
                      <a:pt x="1377035" y="542354"/>
                      <a:pt x="1348138" y="557013"/>
                      <a:pt x="1319659" y="570415"/>
                    </a:cubicBezTo>
                    <a:cubicBezTo>
                      <a:pt x="1178941" y="637005"/>
                      <a:pt x="1030264" y="677211"/>
                      <a:pt x="875305" y="691031"/>
                    </a:cubicBezTo>
                    <a:cubicBezTo>
                      <a:pt x="660458" y="710715"/>
                      <a:pt x="452310" y="678048"/>
                      <a:pt x="250027" y="604757"/>
                    </a:cubicBezTo>
                    <a:cubicBezTo>
                      <a:pt x="198095" y="585910"/>
                      <a:pt x="147839" y="563715"/>
                      <a:pt x="98838" y="537748"/>
                    </a:cubicBezTo>
                    <a:cubicBezTo>
                      <a:pt x="85016" y="530209"/>
                      <a:pt x="71196" y="522253"/>
                      <a:pt x="60307" y="508850"/>
                    </a:cubicBezTo>
                    <a:close/>
                    <a:moveTo>
                      <a:pt x="195164" y="243745"/>
                    </a:moveTo>
                    <a:cubicBezTo>
                      <a:pt x="364361" y="321224"/>
                      <a:pt x="540679" y="371481"/>
                      <a:pt x="727466" y="373575"/>
                    </a:cubicBezTo>
                    <a:cubicBezTo>
                      <a:pt x="915510" y="375669"/>
                      <a:pt x="1092666" y="327507"/>
                      <a:pt x="1262701" y="248771"/>
                    </a:cubicBezTo>
                    <a:cubicBezTo>
                      <a:pt x="1263959" y="252121"/>
                      <a:pt x="1264796" y="255890"/>
                      <a:pt x="1266052" y="259660"/>
                    </a:cubicBezTo>
                    <a:cubicBezTo>
                      <a:pt x="1118213" y="371900"/>
                      <a:pt x="948597" y="426345"/>
                      <a:pt x="763903" y="431790"/>
                    </a:cubicBezTo>
                    <a:cubicBezTo>
                      <a:pt x="532721" y="438490"/>
                      <a:pt x="284370" y="331694"/>
                      <a:pt x="195164" y="243745"/>
                    </a:cubicBezTo>
                    <a:close/>
                    <a:moveTo>
                      <a:pt x="258404" y="0"/>
                    </a:moveTo>
                    <a:cubicBezTo>
                      <a:pt x="565808" y="172967"/>
                      <a:pt x="870699" y="179669"/>
                      <a:pt x="1177265" y="10889"/>
                    </a:cubicBezTo>
                    <a:cubicBezTo>
                      <a:pt x="1173078" y="29736"/>
                      <a:pt x="1160514" y="38531"/>
                      <a:pt x="1149206" y="47326"/>
                    </a:cubicBezTo>
                    <a:cubicBezTo>
                      <a:pt x="1041154" y="128993"/>
                      <a:pt x="920119" y="179669"/>
                      <a:pt x="784006" y="189720"/>
                    </a:cubicBezTo>
                    <a:cubicBezTo>
                      <a:pt x="593867" y="203540"/>
                      <a:pt x="428021" y="140719"/>
                      <a:pt x="278088" y="27642"/>
                    </a:cubicBezTo>
                    <a:cubicBezTo>
                      <a:pt x="271387" y="22617"/>
                      <a:pt x="263429" y="17172"/>
                      <a:pt x="2584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BC221F22-E6AD-4B02-B0B9-05AD44B3CBE9}"/>
                  </a:ext>
                </a:extLst>
              </p:cNvPr>
              <p:cNvSpPr/>
              <p:nvPr userDrawn="1"/>
            </p:nvSpPr>
            <p:spPr>
              <a:xfrm rot="489160">
                <a:off x="5590386" y="3501417"/>
                <a:ext cx="45719" cy="224214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BC5DD116-232E-4DB7-9D56-3965FF151605}"/>
                  </a:ext>
                </a:extLst>
              </p:cNvPr>
              <p:cNvSpPr/>
              <p:nvPr userDrawn="1"/>
            </p:nvSpPr>
            <p:spPr>
              <a:xfrm rot="489160">
                <a:off x="3633167" y="3223676"/>
                <a:ext cx="84974" cy="224301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7C029E77-41D7-412F-90AE-5AC6068834E0}"/>
                  </a:ext>
                </a:extLst>
              </p:cNvPr>
              <p:cNvSpPr/>
              <p:nvPr userDrawn="1"/>
            </p:nvSpPr>
            <p:spPr>
              <a:xfrm rot="489160">
                <a:off x="2168418" y="1472597"/>
                <a:ext cx="1650339" cy="1815579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  <a:gd name="connsiteX0" fmla="*/ 312259 w 503606"/>
                  <a:gd name="connsiteY0" fmla="*/ 730904 h 1038747"/>
                  <a:gd name="connsiteX1" fmla="*/ 209975 w 503606"/>
                  <a:gd name="connsiteY1" fmla="*/ 437784 h 1038747"/>
                  <a:gd name="connsiteX2" fmla="*/ 110533 w 503606"/>
                  <a:gd name="connsiteY2" fmla="*/ 47354 h 1038747"/>
                  <a:gd name="connsiteX3" fmla="*/ 124502 w 503606"/>
                  <a:gd name="connsiteY3" fmla="*/ 0 h 1038747"/>
                  <a:gd name="connsiteX4" fmla="*/ 249042 w 503606"/>
                  <a:gd name="connsiteY4" fmla="*/ 464066 h 1038747"/>
                  <a:gd name="connsiteX5" fmla="*/ 415490 w 503606"/>
                  <a:gd name="connsiteY5" fmla="*/ 853549 h 1038747"/>
                  <a:gd name="connsiteX6" fmla="*/ 484626 w 503606"/>
                  <a:gd name="connsiteY6" fmla="*/ 963883 h 1038747"/>
                  <a:gd name="connsiteX7" fmla="*/ 503568 w 503606"/>
                  <a:gd name="connsiteY7" fmla="*/ 1003897 h 1038747"/>
                  <a:gd name="connsiteX8" fmla="*/ 477050 w 503606"/>
                  <a:gd name="connsiteY8" fmla="*/ 1027574 h 1038747"/>
                  <a:gd name="connsiteX9" fmla="*/ 379501 w 503606"/>
                  <a:gd name="connsiteY9" fmla="*/ 1035151 h 1038747"/>
                  <a:gd name="connsiteX10" fmla="*/ 267747 w 503606"/>
                  <a:gd name="connsiteY10" fmla="*/ 981404 h 1038747"/>
                  <a:gd name="connsiteX11" fmla="*/ 975 w 503606"/>
                  <a:gd name="connsiteY11" fmla="*/ 714137 h 1038747"/>
                  <a:gd name="connsiteX12" fmla="*/ 356061 w 503606"/>
                  <a:gd name="connsiteY12" fmla="*/ 986140 h 1038747"/>
                  <a:gd name="connsiteX13" fmla="*/ 415253 w 503606"/>
                  <a:gd name="connsiteY13" fmla="*/ 1000819 h 1038747"/>
                  <a:gd name="connsiteX14" fmla="*/ 437273 w 503606"/>
                  <a:gd name="connsiteY14" fmla="*/ 967909 h 1038747"/>
                  <a:gd name="connsiteX15" fmla="*/ 312259 w 503606"/>
                  <a:gd name="connsiteY15" fmla="*/ 730904 h 1038747"/>
                  <a:gd name="connsiteX0" fmla="*/ 318172 w 509519"/>
                  <a:gd name="connsiteY0" fmla="*/ 730904 h 1038747"/>
                  <a:gd name="connsiteX1" fmla="*/ 215888 w 509519"/>
                  <a:gd name="connsiteY1" fmla="*/ 437784 h 1038747"/>
                  <a:gd name="connsiteX2" fmla="*/ 116446 w 509519"/>
                  <a:gd name="connsiteY2" fmla="*/ 47354 h 1038747"/>
                  <a:gd name="connsiteX3" fmla="*/ 130415 w 509519"/>
                  <a:gd name="connsiteY3" fmla="*/ 0 h 1038747"/>
                  <a:gd name="connsiteX4" fmla="*/ 254955 w 509519"/>
                  <a:gd name="connsiteY4" fmla="*/ 464066 h 1038747"/>
                  <a:gd name="connsiteX5" fmla="*/ 421403 w 509519"/>
                  <a:gd name="connsiteY5" fmla="*/ 853549 h 1038747"/>
                  <a:gd name="connsiteX6" fmla="*/ 490539 w 509519"/>
                  <a:gd name="connsiteY6" fmla="*/ 963883 h 1038747"/>
                  <a:gd name="connsiteX7" fmla="*/ 509481 w 509519"/>
                  <a:gd name="connsiteY7" fmla="*/ 1003897 h 1038747"/>
                  <a:gd name="connsiteX8" fmla="*/ 482963 w 509519"/>
                  <a:gd name="connsiteY8" fmla="*/ 1027574 h 1038747"/>
                  <a:gd name="connsiteX9" fmla="*/ 385414 w 509519"/>
                  <a:gd name="connsiteY9" fmla="*/ 1035151 h 1038747"/>
                  <a:gd name="connsiteX10" fmla="*/ 23756 w 509519"/>
                  <a:gd name="connsiteY10" fmla="*/ 757466 h 1038747"/>
                  <a:gd name="connsiteX11" fmla="*/ 6888 w 509519"/>
                  <a:gd name="connsiteY11" fmla="*/ 714137 h 1038747"/>
                  <a:gd name="connsiteX12" fmla="*/ 361974 w 509519"/>
                  <a:gd name="connsiteY12" fmla="*/ 986140 h 1038747"/>
                  <a:gd name="connsiteX13" fmla="*/ 421166 w 509519"/>
                  <a:gd name="connsiteY13" fmla="*/ 1000819 h 1038747"/>
                  <a:gd name="connsiteX14" fmla="*/ 443186 w 509519"/>
                  <a:gd name="connsiteY14" fmla="*/ 967909 h 1038747"/>
                  <a:gd name="connsiteX15" fmla="*/ 318172 w 509519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01734 w 490087"/>
                  <a:gd name="connsiteY13" fmla="*/ 1000819 h 1038747"/>
                  <a:gd name="connsiteX14" fmla="*/ 423754 w 490087"/>
                  <a:gd name="connsiteY14" fmla="*/ 967909 h 1038747"/>
                  <a:gd name="connsiteX15" fmla="*/ 298740 w 490087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23754 w 490087"/>
                  <a:gd name="connsiteY13" fmla="*/ 967909 h 1038747"/>
                  <a:gd name="connsiteX14" fmla="*/ 298740 w 490087"/>
                  <a:gd name="connsiteY14" fmla="*/ 730904 h 1038747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35523 w 490087"/>
                  <a:gd name="connsiteY4" fmla="*/ 453185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7733 w 490087"/>
                  <a:gd name="connsiteY13" fmla="*/ 955474 h 1027866"/>
                  <a:gd name="connsiteX14" fmla="*/ 298740 w 490087"/>
                  <a:gd name="connsiteY14" fmla="*/ 720023 h 1027866"/>
                  <a:gd name="connsiteX0" fmla="*/ 300678 w 492025"/>
                  <a:gd name="connsiteY0" fmla="*/ 720023 h 1027866"/>
                  <a:gd name="connsiteX1" fmla="*/ 198394 w 492025"/>
                  <a:gd name="connsiteY1" fmla="*/ 426903 h 1027866"/>
                  <a:gd name="connsiteX2" fmla="*/ 98952 w 492025"/>
                  <a:gd name="connsiteY2" fmla="*/ 36473 h 1027866"/>
                  <a:gd name="connsiteX3" fmla="*/ 114566 w 492025"/>
                  <a:gd name="connsiteY3" fmla="*/ 0 h 1027866"/>
                  <a:gd name="connsiteX4" fmla="*/ 244039 w 492025"/>
                  <a:gd name="connsiteY4" fmla="*/ 481166 h 1027866"/>
                  <a:gd name="connsiteX5" fmla="*/ 403909 w 492025"/>
                  <a:gd name="connsiteY5" fmla="*/ 842668 h 1027866"/>
                  <a:gd name="connsiteX6" fmla="*/ 473045 w 492025"/>
                  <a:gd name="connsiteY6" fmla="*/ 953002 h 1027866"/>
                  <a:gd name="connsiteX7" fmla="*/ 491987 w 492025"/>
                  <a:gd name="connsiteY7" fmla="*/ 993016 h 1027866"/>
                  <a:gd name="connsiteX8" fmla="*/ 465469 w 492025"/>
                  <a:gd name="connsiteY8" fmla="*/ 1016693 h 1027866"/>
                  <a:gd name="connsiteX9" fmla="*/ 367920 w 492025"/>
                  <a:gd name="connsiteY9" fmla="*/ 1024270 h 1027866"/>
                  <a:gd name="connsiteX10" fmla="*/ 6262 w 492025"/>
                  <a:gd name="connsiteY10" fmla="*/ 746585 h 1027866"/>
                  <a:gd name="connsiteX11" fmla="*/ 16004 w 492025"/>
                  <a:gd name="connsiteY11" fmla="*/ 711517 h 1027866"/>
                  <a:gd name="connsiteX12" fmla="*/ 344480 w 492025"/>
                  <a:gd name="connsiteY12" fmla="*/ 975259 h 1027866"/>
                  <a:gd name="connsiteX13" fmla="*/ 439671 w 492025"/>
                  <a:gd name="connsiteY13" fmla="*/ 955474 h 1027866"/>
                  <a:gd name="connsiteX14" fmla="*/ 300678 w 492025"/>
                  <a:gd name="connsiteY14" fmla="*/ 720023 h 1027866"/>
                  <a:gd name="connsiteX0" fmla="*/ 297349 w 488696"/>
                  <a:gd name="connsiteY0" fmla="*/ 720023 h 1027866"/>
                  <a:gd name="connsiteX1" fmla="*/ 195065 w 488696"/>
                  <a:gd name="connsiteY1" fmla="*/ 426903 h 1027866"/>
                  <a:gd name="connsiteX2" fmla="*/ 95623 w 488696"/>
                  <a:gd name="connsiteY2" fmla="*/ 36473 h 1027866"/>
                  <a:gd name="connsiteX3" fmla="*/ 111237 w 488696"/>
                  <a:gd name="connsiteY3" fmla="*/ 0 h 1027866"/>
                  <a:gd name="connsiteX4" fmla="*/ 240710 w 488696"/>
                  <a:gd name="connsiteY4" fmla="*/ 481166 h 1027866"/>
                  <a:gd name="connsiteX5" fmla="*/ 400580 w 488696"/>
                  <a:gd name="connsiteY5" fmla="*/ 842668 h 1027866"/>
                  <a:gd name="connsiteX6" fmla="*/ 469716 w 488696"/>
                  <a:gd name="connsiteY6" fmla="*/ 953002 h 1027866"/>
                  <a:gd name="connsiteX7" fmla="*/ 488658 w 488696"/>
                  <a:gd name="connsiteY7" fmla="*/ 993016 h 1027866"/>
                  <a:gd name="connsiteX8" fmla="*/ 462140 w 488696"/>
                  <a:gd name="connsiteY8" fmla="*/ 1016693 h 1027866"/>
                  <a:gd name="connsiteX9" fmla="*/ 364591 w 488696"/>
                  <a:gd name="connsiteY9" fmla="*/ 1024270 h 1027866"/>
                  <a:gd name="connsiteX10" fmla="*/ 2933 w 488696"/>
                  <a:gd name="connsiteY10" fmla="*/ 746585 h 1027866"/>
                  <a:gd name="connsiteX11" fmla="*/ 12675 w 488696"/>
                  <a:gd name="connsiteY11" fmla="*/ 711517 h 1027866"/>
                  <a:gd name="connsiteX12" fmla="*/ 341151 w 488696"/>
                  <a:gd name="connsiteY12" fmla="*/ 975259 h 1027866"/>
                  <a:gd name="connsiteX13" fmla="*/ 436342 w 488696"/>
                  <a:gd name="connsiteY13" fmla="*/ 955474 h 1027866"/>
                  <a:gd name="connsiteX14" fmla="*/ 297349 w 488696"/>
                  <a:gd name="connsiteY14" fmla="*/ 720023 h 1027866"/>
                  <a:gd name="connsiteX0" fmla="*/ 289015 w 480362"/>
                  <a:gd name="connsiteY0" fmla="*/ 720023 h 1027866"/>
                  <a:gd name="connsiteX1" fmla="*/ 186731 w 480362"/>
                  <a:gd name="connsiteY1" fmla="*/ 426903 h 1027866"/>
                  <a:gd name="connsiteX2" fmla="*/ 87289 w 480362"/>
                  <a:gd name="connsiteY2" fmla="*/ 36473 h 1027866"/>
                  <a:gd name="connsiteX3" fmla="*/ 102903 w 480362"/>
                  <a:gd name="connsiteY3" fmla="*/ 0 h 1027866"/>
                  <a:gd name="connsiteX4" fmla="*/ 232376 w 480362"/>
                  <a:gd name="connsiteY4" fmla="*/ 481166 h 1027866"/>
                  <a:gd name="connsiteX5" fmla="*/ 392246 w 480362"/>
                  <a:gd name="connsiteY5" fmla="*/ 842668 h 1027866"/>
                  <a:gd name="connsiteX6" fmla="*/ 461382 w 480362"/>
                  <a:gd name="connsiteY6" fmla="*/ 953002 h 1027866"/>
                  <a:gd name="connsiteX7" fmla="*/ 480324 w 480362"/>
                  <a:gd name="connsiteY7" fmla="*/ 993016 h 1027866"/>
                  <a:gd name="connsiteX8" fmla="*/ 453806 w 480362"/>
                  <a:gd name="connsiteY8" fmla="*/ 1016693 h 1027866"/>
                  <a:gd name="connsiteX9" fmla="*/ 356257 w 480362"/>
                  <a:gd name="connsiteY9" fmla="*/ 1024270 h 1027866"/>
                  <a:gd name="connsiteX10" fmla="*/ 5288 w 480362"/>
                  <a:gd name="connsiteY10" fmla="*/ 754357 h 1027866"/>
                  <a:gd name="connsiteX11" fmla="*/ 4341 w 480362"/>
                  <a:gd name="connsiteY11" fmla="*/ 711517 h 1027866"/>
                  <a:gd name="connsiteX12" fmla="*/ 332817 w 480362"/>
                  <a:gd name="connsiteY12" fmla="*/ 975259 h 1027866"/>
                  <a:gd name="connsiteX13" fmla="*/ 428008 w 480362"/>
                  <a:gd name="connsiteY13" fmla="*/ 955474 h 1027866"/>
                  <a:gd name="connsiteX14" fmla="*/ 289015 w 480362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30379 w 478365"/>
                  <a:gd name="connsiteY4" fmla="*/ 481166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25072 w 478365"/>
                  <a:gd name="connsiteY4" fmla="*/ 482604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85292 w 478365"/>
                  <a:gd name="connsiteY2" fmla="*/ 24043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79984 w 478365"/>
                  <a:gd name="connsiteY2" fmla="*/ 25480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984 w 478365"/>
                  <a:gd name="connsiteY2" fmla="*/ 36462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224 w 478365"/>
                  <a:gd name="connsiteY2" fmla="*/ 26429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301968 w 493315"/>
                  <a:gd name="connsiteY0" fmla="*/ 718575 h 1026418"/>
                  <a:gd name="connsiteX1" fmla="*/ 199684 w 493315"/>
                  <a:gd name="connsiteY1" fmla="*/ 425455 h 1026418"/>
                  <a:gd name="connsiteX2" fmla="*/ 94174 w 493315"/>
                  <a:gd name="connsiteY2" fmla="*/ 26429 h 1026418"/>
                  <a:gd name="connsiteX3" fmla="*/ 97910 w 493315"/>
                  <a:gd name="connsiteY3" fmla="*/ 0 h 1026418"/>
                  <a:gd name="connsiteX4" fmla="*/ 240022 w 493315"/>
                  <a:gd name="connsiteY4" fmla="*/ 481156 h 1026418"/>
                  <a:gd name="connsiteX5" fmla="*/ 405199 w 493315"/>
                  <a:gd name="connsiteY5" fmla="*/ 841220 h 1026418"/>
                  <a:gd name="connsiteX6" fmla="*/ 474335 w 493315"/>
                  <a:gd name="connsiteY6" fmla="*/ 951554 h 1026418"/>
                  <a:gd name="connsiteX7" fmla="*/ 493277 w 493315"/>
                  <a:gd name="connsiteY7" fmla="*/ 991568 h 1026418"/>
                  <a:gd name="connsiteX8" fmla="*/ 466759 w 493315"/>
                  <a:gd name="connsiteY8" fmla="*/ 1015245 h 1026418"/>
                  <a:gd name="connsiteX9" fmla="*/ 369210 w 493315"/>
                  <a:gd name="connsiteY9" fmla="*/ 1022822 h 1026418"/>
                  <a:gd name="connsiteX10" fmla="*/ 18241 w 493315"/>
                  <a:gd name="connsiteY10" fmla="*/ 752909 h 1026418"/>
                  <a:gd name="connsiteX11" fmla="*/ 358 w 493315"/>
                  <a:gd name="connsiteY11" fmla="*/ 701002 h 1026418"/>
                  <a:gd name="connsiteX12" fmla="*/ 345770 w 493315"/>
                  <a:gd name="connsiteY12" fmla="*/ 973811 h 1026418"/>
                  <a:gd name="connsiteX13" fmla="*/ 440961 w 493315"/>
                  <a:gd name="connsiteY13" fmla="*/ 954026 h 1026418"/>
                  <a:gd name="connsiteX14" fmla="*/ 301968 w 493315"/>
                  <a:gd name="connsiteY14" fmla="*/ 718575 h 1026418"/>
                  <a:gd name="connsiteX0" fmla="*/ 302186 w 493533"/>
                  <a:gd name="connsiteY0" fmla="*/ 718575 h 1026418"/>
                  <a:gd name="connsiteX1" fmla="*/ 199902 w 493533"/>
                  <a:gd name="connsiteY1" fmla="*/ 425455 h 1026418"/>
                  <a:gd name="connsiteX2" fmla="*/ 94392 w 493533"/>
                  <a:gd name="connsiteY2" fmla="*/ 26429 h 1026418"/>
                  <a:gd name="connsiteX3" fmla="*/ 98128 w 493533"/>
                  <a:gd name="connsiteY3" fmla="*/ 0 h 1026418"/>
                  <a:gd name="connsiteX4" fmla="*/ 240240 w 493533"/>
                  <a:gd name="connsiteY4" fmla="*/ 481156 h 1026418"/>
                  <a:gd name="connsiteX5" fmla="*/ 405417 w 493533"/>
                  <a:gd name="connsiteY5" fmla="*/ 841220 h 1026418"/>
                  <a:gd name="connsiteX6" fmla="*/ 474553 w 493533"/>
                  <a:gd name="connsiteY6" fmla="*/ 951554 h 1026418"/>
                  <a:gd name="connsiteX7" fmla="*/ 493495 w 493533"/>
                  <a:gd name="connsiteY7" fmla="*/ 991568 h 1026418"/>
                  <a:gd name="connsiteX8" fmla="*/ 466977 w 493533"/>
                  <a:gd name="connsiteY8" fmla="*/ 1015245 h 1026418"/>
                  <a:gd name="connsiteX9" fmla="*/ 369428 w 493533"/>
                  <a:gd name="connsiteY9" fmla="*/ 1022822 h 1026418"/>
                  <a:gd name="connsiteX10" fmla="*/ 11383 w 493533"/>
                  <a:gd name="connsiteY10" fmla="*/ 754825 h 1026418"/>
                  <a:gd name="connsiteX11" fmla="*/ 576 w 493533"/>
                  <a:gd name="connsiteY11" fmla="*/ 701002 h 1026418"/>
                  <a:gd name="connsiteX12" fmla="*/ 345988 w 493533"/>
                  <a:gd name="connsiteY12" fmla="*/ 973811 h 1026418"/>
                  <a:gd name="connsiteX13" fmla="*/ 441179 w 493533"/>
                  <a:gd name="connsiteY13" fmla="*/ 954026 h 1026418"/>
                  <a:gd name="connsiteX14" fmla="*/ 302186 w 493533"/>
                  <a:gd name="connsiteY14" fmla="*/ 718575 h 10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533" h="1026418">
                    <a:moveTo>
                      <a:pt x="302186" y="718575"/>
                    </a:moveTo>
                    <a:cubicBezTo>
                      <a:pt x="254596" y="625525"/>
                      <a:pt x="221448" y="527739"/>
                      <a:pt x="199902" y="425455"/>
                    </a:cubicBezTo>
                    <a:cubicBezTo>
                      <a:pt x="184749" y="354425"/>
                      <a:pt x="90603" y="38030"/>
                      <a:pt x="94392" y="26429"/>
                    </a:cubicBezTo>
                    <a:cubicBezTo>
                      <a:pt x="102442" y="14590"/>
                      <a:pt x="95050" y="1894"/>
                      <a:pt x="98128" y="0"/>
                    </a:cubicBezTo>
                    <a:cubicBezTo>
                      <a:pt x="123936" y="26281"/>
                      <a:pt x="189025" y="340953"/>
                      <a:pt x="240240" y="481156"/>
                    </a:cubicBezTo>
                    <a:cubicBezTo>
                      <a:pt x="291455" y="621359"/>
                      <a:pt x="329178" y="715023"/>
                      <a:pt x="405417" y="841220"/>
                    </a:cubicBezTo>
                    <a:cubicBezTo>
                      <a:pt x="406127" y="842168"/>
                      <a:pt x="451113" y="921485"/>
                      <a:pt x="474553" y="951554"/>
                    </a:cubicBezTo>
                    <a:cubicBezTo>
                      <a:pt x="490180" y="969075"/>
                      <a:pt x="493969" y="979730"/>
                      <a:pt x="493495" y="991568"/>
                    </a:cubicBezTo>
                    <a:cubicBezTo>
                      <a:pt x="493258" y="1005538"/>
                      <a:pt x="487813" y="1003880"/>
                      <a:pt x="466977" y="1015245"/>
                    </a:cubicBezTo>
                    <a:cubicBezTo>
                      <a:pt x="435250" y="1027320"/>
                      <a:pt x="402576" y="1029214"/>
                      <a:pt x="369428" y="1022822"/>
                    </a:cubicBezTo>
                    <a:cubicBezTo>
                      <a:pt x="310947" y="1006721"/>
                      <a:pt x="36007" y="771162"/>
                      <a:pt x="11383" y="754825"/>
                    </a:cubicBezTo>
                    <a:cubicBezTo>
                      <a:pt x="6845" y="736604"/>
                      <a:pt x="-2394" y="721848"/>
                      <a:pt x="576" y="701002"/>
                    </a:cubicBezTo>
                    <a:cubicBezTo>
                      <a:pt x="29225" y="709999"/>
                      <a:pt x="272554" y="931640"/>
                      <a:pt x="345988" y="973811"/>
                    </a:cubicBezTo>
                    <a:cubicBezTo>
                      <a:pt x="419422" y="1015982"/>
                      <a:pt x="463280" y="982575"/>
                      <a:pt x="441179" y="954026"/>
                    </a:cubicBezTo>
                    <a:cubicBezTo>
                      <a:pt x="432418" y="935794"/>
                      <a:pt x="332256" y="777530"/>
                      <a:pt x="302186" y="718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51098B2D-0F17-4A06-81E6-842CE5133499}"/>
                  </a:ext>
                </a:extLst>
              </p:cNvPr>
              <p:cNvSpPr/>
              <p:nvPr userDrawn="1"/>
            </p:nvSpPr>
            <p:spPr>
              <a:xfrm rot="41276">
                <a:off x="5611419" y="2413706"/>
                <a:ext cx="353008" cy="1255842"/>
              </a:xfrm>
              <a:custGeom>
                <a:avLst/>
                <a:gdLst>
                  <a:gd name="connsiteX0" fmla="*/ 333469 w 353008"/>
                  <a:gd name="connsiteY0" fmla="*/ 0 h 1255842"/>
                  <a:gd name="connsiteX1" fmla="*/ 353008 w 353008"/>
                  <a:gd name="connsiteY1" fmla="*/ 118469 h 1255842"/>
                  <a:gd name="connsiteX2" fmla="*/ 351507 w 353008"/>
                  <a:gd name="connsiteY2" fmla="*/ 127547 h 1255842"/>
                  <a:gd name="connsiteX3" fmla="*/ 341437 w 353008"/>
                  <a:gd name="connsiteY3" fmla="*/ 192830 h 1255842"/>
                  <a:gd name="connsiteX4" fmla="*/ 222596 w 353008"/>
                  <a:gd name="connsiteY4" fmla="*/ 711313 h 1255842"/>
                  <a:gd name="connsiteX5" fmla="*/ 77071 w 353008"/>
                  <a:gd name="connsiteY5" fmla="*/ 1130539 h 1255842"/>
                  <a:gd name="connsiteX6" fmla="*/ 171429 w 353008"/>
                  <a:gd name="connsiteY6" fmla="*/ 1162787 h 1255842"/>
                  <a:gd name="connsiteX7" fmla="*/ 208323 w 353008"/>
                  <a:gd name="connsiteY7" fmla="*/ 1131445 h 1255842"/>
                  <a:gd name="connsiteX8" fmla="*/ 156551 w 353008"/>
                  <a:gd name="connsiteY8" fmla="*/ 1242300 h 1255842"/>
                  <a:gd name="connsiteX9" fmla="*/ 144194 w 353008"/>
                  <a:gd name="connsiteY9" fmla="*/ 1249480 h 1255842"/>
                  <a:gd name="connsiteX10" fmla="*/ 30855 w 353008"/>
                  <a:gd name="connsiteY10" fmla="*/ 1236078 h 1255842"/>
                  <a:gd name="connsiteX11" fmla="*/ 44 w 353008"/>
                  <a:gd name="connsiteY11" fmla="*/ 1194198 h 1255842"/>
                  <a:gd name="connsiteX12" fmla="*/ 22052 w 353008"/>
                  <a:gd name="connsiteY12" fmla="*/ 1123420 h 1255842"/>
                  <a:gd name="connsiteX13" fmla="*/ 102380 w 353008"/>
                  <a:gd name="connsiteY13" fmla="*/ 928255 h 1255842"/>
                  <a:gd name="connsiteX14" fmla="*/ 295771 w 353008"/>
                  <a:gd name="connsiteY14" fmla="*/ 239317 h 1255842"/>
                  <a:gd name="connsiteX15" fmla="*/ 322902 w 353008"/>
                  <a:gd name="connsiteY15" fmla="*/ 70172 h 125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3008" h="1255842">
                    <a:moveTo>
                      <a:pt x="333469" y="0"/>
                    </a:moveTo>
                    <a:lnTo>
                      <a:pt x="353008" y="118469"/>
                    </a:lnTo>
                    <a:lnTo>
                      <a:pt x="351507" y="127547"/>
                    </a:lnTo>
                    <a:cubicBezTo>
                      <a:pt x="347115" y="154738"/>
                      <a:pt x="343638" y="177125"/>
                      <a:pt x="341437" y="192830"/>
                    </a:cubicBezTo>
                    <a:cubicBezTo>
                      <a:pt x="316404" y="373755"/>
                      <a:pt x="277890" y="546722"/>
                      <a:pt x="222596" y="711313"/>
                    </a:cubicBezTo>
                    <a:cubicBezTo>
                      <a:pt x="187659" y="815596"/>
                      <a:pt x="87525" y="1098291"/>
                      <a:pt x="77071" y="1130539"/>
                    </a:cubicBezTo>
                    <a:cubicBezTo>
                      <a:pt x="68542" y="1205784"/>
                      <a:pt x="85958" y="1225603"/>
                      <a:pt x="171429" y="1162787"/>
                    </a:cubicBezTo>
                    <a:lnTo>
                      <a:pt x="208323" y="1131445"/>
                    </a:lnTo>
                    <a:lnTo>
                      <a:pt x="156551" y="1242300"/>
                    </a:lnTo>
                    <a:lnTo>
                      <a:pt x="144194" y="1249480"/>
                    </a:lnTo>
                    <a:cubicBezTo>
                      <a:pt x="105681" y="1260789"/>
                      <a:pt x="67718" y="1257438"/>
                      <a:pt x="30855" y="1236078"/>
                    </a:cubicBezTo>
                    <a:cubicBezTo>
                      <a:pt x="6647" y="1215977"/>
                      <a:pt x="320" y="1218907"/>
                      <a:pt x="44" y="1194198"/>
                    </a:cubicBezTo>
                    <a:cubicBezTo>
                      <a:pt x="-506" y="1173257"/>
                      <a:pt x="3896" y="1154412"/>
                      <a:pt x="22052" y="1123420"/>
                    </a:cubicBezTo>
                    <a:cubicBezTo>
                      <a:pt x="49287" y="1070230"/>
                      <a:pt x="101555" y="929931"/>
                      <a:pt x="102380" y="928255"/>
                    </a:cubicBezTo>
                    <a:cubicBezTo>
                      <a:pt x="190960" y="705030"/>
                      <a:pt x="246804" y="487671"/>
                      <a:pt x="295771" y="239317"/>
                    </a:cubicBezTo>
                    <a:cubicBezTo>
                      <a:pt x="301204" y="211990"/>
                      <a:pt x="310919" y="149405"/>
                      <a:pt x="322902" y="70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="" xmlns:a16="http://schemas.microsoft.com/office/drawing/2014/main" id="{5564933A-A62E-46A1-B1B4-AFF934CFA551}"/>
              </a:ext>
            </a:extLst>
          </p:cNvPr>
          <p:cNvGrpSpPr/>
          <p:nvPr/>
        </p:nvGrpSpPr>
        <p:grpSpPr>
          <a:xfrm>
            <a:off x="8306571" y="1543109"/>
            <a:ext cx="875523" cy="875523"/>
            <a:chOff x="7439070" y="1617445"/>
            <a:chExt cx="1618739" cy="1618739"/>
          </a:xfrm>
        </p:grpSpPr>
        <p:sp>
          <p:nvSpPr>
            <p:cNvPr id="231" name="Oval 230">
              <a:extLst>
                <a:ext uri="{FF2B5EF4-FFF2-40B4-BE49-F238E27FC236}">
                  <a16:creationId xmlns="" xmlns:a16="http://schemas.microsoft.com/office/drawing/2014/main" id="{81F1CB3E-CB5D-4699-BF34-30C5171454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="" xmlns:a16="http://schemas.microsoft.com/office/drawing/2014/main" id="{A02E7F1B-5DC3-499A-B43C-3C6F1D1BD7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="" xmlns:a16="http://schemas.microsoft.com/office/drawing/2014/main" id="{7633FAE2-52D0-454F-9A45-9A95796BC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8" y="2005943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="" xmlns:a16="http://schemas.microsoft.com/office/drawing/2014/main" id="{FC0EB566-40F9-43C0-91F9-3CE09CBD0E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="" xmlns:a16="http://schemas.microsoft.com/office/drawing/2014/main" id="{E3236D8D-FEAD-4D8B-BDC1-135B87481044}"/>
              </a:ext>
            </a:extLst>
          </p:cNvPr>
          <p:cNvGrpSpPr/>
          <p:nvPr/>
        </p:nvGrpSpPr>
        <p:grpSpPr>
          <a:xfrm>
            <a:off x="8876517" y="1950441"/>
            <a:ext cx="582212" cy="582212"/>
            <a:chOff x="7439070" y="1617445"/>
            <a:chExt cx="1618739" cy="1618739"/>
          </a:xfrm>
        </p:grpSpPr>
        <p:sp>
          <p:nvSpPr>
            <p:cNvPr id="236" name="Oval 235">
              <a:extLst>
                <a:ext uri="{FF2B5EF4-FFF2-40B4-BE49-F238E27FC236}">
                  <a16:creationId xmlns="" xmlns:a16="http://schemas.microsoft.com/office/drawing/2014/main" id="{2ABCAAF8-E7FB-42AA-9792-03EDF537F4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="" xmlns:a16="http://schemas.microsoft.com/office/drawing/2014/main" id="{F84B740D-2278-432B-AA04-A3C97E301A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="" xmlns:a16="http://schemas.microsoft.com/office/drawing/2014/main" id="{2B77BDEE-3A79-41D2-9AE3-EDFAB16897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="" xmlns:a16="http://schemas.microsoft.com/office/drawing/2014/main" id="{146FF0D8-3045-471C-903B-6E704B5E0B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="" xmlns:a16="http://schemas.microsoft.com/office/drawing/2014/main" id="{AE788107-F2FE-4638-BBF7-B0FF54B3C09A}"/>
              </a:ext>
            </a:extLst>
          </p:cNvPr>
          <p:cNvGrpSpPr/>
          <p:nvPr/>
        </p:nvGrpSpPr>
        <p:grpSpPr>
          <a:xfrm>
            <a:off x="5726996" y="2227554"/>
            <a:ext cx="1202676" cy="1202676"/>
            <a:chOff x="7439070" y="1617445"/>
            <a:chExt cx="1618739" cy="1618739"/>
          </a:xfrm>
        </p:grpSpPr>
        <p:sp>
          <p:nvSpPr>
            <p:cNvPr id="241" name="Oval 240">
              <a:extLst>
                <a:ext uri="{FF2B5EF4-FFF2-40B4-BE49-F238E27FC236}">
                  <a16:creationId xmlns="" xmlns:a16="http://schemas.microsoft.com/office/drawing/2014/main" id="{336BC3CE-1C87-44A9-94B9-5EFBF4B54B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="" xmlns:a16="http://schemas.microsoft.com/office/drawing/2014/main" id="{650A3816-2341-484F-86D9-DEA3073935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="" xmlns:a16="http://schemas.microsoft.com/office/drawing/2014/main" id="{B4B453D6-093B-4F83-85A0-F2810FFA58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="" xmlns:a16="http://schemas.microsoft.com/office/drawing/2014/main" id="{B09D24F9-A8FB-4E38-AA6F-63739B3AFC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="" xmlns:a16="http://schemas.microsoft.com/office/drawing/2014/main" id="{2852EDB6-B41D-4EB9-9638-B261A9377E65}"/>
              </a:ext>
            </a:extLst>
          </p:cNvPr>
          <p:cNvGrpSpPr/>
          <p:nvPr/>
        </p:nvGrpSpPr>
        <p:grpSpPr>
          <a:xfrm>
            <a:off x="1204295" y="1880928"/>
            <a:ext cx="1305034" cy="1305034"/>
            <a:chOff x="7439070" y="1617445"/>
            <a:chExt cx="1618739" cy="1618739"/>
          </a:xfrm>
        </p:grpSpPr>
        <p:sp>
          <p:nvSpPr>
            <p:cNvPr id="246" name="Oval 245">
              <a:extLst>
                <a:ext uri="{FF2B5EF4-FFF2-40B4-BE49-F238E27FC236}">
                  <a16:creationId xmlns="" xmlns:a16="http://schemas.microsoft.com/office/drawing/2014/main" id="{EE56F315-8908-4C86-B9CE-4C0DF9E18B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="" xmlns:a16="http://schemas.microsoft.com/office/drawing/2014/main" id="{4E98C787-2C63-4A24-832A-F0704B9844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="" xmlns:a16="http://schemas.microsoft.com/office/drawing/2014/main" id="{F49DF339-32B1-4C63-B970-F2B29CE6D1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="" xmlns:a16="http://schemas.microsoft.com/office/drawing/2014/main" id="{287E81AA-27FE-41E5-BA7C-8733987F27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="" xmlns:a16="http://schemas.microsoft.com/office/drawing/2014/main" id="{325C5D8E-A6AE-4F79-B64B-62A413567318}"/>
              </a:ext>
            </a:extLst>
          </p:cNvPr>
          <p:cNvGrpSpPr/>
          <p:nvPr/>
        </p:nvGrpSpPr>
        <p:grpSpPr>
          <a:xfrm>
            <a:off x="4325944" y="1050555"/>
            <a:ext cx="1762897" cy="1762897"/>
            <a:chOff x="7439070" y="1617445"/>
            <a:chExt cx="1618739" cy="1618739"/>
          </a:xfrm>
        </p:grpSpPr>
        <p:sp>
          <p:nvSpPr>
            <p:cNvPr id="251" name="Oval 250">
              <a:extLst>
                <a:ext uri="{FF2B5EF4-FFF2-40B4-BE49-F238E27FC236}">
                  <a16:creationId xmlns="" xmlns:a16="http://schemas.microsoft.com/office/drawing/2014/main" id="{28FC330F-CE5D-41A4-AED4-BD1C3B6BA1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="" xmlns:a16="http://schemas.microsoft.com/office/drawing/2014/main" id="{395FD4E5-7EC4-48B0-AE26-AFDAC5CC29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="" xmlns:a16="http://schemas.microsoft.com/office/drawing/2014/main" id="{D234A89E-C33D-4B19-B615-ECCDB007AE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="" xmlns:a16="http://schemas.microsoft.com/office/drawing/2014/main" id="{B58C09C7-7827-4A57-9558-73610636F2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5" name="Freeform: Shape 254">
            <a:extLst>
              <a:ext uri="{FF2B5EF4-FFF2-40B4-BE49-F238E27FC236}">
                <a16:creationId xmlns="" xmlns:a16="http://schemas.microsoft.com/office/drawing/2014/main" id="{9596295B-9B91-4710-BEAF-AECDDC3B4701}"/>
              </a:ext>
            </a:extLst>
          </p:cNvPr>
          <p:cNvSpPr/>
          <p:nvPr/>
        </p:nvSpPr>
        <p:spPr>
          <a:xfrm>
            <a:off x="7323252" y="1977636"/>
            <a:ext cx="696798" cy="67817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="" xmlns:a16="http://schemas.microsoft.com/office/drawing/2014/main" id="{48A00868-5410-4748-BBDF-8B299B4A38DC}"/>
              </a:ext>
            </a:extLst>
          </p:cNvPr>
          <p:cNvSpPr/>
          <p:nvPr/>
        </p:nvSpPr>
        <p:spPr>
          <a:xfrm>
            <a:off x="5701595" y="1389700"/>
            <a:ext cx="771747" cy="751123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="" xmlns:a16="http://schemas.microsoft.com/office/drawing/2014/main" id="{C8EB827D-BB7F-4B7C-A9DA-F3C7D6E415A2}"/>
              </a:ext>
            </a:extLst>
          </p:cNvPr>
          <p:cNvSpPr/>
          <p:nvPr/>
        </p:nvSpPr>
        <p:spPr>
          <a:xfrm>
            <a:off x="1539105" y="1617968"/>
            <a:ext cx="711283" cy="69227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8" name="Freeform: Shape 257">
            <a:extLst>
              <a:ext uri="{FF2B5EF4-FFF2-40B4-BE49-F238E27FC236}">
                <a16:creationId xmlns="" xmlns:a16="http://schemas.microsoft.com/office/drawing/2014/main" id="{B95F5E6B-20F7-4DFC-B6EB-42722589F0D9}"/>
              </a:ext>
            </a:extLst>
          </p:cNvPr>
          <p:cNvSpPr/>
          <p:nvPr/>
        </p:nvSpPr>
        <p:spPr>
          <a:xfrm>
            <a:off x="4713789" y="1413352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: Shape 258">
            <a:extLst>
              <a:ext uri="{FF2B5EF4-FFF2-40B4-BE49-F238E27FC236}">
                <a16:creationId xmlns="" xmlns:a16="http://schemas.microsoft.com/office/drawing/2014/main" id="{C654C8C8-6CBE-4263-84BF-431BCF55E1CD}"/>
              </a:ext>
            </a:extLst>
          </p:cNvPr>
          <p:cNvSpPr/>
          <p:nvPr/>
        </p:nvSpPr>
        <p:spPr>
          <a:xfrm>
            <a:off x="1228738" y="5309551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0" name="Freeform: Shape 259">
            <a:extLst>
              <a:ext uri="{FF2B5EF4-FFF2-40B4-BE49-F238E27FC236}">
                <a16:creationId xmlns="" xmlns:a16="http://schemas.microsoft.com/office/drawing/2014/main" id="{B00505C9-F649-4DF4-AA56-D6EDF5433BCB}"/>
              </a:ext>
            </a:extLst>
          </p:cNvPr>
          <p:cNvSpPr/>
          <p:nvPr/>
        </p:nvSpPr>
        <p:spPr>
          <a:xfrm>
            <a:off x="5607071" y="5683343"/>
            <a:ext cx="375616" cy="365578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" name="Freeform: Shape 260">
            <a:extLst>
              <a:ext uri="{FF2B5EF4-FFF2-40B4-BE49-F238E27FC236}">
                <a16:creationId xmlns="" xmlns:a16="http://schemas.microsoft.com/office/drawing/2014/main" id="{8282E662-CB50-4073-A32E-CA03C56A3187}"/>
              </a:ext>
            </a:extLst>
          </p:cNvPr>
          <p:cNvSpPr/>
          <p:nvPr/>
        </p:nvSpPr>
        <p:spPr>
          <a:xfrm>
            <a:off x="10309137" y="5601232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2" name="Freeform: Shape 261">
            <a:extLst>
              <a:ext uri="{FF2B5EF4-FFF2-40B4-BE49-F238E27FC236}">
                <a16:creationId xmlns="" xmlns:a16="http://schemas.microsoft.com/office/drawing/2014/main" id="{10E2C84D-8D0B-4B20-A724-9A8A6FD3F3EC}"/>
              </a:ext>
            </a:extLst>
          </p:cNvPr>
          <p:cNvSpPr/>
          <p:nvPr/>
        </p:nvSpPr>
        <p:spPr>
          <a:xfrm>
            <a:off x="8040320" y="6113978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="" xmlns:a16="http://schemas.microsoft.com/office/drawing/2014/main" id="{58457161-F78D-4F46-8432-DC31159C312D}"/>
              </a:ext>
            </a:extLst>
          </p:cNvPr>
          <p:cNvSpPr/>
          <p:nvPr/>
        </p:nvSpPr>
        <p:spPr>
          <a:xfrm>
            <a:off x="3352902" y="5380815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: Shape 263">
            <a:extLst>
              <a:ext uri="{FF2B5EF4-FFF2-40B4-BE49-F238E27FC236}">
                <a16:creationId xmlns="" xmlns:a16="http://schemas.microsoft.com/office/drawing/2014/main" id="{835EEB8B-D3C7-4F67-AF68-CFEA94E8A0FA}"/>
              </a:ext>
            </a:extLst>
          </p:cNvPr>
          <p:cNvSpPr/>
          <p:nvPr/>
        </p:nvSpPr>
        <p:spPr>
          <a:xfrm>
            <a:off x="2472150" y="5923247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Freeform: Shape 264">
            <a:extLst>
              <a:ext uri="{FF2B5EF4-FFF2-40B4-BE49-F238E27FC236}">
                <a16:creationId xmlns="" xmlns:a16="http://schemas.microsoft.com/office/drawing/2014/main" id="{7D392263-FCA8-4D4C-8357-65D2261AE0E3}"/>
              </a:ext>
            </a:extLst>
          </p:cNvPr>
          <p:cNvSpPr/>
          <p:nvPr/>
        </p:nvSpPr>
        <p:spPr>
          <a:xfrm>
            <a:off x="332876" y="6237043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" name="Freeform: Shape 265">
            <a:extLst>
              <a:ext uri="{FF2B5EF4-FFF2-40B4-BE49-F238E27FC236}">
                <a16:creationId xmlns="" xmlns:a16="http://schemas.microsoft.com/office/drawing/2014/main" id="{ACFCE545-C732-422B-BF1E-0CF54398F77F}"/>
              </a:ext>
            </a:extLst>
          </p:cNvPr>
          <p:cNvSpPr/>
          <p:nvPr/>
        </p:nvSpPr>
        <p:spPr>
          <a:xfrm>
            <a:off x="6614210" y="5452826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7" name="Freeform: Shape 266">
            <a:extLst>
              <a:ext uri="{FF2B5EF4-FFF2-40B4-BE49-F238E27FC236}">
                <a16:creationId xmlns="" xmlns:a16="http://schemas.microsoft.com/office/drawing/2014/main" id="{A0678A2D-0D0B-4D94-BDA7-006D4769180E}"/>
              </a:ext>
            </a:extLst>
          </p:cNvPr>
          <p:cNvSpPr/>
          <p:nvPr/>
        </p:nvSpPr>
        <p:spPr>
          <a:xfrm>
            <a:off x="8995174" y="5516142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56FC9F-AA85-4901-8D32-9A401D137CE4}"/>
              </a:ext>
            </a:extLst>
          </p:cNvPr>
          <p:cNvSpPr txBox="1"/>
          <p:nvPr/>
        </p:nvSpPr>
        <p:spPr>
          <a:xfrm>
            <a:off x="7447313" y="566678"/>
            <a:ext cx="4406804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“At a time when many small local businesses are being overlooked the WDB has been there to help out…we were thrilled to receive a grant for the purchase of necessary hardware and software so we can move forward with online classes and virtual training!” - Tony &amp; Patricia Brantley, Revolution Martial Arts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E0F50E0-0026-445D-B06F-C5BDDC2EAE9E}"/>
              </a:ext>
            </a:extLst>
          </p:cNvPr>
          <p:cNvSpPr/>
          <p:nvPr/>
        </p:nvSpPr>
        <p:spPr>
          <a:xfrm>
            <a:off x="576083" y="0"/>
            <a:ext cx="24953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79E972-5773-4624-AB3E-FB2AB474B96B}"/>
              </a:ext>
            </a:extLst>
          </p:cNvPr>
          <p:cNvSpPr txBox="1"/>
          <p:nvPr/>
        </p:nvSpPr>
        <p:spPr>
          <a:xfrm>
            <a:off x="779630" y="1024128"/>
            <a:ext cx="22917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“This grant has allowed me to sleep a bit better at night and I have no doubt that the items I will now be able to purchase will help draw in more customers during this hard time.” -  Nicole Hodge, League of Chefs/Provisions</a:t>
            </a:r>
            <a:endParaRPr lang="en-US" sz="2000" dirty="0"/>
          </a:p>
          <a:p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arallelogram 131">
            <a:extLst>
              <a:ext uri="{FF2B5EF4-FFF2-40B4-BE49-F238E27FC236}">
                <a16:creationId xmlns="" xmlns:a16="http://schemas.microsoft.com/office/drawing/2014/main" id="{B480ACD2-E1D5-45A1-A163-2993320FF780}"/>
              </a:ext>
            </a:extLst>
          </p:cNvPr>
          <p:cNvSpPr/>
          <p:nvPr/>
        </p:nvSpPr>
        <p:spPr>
          <a:xfrm>
            <a:off x="2862470" y="3364335"/>
            <a:ext cx="6018720" cy="1015663"/>
          </a:xfrm>
          <a:prstGeom prst="parallelogram">
            <a:avLst>
              <a:gd name="adj" fmla="val 61127"/>
            </a:avLst>
          </a:prstGeom>
          <a:solidFill>
            <a:srgbClr val="BC8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Parallelogram 130">
            <a:extLst>
              <a:ext uri="{FF2B5EF4-FFF2-40B4-BE49-F238E27FC236}">
                <a16:creationId xmlns="" xmlns:a16="http://schemas.microsoft.com/office/drawing/2014/main" id="{24F2A924-9B23-465D-AF79-5CED0639BFEA}"/>
              </a:ext>
            </a:extLst>
          </p:cNvPr>
          <p:cNvSpPr/>
          <p:nvPr/>
        </p:nvSpPr>
        <p:spPr>
          <a:xfrm>
            <a:off x="3310810" y="2492359"/>
            <a:ext cx="5570380" cy="830997"/>
          </a:xfrm>
          <a:prstGeom prst="parallelogram">
            <a:avLst>
              <a:gd name="adj" fmla="val 49702"/>
            </a:avLst>
          </a:prstGeom>
          <a:solidFill>
            <a:srgbClr val="D9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40002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109479" y="3448401"/>
            <a:ext cx="1190969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Heather Henry, </a:t>
            </a:r>
            <a:r>
              <a:rPr lang="en-US" altLang="ko-KR" sz="1600" dirty="0">
                <a:solidFill>
                  <a:srgbClr val="000093"/>
                </a:solidFill>
                <a:cs typeface="Arial" pitchFamily="34" charset="0"/>
                <a:hlinkClick r:id="rId2"/>
              </a:rPr>
              <a:t>hhenry@solanowdb.org</a:t>
            </a:r>
            <a:endParaRPr lang="en-US" altLang="ko-KR" sz="1600" dirty="0">
              <a:solidFill>
                <a:srgbClr val="000093"/>
              </a:solidFill>
              <a:cs typeface="Arial" pitchFamily="34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April Ziomek-Portillo, </a:t>
            </a:r>
            <a:r>
              <a:rPr lang="en-US" altLang="ko-KR" sz="1600" dirty="0">
                <a:solidFill>
                  <a:srgbClr val="000093"/>
                </a:solidFill>
                <a:cs typeface="Arial" pitchFamily="34" charset="0"/>
                <a:hlinkClick r:id="rId3"/>
              </a:rPr>
              <a:t>aziomek@solanowdb.org</a:t>
            </a:r>
            <a:endParaRPr lang="en-US" altLang="ko-KR" sz="1600" dirty="0">
              <a:solidFill>
                <a:srgbClr val="000093"/>
              </a:solidFill>
              <a:cs typeface="Arial" pitchFamily="34" charset="0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Brian Hooker, </a:t>
            </a:r>
            <a:r>
              <a:rPr lang="en-US" altLang="ko-KR" sz="1600" dirty="0">
                <a:solidFill>
                  <a:srgbClr val="000093"/>
                </a:solidFill>
                <a:cs typeface="Arial" pitchFamily="34" charset="0"/>
                <a:hlinkClick r:id="rId4"/>
              </a:rPr>
              <a:t>bhooker@solanowdb.org</a:t>
            </a:r>
            <a:r>
              <a:rPr lang="en-US" altLang="ko-KR" sz="1600" dirty="0">
                <a:solidFill>
                  <a:srgbClr val="000093"/>
                </a:solidFill>
                <a:cs typeface="Arial" pitchFamily="34" charset="0"/>
              </a:rPr>
              <a:t> </a:t>
            </a:r>
            <a:endParaRPr lang="ko-KR" altLang="en-US" sz="1600" dirty="0">
              <a:solidFill>
                <a:srgbClr val="00009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4364736" y="599327"/>
            <a:ext cx="7827265" cy="1056227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9AC83A9-E230-4F70-82D6-EF52AE0F3E6A}"/>
              </a:ext>
            </a:extLst>
          </p:cNvPr>
          <p:cNvSpPr txBox="1"/>
          <p:nvPr/>
        </p:nvSpPr>
        <p:spPr>
          <a:xfrm>
            <a:off x="5053337" y="527275"/>
            <a:ext cx="54596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Solano WDB LOAF Webinar Agenda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5146D38-C44F-4BB6-8C64-B9468EE48D9A}"/>
              </a:ext>
            </a:extLst>
          </p:cNvPr>
          <p:cNvGrpSpPr/>
          <p:nvPr/>
        </p:nvGrpSpPr>
        <p:grpSpPr>
          <a:xfrm>
            <a:off x="6469296" y="2050878"/>
            <a:ext cx="4919051" cy="944085"/>
            <a:chOff x="6751979" y="1666120"/>
            <a:chExt cx="4526164" cy="94408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DCFD06B-B0EE-433B-831E-E70D19307DBF}"/>
                </a:ext>
              </a:extLst>
            </p:cNvPr>
            <p:cNvSpPr txBox="1"/>
            <p:nvPr/>
          </p:nvSpPr>
          <p:spPr>
            <a:xfrm>
              <a:off x="6770451" y="214854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 quick snapshot of the Solano WDB LOAF grant program and how it supports small businesses and employees in Solano County.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2FE1F6C-F723-47DE-8FF7-0CF3E69A485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Solano Workforce Development Board       Layoff Aversion Fund (LOAF) Overview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26D363A-C1B4-4353-BEC8-1018DABAC1C3}"/>
              </a:ext>
            </a:extLst>
          </p:cNvPr>
          <p:cNvSpPr txBox="1"/>
          <p:nvPr/>
        </p:nvSpPr>
        <p:spPr>
          <a:xfrm>
            <a:off x="5450394" y="1987080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BC8430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rgbClr val="BC8430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677C0AE-282D-4C3D-8937-18215A1A9791}"/>
              </a:ext>
            </a:extLst>
          </p:cNvPr>
          <p:cNvGrpSpPr/>
          <p:nvPr/>
        </p:nvGrpSpPr>
        <p:grpSpPr>
          <a:xfrm>
            <a:off x="6443125" y="3171397"/>
            <a:ext cx="4933611" cy="908049"/>
            <a:chOff x="6751979" y="1666120"/>
            <a:chExt cx="4539561" cy="908049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8679952-1646-4987-855B-0B1446F014EF}"/>
                </a:ext>
              </a:extLst>
            </p:cNvPr>
            <p:cNvSpPr txBox="1"/>
            <p:nvPr/>
          </p:nvSpPr>
          <p:spPr>
            <a:xfrm>
              <a:off x="6783848" y="1927838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How the Solano WDB &amp; SBDC identified the need and concept for the LOAF program. How eligibility was established for business support, along with the outreach and engagement efforts.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08F9A52-584D-4D23-9E99-0E663D15A5B4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Getting Started - Funding &amp; Eligibility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C92F684-343D-4FD0-AA96-3EF8F941E085}"/>
              </a:ext>
            </a:extLst>
          </p:cNvPr>
          <p:cNvSpPr txBox="1"/>
          <p:nvPr/>
        </p:nvSpPr>
        <p:spPr>
          <a:xfrm>
            <a:off x="5450394" y="310759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D96B00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rgbClr val="D96B00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C55EF75-3977-46AB-AA8B-89748C23529B}"/>
              </a:ext>
            </a:extLst>
          </p:cNvPr>
          <p:cNvGrpSpPr/>
          <p:nvPr/>
        </p:nvGrpSpPr>
        <p:grpSpPr>
          <a:xfrm>
            <a:off x="6469296" y="4291916"/>
            <a:ext cx="4919052" cy="1108655"/>
            <a:chOff x="6751978" y="1666120"/>
            <a:chExt cx="4526164" cy="1108655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8986AA2-B5CA-4AD1-8965-1B243B7E8B39}"/>
                </a:ext>
              </a:extLst>
            </p:cNvPr>
            <p:cNvSpPr txBox="1"/>
            <p:nvPr/>
          </p:nvSpPr>
          <p:spPr>
            <a:xfrm>
              <a:off x="6770450" y="1943778"/>
              <a:ext cx="4507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How the Solano WDB partnered with the Solano SBDC and others to deliver LOAF and SBA financial assistance to small business during COVID-19. The key partnerships and contributions that have made the LOAF program so successful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7D4E488-5759-47F9-94BA-419303D1CE6A}"/>
                </a:ext>
              </a:extLst>
            </p:cNvPr>
            <p:cNvSpPr txBox="1"/>
            <p:nvPr/>
          </p:nvSpPr>
          <p:spPr>
            <a:xfrm>
              <a:off x="6751978" y="1666120"/>
              <a:ext cx="450769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Partnership Roles &amp; Contributions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0D1FBBF-D382-4693-A255-0EAAE2AE9897}"/>
              </a:ext>
            </a:extLst>
          </p:cNvPr>
          <p:cNvSpPr txBox="1"/>
          <p:nvPr/>
        </p:nvSpPr>
        <p:spPr>
          <a:xfrm>
            <a:off x="5450394" y="4228118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D92949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rgbClr val="D92949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1C9DF6C-FFED-4CDB-8C41-F76F44AB5BA9}"/>
              </a:ext>
            </a:extLst>
          </p:cNvPr>
          <p:cNvGrpSpPr/>
          <p:nvPr/>
        </p:nvGrpSpPr>
        <p:grpSpPr>
          <a:xfrm>
            <a:off x="6469296" y="5412436"/>
            <a:ext cx="4919051" cy="1255494"/>
            <a:chOff x="6751979" y="1666120"/>
            <a:chExt cx="4526164" cy="1255494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560D346-5CDE-4F51-8958-05FCCF972CE3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Logistical and financial challenges experienced while </a:t>
              </a:r>
              <a:r>
                <a:rPr lang="en-US" altLang="ko-KR" sz="1200" dirty="0"/>
                <a:t>i</a:t>
              </a:r>
              <a:r>
                <a:rPr lang="en-US" sz="1200" dirty="0"/>
                <a:t>nstituting the LOAF program, in addition to some of the early lessons learned and success stories.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6ECA2CC-320B-4F06-9835-E6ACAF17B5DF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Challenges, Lessons Learned &amp; Outcomes </a:t>
              </a:r>
              <a:r>
                <a:rPr lang="en-US" altLang="ko-KR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98AE6D7-8A4A-4965-975D-860A39A17720}"/>
              </a:ext>
            </a:extLst>
          </p:cNvPr>
          <p:cNvSpPr txBox="1"/>
          <p:nvPr/>
        </p:nvSpPr>
        <p:spPr>
          <a:xfrm>
            <a:off x="5450394" y="5348638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LOAF Overview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0708ACC-56A2-421B-A680-DDF24DD5E5F9}"/>
              </a:ext>
            </a:extLst>
          </p:cNvPr>
          <p:cNvGrpSpPr/>
          <p:nvPr/>
        </p:nvGrpSpPr>
        <p:grpSpPr>
          <a:xfrm>
            <a:off x="5266812" y="2049960"/>
            <a:ext cx="1677834" cy="1632996"/>
            <a:chOff x="4791060" y="1957708"/>
            <a:chExt cx="2614664" cy="2544791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90314D1D-F52B-48A9-B7D8-F84E5D20E155}"/>
                </a:ext>
              </a:extLst>
            </p:cNvPr>
            <p:cNvSpPr/>
            <p:nvPr/>
          </p:nvSpPr>
          <p:spPr>
            <a:xfrm>
              <a:off x="4791060" y="1957708"/>
              <a:ext cx="2614664" cy="2544791"/>
            </a:xfrm>
            <a:custGeom>
              <a:avLst/>
              <a:gdLst>
                <a:gd name="connsiteX0" fmla="*/ 2526997 w 2614664"/>
                <a:gd name="connsiteY0" fmla="*/ 1556472 h 2544791"/>
                <a:gd name="connsiteX1" fmla="*/ 2354594 w 2614664"/>
                <a:gd name="connsiteY1" fmla="*/ 1579332 h 2544791"/>
                <a:gd name="connsiteX2" fmla="*/ 2294587 w 2614664"/>
                <a:gd name="connsiteY2" fmla="*/ 1542184 h 2544791"/>
                <a:gd name="connsiteX3" fmla="*/ 1981214 w 2614664"/>
                <a:gd name="connsiteY3" fmla="*/ 1332634 h 2544791"/>
                <a:gd name="connsiteX4" fmla="*/ 1971689 w 2614664"/>
                <a:gd name="connsiteY4" fmla="*/ 1289772 h 2544791"/>
                <a:gd name="connsiteX5" fmla="*/ 1954544 w 2614664"/>
                <a:gd name="connsiteY5" fmla="*/ 1022119 h 2544791"/>
                <a:gd name="connsiteX6" fmla="*/ 1953592 w 2614664"/>
                <a:gd name="connsiteY6" fmla="*/ 985924 h 2544791"/>
                <a:gd name="connsiteX7" fmla="*/ 2126947 w 2614664"/>
                <a:gd name="connsiteY7" fmla="*/ 931632 h 2544791"/>
                <a:gd name="connsiteX8" fmla="*/ 2157427 w 2614664"/>
                <a:gd name="connsiteY8" fmla="*/ 960207 h 2544791"/>
                <a:gd name="connsiteX9" fmla="*/ 2351737 w 2614664"/>
                <a:gd name="connsiteY9" fmla="*/ 997354 h 2544791"/>
                <a:gd name="connsiteX10" fmla="*/ 2426984 w 2614664"/>
                <a:gd name="connsiteY10" fmla="*/ 814474 h 2544791"/>
                <a:gd name="connsiteX11" fmla="*/ 2267917 w 2614664"/>
                <a:gd name="connsiteY11" fmla="*/ 703984 h 2544791"/>
                <a:gd name="connsiteX12" fmla="*/ 2124089 w 2614664"/>
                <a:gd name="connsiteY12" fmla="*/ 838287 h 2544791"/>
                <a:gd name="connsiteX13" fmla="*/ 2097419 w 2614664"/>
                <a:gd name="connsiteY13" fmla="*/ 884007 h 2544791"/>
                <a:gd name="connsiteX14" fmla="*/ 2097419 w 2614664"/>
                <a:gd name="connsiteY14" fmla="*/ 884007 h 2544791"/>
                <a:gd name="connsiteX15" fmla="*/ 2029792 w 2614664"/>
                <a:gd name="connsiteY15" fmla="*/ 902104 h 2544791"/>
                <a:gd name="connsiteX16" fmla="*/ 1917397 w 2614664"/>
                <a:gd name="connsiteY16" fmla="*/ 925917 h 2544791"/>
                <a:gd name="connsiteX17" fmla="*/ 1917397 w 2614664"/>
                <a:gd name="connsiteY17" fmla="*/ 925917 h 2544791"/>
                <a:gd name="connsiteX18" fmla="*/ 1706894 w 2614664"/>
                <a:gd name="connsiteY18" fmla="*/ 663027 h 2544791"/>
                <a:gd name="connsiteX19" fmla="*/ 1669747 w 2614664"/>
                <a:gd name="connsiteY19" fmla="*/ 627784 h 2544791"/>
                <a:gd name="connsiteX20" fmla="*/ 1879297 w 2614664"/>
                <a:gd name="connsiteY20" fmla="*/ 304887 h 2544791"/>
                <a:gd name="connsiteX21" fmla="*/ 1916444 w 2614664"/>
                <a:gd name="connsiteY21" fmla="*/ 309649 h 2544791"/>
                <a:gd name="connsiteX22" fmla="*/ 2093609 w 2614664"/>
                <a:gd name="connsiteY22" fmla="*/ 212494 h 2544791"/>
                <a:gd name="connsiteX23" fmla="*/ 2027887 w 2614664"/>
                <a:gd name="connsiteY23" fmla="*/ 21994 h 2544791"/>
                <a:gd name="connsiteX24" fmla="*/ 1832624 w 2614664"/>
                <a:gd name="connsiteY24" fmla="*/ 51522 h 2544791"/>
                <a:gd name="connsiteX25" fmla="*/ 1829767 w 2614664"/>
                <a:gd name="connsiteY25" fmla="*/ 255357 h 2544791"/>
                <a:gd name="connsiteX26" fmla="*/ 1810717 w 2614664"/>
                <a:gd name="connsiteY26" fmla="*/ 306792 h 2544791"/>
                <a:gd name="connsiteX27" fmla="*/ 1620217 w 2614664"/>
                <a:gd name="connsiteY27" fmla="*/ 606829 h 2544791"/>
                <a:gd name="connsiteX28" fmla="*/ 1307797 w 2614664"/>
                <a:gd name="connsiteY28" fmla="*/ 535392 h 2544791"/>
                <a:gd name="connsiteX29" fmla="*/ 1251599 w 2614664"/>
                <a:gd name="connsiteY29" fmla="*/ 520152 h 2544791"/>
                <a:gd name="connsiteX30" fmla="*/ 1283032 w 2614664"/>
                <a:gd name="connsiteY30" fmla="*/ 447762 h 2544791"/>
                <a:gd name="connsiteX31" fmla="*/ 1363042 w 2614664"/>
                <a:gd name="connsiteY31" fmla="*/ 322032 h 2544791"/>
                <a:gd name="connsiteX32" fmla="*/ 1238264 w 2614664"/>
                <a:gd name="connsiteY32" fmla="*/ 160107 h 2544791"/>
                <a:gd name="connsiteX33" fmla="*/ 1059194 w 2614664"/>
                <a:gd name="connsiteY33" fmla="*/ 265834 h 2544791"/>
                <a:gd name="connsiteX34" fmla="*/ 1149682 w 2614664"/>
                <a:gd name="connsiteY34" fmla="*/ 455382 h 2544791"/>
                <a:gd name="connsiteX35" fmla="*/ 1191592 w 2614664"/>
                <a:gd name="connsiteY35" fmla="*/ 523962 h 2544791"/>
                <a:gd name="connsiteX36" fmla="*/ 1144919 w 2614664"/>
                <a:gd name="connsiteY36" fmla="*/ 558252 h 2544791"/>
                <a:gd name="connsiteX37" fmla="*/ 901079 w 2614664"/>
                <a:gd name="connsiteY37" fmla="*/ 682077 h 2544791"/>
                <a:gd name="connsiteX38" fmla="*/ 901079 w 2614664"/>
                <a:gd name="connsiteY38" fmla="*/ 682077 h 2544791"/>
                <a:gd name="connsiteX39" fmla="*/ 685814 w 2614664"/>
                <a:gd name="connsiteY39" fmla="*/ 312507 h 2544791"/>
                <a:gd name="connsiteX40" fmla="*/ 677242 w 2614664"/>
                <a:gd name="connsiteY40" fmla="*/ 281074 h 2544791"/>
                <a:gd name="connsiteX41" fmla="*/ 674384 w 2614664"/>
                <a:gd name="connsiteY41" fmla="*/ 53427 h 2544791"/>
                <a:gd name="connsiteX42" fmla="*/ 450547 w 2614664"/>
                <a:gd name="connsiteY42" fmla="*/ 69619 h 2544791"/>
                <a:gd name="connsiteX43" fmla="*/ 472454 w 2614664"/>
                <a:gd name="connsiteY43" fmla="*/ 290599 h 2544791"/>
                <a:gd name="connsiteX44" fmla="*/ 621044 w 2614664"/>
                <a:gd name="connsiteY44" fmla="*/ 320127 h 2544791"/>
                <a:gd name="connsiteX45" fmla="*/ 832499 w 2614664"/>
                <a:gd name="connsiteY45" fmla="*/ 681124 h 2544791"/>
                <a:gd name="connsiteX46" fmla="*/ 848692 w 2614664"/>
                <a:gd name="connsiteY46" fmla="*/ 728749 h 2544791"/>
                <a:gd name="connsiteX47" fmla="*/ 848692 w 2614664"/>
                <a:gd name="connsiteY47" fmla="*/ 728749 h 2544791"/>
                <a:gd name="connsiteX48" fmla="*/ 688672 w 2614664"/>
                <a:gd name="connsiteY48" fmla="*/ 986877 h 2544791"/>
                <a:gd name="connsiteX49" fmla="*/ 524842 w 2614664"/>
                <a:gd name="connsiteY49" fmla="*/ 894484 h 2544791"/>
                <a:gd name="connsiteX50" fmla="*/ 518174 w 2614664"/>
                <a:gd name="connsiteY50" fmla="*/ 850669 h 2544791"/>
                <a:gd name="connsiteX51" fmla="*/ 500077 w 2614664"/>
                <a:gd name="connsiteY51" fmla="*/ 744942 h 2544791"/>
                <a:gd name="connsiteX52" fmla="*/ 281954 w 2614664"/>
                <a:gd name="connsiteY52" fmla="*/ 690649 h 2544791"/>
                <a:gd name="connsiteX53" fmla="*/ 239092 w 2614664"/>
                <a:gd name="connsiteY53" fmla="*/ 915439 h 2544791"/>
                <a:gd name="connsiteX54" fmla="*/ 468644 w 2614664"/>
                <a:gd name="connsiteY54" fmla="*/ 937347 h 2544791"/>
                <a:gd name="connsiteX55" fmla="*/ 667717 w 2614664"/>
                <a:gd name="connsiteY55" fmla="*/ 1055457 h 2544791"/>
                <a:gd name="connsiteX56" fmla="*/ 667717 w 2614664"/>
                <a:gd name="connsiteY56" fmla="*/ 1055457 h 2544791"/>
                <a:gd name="connsiteX57" fmla="*/ 667717 w 2614664"/>
                <a:gd name="connsiteY57" fmla="*/ 1055457 h 2544791"/>
                <a:gd name="connsiteX58" fmla="*/ 662002 w 2614664"/>
                <a:gd name="connsiteY58" fmla="*/ 1301202 h 2544791"/>
                <a:gd name="connsiteX59" fmla="*/ 621044 w 2614664"/>
                <a:gd name="connsiteY59" fmla="*/ 1322157 h 2544791"/>
                <a:gd name="connsiteX60" fmla="*/ 307672 w 2614664"/>
                <a:gd name="connsiteY60" fmla="*/ 1342159 h 2544791"/>
                <a:gd name="connsiteX61" fmla="*/ 307672 w 2614664"/>
                <a:gd name="connsiteY61" fmla="*/ 1342159 h 2544791"/>
                <a:gd name="connsiteX62" fmla="*/ 307672 w 2614664"/>
                <a:gd name="connsiteY62" fmla="*/ 1342159 h 2544791"/>
                <a:gd name="connsiteX63" fmla="*/ 298147 w 2614664"/>
                <a:gd name="connsiteY63" fmla="*/ 1320252 h 2544791"/>
                <a:gd name="connsiteX64" fmla="*/ 119077 w 2614664"/>
                <a:gd name="connsiteY64" fmla="*/ 1229764 h 2544791"/>
                <a:gd name="connsiteX65" fmla="*/ 14 w 2614664"/>
                <a:gd name="connsiteY65" fmla="*/ 1385974 h 2544791"/>
                <a:gd name="connsiteX66" fmla="*/ 122887 w 2614664"/>
                <a:gd name="connsiteY66" fmla="*/ 1534564 h 2544791"/>
                <a:gd name="connsiteX67" fmla="*/ 298147 w 2614664"/>
                <a:gd name="connsiteY67" fmla="*/ 1438362 h 2544791"/>
                <a:gd name="connsiteX68" fmla="*/ 354344 w 2614664"/>
                <a:gd name="connsiteY68" fmla="*/ 1400262 h 2544791"/>
                <a:gd name="connsiteX69" fmla="*/ 401969 w 2614664"/>
                <a:gd name="connsiteY69" fmla="*/ 1395499 h 2544791"/>
                <a:gd name="connsiteX70" fmla="*/ 627712 w 2614664"/>
                <a:gd name="connsiteY70" fmla="*/ 1382164 h 2544791"/>
                <a:gd name="connsiteX71" fmla="*/ 661049 w 2614664"/>
                <a:gd name="connsiteY71" fmla="*/ 1378354 h 2544791"/>
                <a:gd name="connsiteX72" fmla="*/ 690577 w 2614664"/>
                <a:gd name="connsiteY72" fmla="*/ 1417407 h 2544791"/>
                <a:gd name="connsiteX73" fmla="*/ 778207 w 2614664"/>
                <a:gd name="connsiteY73" fmla="*/ 1585999 h 2544791"/>
                <a:gd name="connsiteX74" fmla="*/ 778207 w 2614664"/>
                <a:gd name="connsiteY74" fmla="*/ 1720302 h 2544791"/>
                <a:gd name="connsiteX75" fmla="*/ 687719 w 2614664"/>
                <a:gd name="connsiteY75" fmla="*/ 1762212 h 2544791"/>
                <a:gd name="connsiteX76" fmla="*/ 528652 w 2614664"/>
                <a:gd name="connsiteY76" fmla="*/ 1857462 h 2544791"/>
                <a:gd name="connsiteX77" fmla="*/ 580087 w 2614664"/>
                <a:gd name="connsiteY77" fmla="*/ 2040342 h 2544791"/>
                <a:gd name="connsiteX78" fmla="*/ 766777 w 2614664"/>
                <a:gd name="connsiteY78" fmla="*/ 2040342 h 2544791"/>
                <a:gd name="connsiteX79" fmla="*/ 816307 w 2614664"/>
                <a:gd name="connsiteY79" fmla="*/ 1858414 h 2544791"/>
                <a:gd name="connsiteX80" fmla="*/ 830594 w 2614664"/>
                <a:gd name="connsiteY80" fmla="*/ 1746019 h 2544791"/>
                <a:gd name="connsiteX81" fmla="*/ 852502 w 2614664"/>
                <a:gd name="connsiteY81" fmla="*/ 1714587 h 2544791"/>
                <a:gd name="connsiteX82" fmla="*/ 896317 w 2614664"/>
                <a:gd name="connsiteY82" fmla="*/ 1709824 h 2544791"/>
                <a:gd name="connsiteX83" fmla="*/ 1135394 w 2614664"/>
                <a:gd name="connsiteY83" fmla="*/ 1834602 h 2544791"/>
                <a:gd name="connsiteX84" fmla="*/ 1163969 w 2614664"/>
                <a:gd name="connsiteY84" fmla="*/ 1861272 h 2544791"/>
                <a:gd name="connsiteX85" fmla="*/ 1160159 w 2614664"/>
                <a:gd name="connsiteY85" fmla="*/ 1885084 h 2544791"/>
                <a:gd name="connsiteX86" fmla="*/ 1119202 w 2614664"/>
                <a:gd name="connsiteY86" fmla="*/ 2216554 h 2544791"/>
                <a:gd name="connsiteX87" fmla="*/ 1081102 w 2614664"/>
                <a:gd name="connsiteY87" fmla="*/ 2238462 h 2544791"/>
                <a:gd name="connsiteX88" fmla="*/ 999187 w 2614664"/>
                <a:gd name="connsiteY88" fmla="*/ 2292754 h 2544791"/>
                <a:gd name="connsiteX89" fmla="*/ 1035382 w 2614664"/>
                <a:gd name="connsiteY89" fmla="*/ 2518497 h 2544791"/>
                <a:gd name="connsiteX90" fmla="*/ 1258267 w 2614664"/>
                <a:gd name="connsiteY90" fmla="*/ 2466109 h 2544791"/>
                <a:gd name="connsiteX91" fmla="*/ 1176352 w 2614664"/>
                <a:gd name="connsiteY91" fmla="*/ 2243224 h 2544791"/>
                <a:gd name="connsiteX92" fmla="*/ 1223024 w 2614664"/>
                <a:gd name="connsiteY92" fmla="*/ 1853652 h 2544791"/>
                <a:gd name="connsiteX93" fmla="*/ 1584974 w 2614664"/>
                <a:gd name="connsiteY93" fmla="*/ 1801264 h 2544791"/>
                <a:gd name="connsiteX94" fmla="*/ 1584974 w 2614664"/>
                <a:gd name="connsiteY94" fmla="*/ 1801264 h 2544791"/>
                <a:gd name="connsiteX95" fmla="*/ 1584974 w 2614664"/>
                <a:gd name="connsiteY95" fmla="*/ 1801264 h 2544791"/>
                <a:gd name="connsiteX96" fmla="*/ 1805954 w 2614664"/>
                <a:gd name="connsiteY96" fmla="*/ 2062249 h 2544791"/>
                <a:gd name="connsiteX97" fmla="*/ 1790714 w 2614664"/>
                <a:gd name="connsiteY97" fmla="*/ 2086062 h 2544791"/>
                <a:gd name="connsiteX98" fmla="*/ 1825004 w 2614664"/>
                <a:gd name="connsiteY98" fmla="*/ 2276562 h 2544791"/>
                <a:gd name="connsiteX99" fmla="*/ 2018362 w 2614664"/>
                <a:gd name="connsiteY99" fmla="*/ 2286087 h 2544791"/>
                <a:gd name="connsiteX100" fmla="*/ 2072654 w 2614664"/>
                <a:gd name="connsiteY100" fmla="*/ 2100349 h 2544791"/>
                <a:gd name="connsiteX101" fmla="*/ 1904062 w 2614664"/>
                <a:gd name="connsiteY101" fmla="*/ 2005099 h 2544791"/>
                <a:gd name="connsiteX102" fmla="*/ 1848817 w 2614664"/>
                <a:gd name="connsiteY102" fmla="*/ 2015577 h 2544791"/>
                <a:gd name="connsiteX103" fmla="*/ 1810717 w 2614664"/>
                <a:gd name="connsiteY103" fmla="*/ 1966999 h 2544791"/>
                <a:gd name="connsiteX104" fmla="*/ 1650697 w 2614664"/>
                <a:gd name="connsiteY104" fmla="*/ 1766974 h 2544791"/>
                <a:gd name="connsiteX105" fmla="*/ 1946924 w 2614664"/>
                <a:gd name="connsiteY105" fmla="*/ 1391689 h 2544791"/>
                <a:gd name="connsiteX106" fmla="*/ 1946924 w 2614664"/>
                <a:gd name="connsiteY106" fmla="*/ 1391689 h 2544791"/>
                <a:gd name="connsiteX107" fmla="*/ 1996454 w 2614664"/>
                <a:gd name="connsiteY107" fmla="*/ 1408834 h 2544791"/>
                <a:gd name="connsiteX108" fmla="*/ 2308874 w 2614664"/>
                <a:gd name="connsiteY108" fmla="*/ 1622194 h 2544791"/>
                <a:gd name="connsiteX109" fmla="*/ 2308874 w 2614664"/>
                <a:gd name="connsiteY109" fmla="*/ 1622194 h 2544791"/>
                <a:gd name="connsiteX110" fmla="*/ 2304112 w 2614664"/>
                <a:gd name="connsiteY110" fmla="*/ 1682202 h 2544791"/>
                <a:gd name="connsiteX111" fmla="*/ 2456512 w 2614664"/>
                <a:gd name="connsiteY111" fmla="*/ 1851747 h 2544791"/>
                <a:gd name="connsiteX112" fmla="*/ 2614627 w 2614664"/>
                <a:gd name="connsiteY112" fmla="*/ 1691727 h 2544791"/>
                <a:gd name="connsiteX113" fmla="*/ 2526997 w 2614664"/>
                <a:gd name="connsiteY113" fmla="*/ 1556472 h 25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614664" h="2544791">
                  <a:moveTo>
                    <a:pt x="2526997" y="1556472"/>
                  </a:moveTo>
                  <a:cubicBezTo>
                    <a:pt x="2465084" y="1526944"/>
                    <a:pt x="2406982" y="1536469"/>
                    <a:pt x="2354594" y="1579332"/>
                  </a:cubicBezTo>
                  <a:cubicBezTo>
                    <a:pt x="2334592" y="1566949"/>
                    <a:pt x="2314589" y="1554567"/>
                    <a:pt x="2294587" y="1542184"/>
                  </a:cubicBezTo>
                  <a:cubicBezTo>
                    <a:pt x="2189812" y="1472652"/>
                    <a:pt x="2091704" y="1394547"/>
                    <a:pt x="1981214" y="1332634"/>
                  </a:cubicBezTo>
                  <a:cubicBezTo>
                    <a:pt x="1965022" y="1321204"/>
                    <a:pt x="1969784" y="1305012"/>
                    <a:pt x="1971689" y="1289772"/>
                  </a:cubicBezTo>
                  <a:cubicBezTo>
                    <a:pt x="1982167" y="1199284"/>
                    <a:pt x="1978357" y="1109749"/>
                    <a:pt x="1954544" y="1022119"/>
                  </a:cubicBezTo>
                  <a:cubicBezTo>
                    <a:pt x="1951687" y="1010689"/>
                    <a:pt x="1943114" y="998307"/>
                    <a:pt x="1953592" y="985924"/>
                  </a:cubicBezTo>
                  <a:cubicBezTo>
                    <a:pt x="2012647" y="971637"/>
                    <a:pt x="2070749" y="955444"/>
                    <a:pt x="2126947" y="931632"/>
                  </a:cubicBezTo>
                  <a:cubicBezTo>
                    <a:pt x="2142187" y="935442"/>
                    <a:pt x="2147902" y="949729"/>
                    <a:pt x="2157427" y="960207"/>
                  </a:cubicBezTo>
                  <a:cubicBezTo>
                    <a:pt x="2208862" y="1018309"/>
                    <a:pt x="2285062" y="1032597"/>
                    <a:pt x="2351737" y="997354"/>
                  </a:cubicBezTo>
                  <a:cubicBezTo>
                    <a:pt x="2416507" y="962112"/>
                    <a:pt x="2447939" y="886864"/>
                    <a:pt x="2426984" y="814474"/>
                  </a:cubicBezTo>
                  <a:cubicBezTo>
                    <a:pt x="2406982" y="745894"/>
                    <a:pt x="2338402" y="698269"/>
                    <a:pt x="2267917" y="703984"/>
                  </a:cubicBezTo>
                  <a:cubicBezTo>
                    <a:pt x="2193622" y="708747"/>
                    <a:pt x="2136472" y="762087"/>
                    <a:pt x="2124089" y="838287"/>
                  </a:cubicBezTo>
                  <a:cubicBezTo>
                    <a:pt x="2121232" y="857337"/>
                    <a:pt x="2121232" y="877339"/>
                    <a:pt x="2097419" y="884007"/>
                  </a:cubicBezTo>
                  <a:lnTo>
                    <a:pt x="2097419" y="884007"/>
                  </a:lnTo>
                  <a:cubicBezTo>
                    <a:pt x="2074559" y="889722"/>
                    <a:pt x="2052652" y="897342"/>
                    <a:pt x="2029792" y="902104"/>
                  </a:cubicBezTo>
                  <a:cubicBezTo>
                    <a:pt x="1991692" y="909724"/>
                    <a:pt x="1958354" y="936394"/>
                    <a:pt x="1917397" y="925917"/>
                  </a:cubicBezTo>
                  <a:cubicBezTo>
                    <a:pt x="1917397" y="925917"/>
                    <a:pt x="1917397" y="925917"/>
                    <a:pt x="1917397" y="925917"/>
                  </a:cubicBezTo>
                  <a:cubicBezTo>
                    <a:pt x="1873582" y="817332"/>
                    <a:pt x="1799287" y="732559"/>
                    <a:pt x="1706894" y="663027"/>
                  </a:cubicBezTo>
                  <a:cubicBezTo>
                    <a:pt x="1693559" y="652549"/>
                    <a:pt x="1674509" y="647787"/>
                    <a:pt x="1669747" y="627784"/>
                  </a:cubicBezTo>
                  <a:cubicBezTo>
                    <a:pt x="1744994" y="523962"/>
                    <a:pt x="1814527" y="416329"/>
                    <a:pt x="1879297" y="304887"/>
                  </a:cubicBezTo>
                  <a:cubicBezTo>
                    <a:pt x="1891679" y="306792"/>
                    <a:pt x="1904062" y="307744"/>
                    <a:pt x="1916444" y="309649"/>
                  </a:cubicBezTo>
                  <a:cubicBezTo>
                    <a:pt x="1994549" y="322032"/>
                    <a:pt x="2065987" y="282979"/>
                    <a:pt x="2093609" y="212494"/>
                  </a:cubicBezTo>
                  <a:cubicBezTo>
                    <a:pt x="2121232" y="141057"/>
                    <a:pt x="2092657" y="61047"/>
                    <a:pt x="2027887" y="21994"/>
                  </a:cubicBezTo>
                  <a:cubicBezTo>
                    <a:pt x="1963117" y="-16106"/>
                    <a:pt x="1882154" y="-3723"/>
                    <a:pt x="1832624" y="51522"/>
                  </a:cubicBezTo>
                  <a:cubicBezTo>
                    <a:pt x="1780237" y="109624"/>
                    <a:pt x="1779284" y="189634"/>
                    <a:pt x="1829767" y="255357"/>
                  </a:cubicBezTo>
                  <a:cubicBezTo>
                    <a:pt x="1836434" y="277264"/>
                    <a:pt x="1820242" y="290599"/>
                    <a:pt x="1810717" y="306792"/>
                  </a:cubicBezTo>
                  <a:cubicBezTo>
                    <a:pt x="1747852" y="406804"/>
                    <a:pt x="1684034" y="506817"/>
                    <a:pt x="1620217" y="606829"/>
                  </a:cubicBezTo>
                  <a:cubicBezTo>
                    <a:pt x="1521157" y="562062"/>
                    <a:pt x="1417334" y="534439"/>
                    <a:pt x="1307797" y="535392"/>
                  </a:cubicBezTo>
                  <a:cubicBezTo>
                    <a:pt x="1288747" y="535392"/>
                    <a:pt x="1260172" y="553489"/>
                    <a:pt x="1251599" y="520152"/>
                  </a:cubicBezTo>
                  <a:cubicBezTo>
                    <a:pt x="1243979" y="490624"/>
                    <a:pt x="1244932" y="463954"/>
                    <a:pt x="1283032" y="447762"/>
                  </a:cubicBezTo>
                  <a:cubicBezTo>
                    <a:pt x="1334467" y="424902"/>
                    <a:pt x="1359232" y="378229"/>
                    <a:pt x="1363042" y="322032"/>
                  </a:cubicBezTo>
                  <a:cubicBezTo>
                    <a:pt x="1367804" y="243927"/>
                    <a:pt x="1313512" y="174394"/>
                    <a:pt x="1238264" y="160107"/>
                  </a:cubicBezTo>
                  <a:cubicBezTo>
                    <a:pt x="1158254" y="144867"/>
                    <a:pt x="1083007" y="189634"/>
                    <a:pt x="1059194" y="265834"/>
                  </a:cubicBezTo>
                  <a:cubicBezTo>
                    <a:pt x="1034429" y="343939"/>
                    <a:pt x="1070624" y="427759"/>
                    <a:pt x="1149682" y="455382"/>
                  </a:cubicBezTo>
                  <a:cubicBezTo>
                    <a:pt x="1189687" y="469669"/>
                    <a:pt x="1189687" y="493482"/>
                    <a:pt x="1191592" y="523962"/>
                  </a:cubicBezTo>
                  <a:cubicBezTo>
                    <a:pt x="1193497" y="559204"/>
                    <a:pt x="1163017" y="553489"/>
                    <a:pt x="1144919" y="558252"/>
                  </a:cubicBezTo>
                  <a:cubicBezTo>
                    <a:pt x="1055384" y="583017"/>
                    <a:pt x="973469" y="623022"/>
                    <a:pt x="901079" y="682077"/>
                  </a:cubicBezTo>
                  <a:lnTo>
                    <a:pt x="901079" y="682077"/>
                  </a:lnTo>
                  <a:cubicBezTo>
                    <a:pt x="829642" y="557299"/>
                    <a:pt x="757252" y="434427"/>
                    <a:pt x="685814" y="312507"/>
                  </a:cubicBezTo>
                  <a:cubicBezTo>
                    <a:pt x="680099" y="302982"/>
                    <a:pt x="675337" y="293457"/>
                    <a:pt x="677242" y="281074"/>
                  </a:cubicBezTo>
                  <a:cubicBezTo>
                    <a:pt x="742964" y="209637"/>
                    <a:pt x="742012" y="114387"/>
                    <a:pt x="674384" y="53427"/>
                  </a:cubicBezTo>
                  <a:cubicBezTo>
                    <a:pt x="609614" y="-5628"/>
                    <a:pt x="505792" y="1992"/>
                    <a:pt x="450547" y="69619"/>
                  </a:cubicBezTo>
                  <a:cubicBezTo>
                    <a:pt x="395302" y="136294"/>
                    <a:pt x="404827" y="235354"/>
                    <a:pt x="472454" y="290599"/>
                  </a:cubicBezTo>
                  <a:cubicBezTo>
                    <a:pt x="516269" y="326794"/>
                    <a:pt x="566752" y="330604"/>
                    <a:pt x="621044" y="320127"/>
                  </a:cubicBezTo>
                  <a:cubicBezTo>
                    <a:pt x="691529" y="440142"/>
                    <a:pt x="762014" y="561109"/>
                    <a:pt x="832499" y="681124"/>
                  </a:cubicBezTo>
                  <a:cubicBezTo>
                    <a:pt x="841072" y="695412"/>
                    <a:pt x="855359" y="708747"/>
                    <a:pt x="848692" y="728749"/>
                  </a:cubicBezTo>
                  <a:cubicBezTo>
                    <a:pt x="848692" y="728749"/>
                    <a:pt x="848692" y="728749"/>
                    <a:pt x="848692" y="728749"/>
                  </a:cubicBezTo>
                  <a:cubicBezTo>
                    <a:pt x="772492" y="800187"/>
                    <a:pt x="720104" y="886864"/>
                    <a:pt x="688672" y="986877"/>
                  </a:cubicBezTo>
                  <a:cubicBezTo>
                    <a:pt x="626759" y="969732"/>
                    <a:pt x="581992" y="920202"/>
                    <a:pt x="524842" y="894484"/>
                  </a:cubicBezTo>
                  <a:cubicBezTo>
                    <a:pt x="507697" y="882102"/>
                    <a:pt x="516269" y="865909"/>
                    <a:pt x="518174" y="850669"/>
                  </a:cubicBezTo>
                  <a:cubicBezTo>
                    <a:pt x="522937" y="813522"/>
                    <a:pt x="519127" y="778279"/>
                    <a:pt x="500077" y="744942"/>
                  </a:cubicBezTo>
                  <a:cubicBezTo>
                    <a:pt x="456262" y="668742"/>
                    <a:pt x="356249" y="643977"/>
                    <a:pt x="281954" y="690649"/>
                  </a:cubicBezTo>
                  <a:cubicBezTo>
                    <a:pt x="205754" y="738274"/>
                    <a:pt x="186704" y="843049"/>
                    <a:pt x="239092" y="915439"/>
                  </a:cubicBezTo>
                  <a:cubicBezTo>
                    <a:pt x="293384" y="989734"/>
                    <a:pt x="392444" y="999259"/>
                    <a:pt x="468644" y="937347"/>
                  </a:cubicBezTo>
                  <a:cubicBezTo>
                    <a:pt x="542939" y="964017"/>
                    <a:pt x="600089" y="1017357"/>
                    <a:pt x="667717" y="1055457"/>
                  </a:cubicBezTo>
                  <a:cubicBezTo>
                    <a:pt x="667717" y="1055457"/>
                    <a:pt x="667717" y="1055457"/>
                    <a:pt x="667717" y="1055457"/>
                  </a:cubicBezTo>
                  <a:cubicBezTo>
                    <a:pt x="667717" y="1055457"/>
                    <a:pt x="667717" y="1055457"/>
                    <a:pt x="667717" y="1055457"/>
                  </a:cubicBezTo>
                  <a:cubicBezTo>
                    <a:pt x="650572" y="1137372"/>
                    <a:pt x="646762" y="1218334"/>
                    <a:pt x="662002" y="1301202"/>
                  </a:cubicBezTo>
                  <a:cubicBezTo>
                    <a:pt x="658192" y="1326919"/>
                    <a:pt x="636284" y="1321204"/>
                    <a:pt x="621044" y="1322157"/>
                  </a:cubicBezTo>
                  <a:cubicBezTo>
                    <a:pt x="516269" y="1328824"/>
                    <a:pt x="412447" y="1335492"/>
                    <a:pt x="307672" y="1342159"/>
                  </a:cubicBezTo>
                  <a:cubicBezTo>
                    <a:pt x="307672" y="1342159"/>
                    <a:pt x="307672" y="1342159"/>
                    <a:pt x="307672" y="1342159"/>
                  </a:cubicBezTo>
                  <a:cubicBezTo>
                    <a:pt x="307672" y="1342159"/>
                    <a:pt x="307672" y="1342159"/>
                    <a:pt x="307672" y="1342159"/>
                  </a:cubicBezTo>
                  <a:cubicBezTo>
                    <a:pt x="304814" y="1334539"/>
                    <a:pt x="301957" y="1326919"/>
                    <a:pt x="298147" y="1320252"/>
                  </a:cubicBezTo>
                  <a:cubicBezTo>
                    <a:pt x="264809" y="1248814"/>
                    <a:pt x="192419" y="1211667"/>
                    <a:pt x="119077" y="1229764"/>
                  </a:cubicBezTo>
                  <a:cubicBezTo>
                    <a:pt x="45734" y="1247862"/>
                    <a:pt x="-938" y="1308822"/>
                    <a:pt x="14" y="1385974"/>
                  </a:cubicBezTo>
                  <a:cubicBezTo>
                    <a:pt x="967" y="1459317"/>
                    <a:pt x="50497" y="1519324"/>
                    <a:pt x="122887" y="1534564"/>
                  </a:cubicBezTo>
                  <a:cubicBezTo>
                    <a:pt x="196229" y="1549804"/>
                    <a:pt x="270524" y="1512657"/>
                    <a:pt x="298147" y="1438362"/>
                  </a:cubicBezTo>
                  <a:cubicBezTo>
                    <a:pt x="309577" y="1407882"/>
                    <a:pt x="327674" y="1401214"/>
                    <a:pt x="354344" y="1400262"/>
                  </a:cubicBezTo>
                  <a:cubicBezTo>
                    <a:pt x="370537" y="1400262"/>
                    <a:pt x="385777" y="1397404"/>
                    <a:pt x="401969" y="1395499"/>
                  </a:cubicBezTo>
                  <a:cubicBezTo>
                    <a:pt x="477217" y="1393594"/>
                    <a:pt x="552464" y="1390737"/>
                    <a:pt x="627712" y="1382164"/>
                  </a:cubicBezTo>
                  <a:cubicBezTo>
                    <a:pt x="639142" y="1383117"/>
                    <a:pt x="650572" y="1384069"/>
                    <a:pt x="661049" y="1378354"/>
                  </a:cubicBezTo>
                  <a:cubicBezTo>
                    <a:pt x="683909" y="1382164"/>
                    <a:pt x="684862" y="1401214"/>
                    <a:pt x="690577" y="1417407"/>
                  </a:cubicBezTo>
                  <a:cubicBezTo>
                    <a:pt x="712484" y="1477414"/>
                    <a:pt x="741059" y="1533612"/>
                    <a:pt x="778207" y="1585999"/>
                  </a:cubicBezTo>
                  <a:cubicBezTo>
                    <a:pt x="825832" y="1650769"/>
                    <a:pt x="823927" y="1649817"/>
                    <a:pt x="778207" y="1720302"/>
                  </a:cubicBezTo>
                  <a:cubicBezTo>
                    <a:pt x="755347" y="1755544"/>
                    <a:pt x="735344" y="1772689"/>
                    <a:pt x="687719" y="1762212"/>
                  </a:cubicBezTo>
                  <a:cubicBezTo>
                    <a:pt x="621044" y="1747924"/>
                    <a:pt x="554369" y="1793644"/>
                    <a:pt x="528652" y="1857462"/>
                  </a:cubicBezTo>
                  <a:cubicBezTo>
                    <a:pt x="502934" y="1923184"/>
                    <a:pt x="523889" y="1998432"/>
                    <a:pt x="580087" y="2040342"/>
                  </a:cubicBezTo>
                  <a:cubicBezTo>
                    <a:pt x="635332" y="2081299"/>
                    <a:pt x="711532" y="2081299"/>
                    <a:pt x="766777" y="2040342"/>
                  </a:cubicBezTo>
                  <a:cubicBezTo>
                    <a:pt x="823927" y="1998432"/>
                    <a:pt x="851549" y="1919374"/>
                    <a:pt x="816307" y="1858414"/>
                  </a:cubicBezTo>
                  <a:cubicBezTo>
                    <a:pt x="787732" y="1809837"/>
                    <a:pt x="802019" y="1780309"/>
                    <a:pt x="830594" y="1746019"/>
                  </a:cubicBezTo>
                  <a:cubicBezTo>
                    <a:pt x="839167" y="1736494"/>
                    <a:pt x="845834" y="1726017"/>
                    <a:pt x="852502" y="1714587"/>
                  </a:cubicBezTo>
                  <a:cubicBezTo>
                    <a:pt x="864884" y="1691727"/>
                    <a:pt x="877267" y="1693632"/>
                    <a:pt x="896317" y="1709824"/>
                  </a:cubicBezTo>
                  <a:cubicBezTo>
                    <a:pt x="966802" y="1767927"/>
                    <a:pt x="1046812" y="1809837"/>
                    <a:pt x="1135394" y="1834602"/>
                  </a:cubicBezTo>
                  <a:cubicBezTo>
                    <a:pt x="1149682" y="1838412"/>
                    <a:pt x="1163017" y="1842222"/>
                    <a:pt x="1163969" y="1861272"/>
                  </a:cubicBezTo>
                  <a:cubicBezTo>
                    <a:pt x="1161112" y="1868892"/>
                    <a:pt x="1158254" y="1878417"/>
                    <a:pt x="1160159" y="1885084"/>
                  </a:cubicBezTo>
                  <a:cubicBezTo>
                    <a:pt x="1142062" y="1994622"/>
                    <a:pt x="1129679" y="2105112"/>
                    <a:pt x="1119202" y="2216554"/>
                  </a:cubicBezTo>
                  <a:cubicBezTo>
                    <a:pt x="1114439" y="2237509"/>
                    <a:pt x="1095389" y="2234652"/>
                    <a:pt x="1081102" y="2238462"/>
                  </a:cubicBezTo>
                  <a:cubicBezTo>
                    <a:pt x="1048717" y="2248939"/>
                    <a:pt x="1021094" y="2266084"/>
                    <a:pt x="999187" y="2292754"/>
                  </a:cubicBezTo>
                  <a:cubicBezTo>
                    <a:pt x="943942" y="2365144"/>
                    <a:pt x="960134" y="2468014"/>
                    <a:pt x="1035382" y="2518497"/>
                  </a:cubicBezTo>
                  <a:cubicBezTo>
                    <a:pt x="1110629" y="2568979"/>
                    <a:pt x="1213499" y="2544214"/>
                    <a:pt x="1258267" y="2466109"/>
                  </a:cubicBezTo>
                  <a:cubicBezTo>
                    <a:pt x="1305892" y="2382289"/>
                    <a:pt x="1270649" y="2286087"/>
                    <a:pt x="1176352" y="2243224"/>
                  </a:cubicBezTo>
                  <a:cubicBezTo>
                    <a:pt x="1191592" y="2113684"/>
                    <a:pt x="1207784" y="1983192"/>
                    <a:pt x="1223024" y="1853652"/>
                  </a:cubicBezTo>
                  <a:cubicBezTo>
                    <a:pt x="1347802" y="1867939"/>
                    <a:pt x="1469722" y="1854604"/>
                    <a:pt x="1584974" y="1801264"/>
                  </a:cubicBezTo>
                  <a:cubicBezTo>
                    <a:pt x="1584974" y="1801264"/>
                    <a:pt x="1584974" y="1801264"/>
                    <a:pt x="1584974" y="1801264"/>
                  </a:cubicBezTo>
                  <a:cubicBezTo>
                    <a:pt x="1584974" y="1801264"/>
                    <a:pt x="1584974" y="1801264"/>
                    <a:pt x="1584974" y="1801264"/>
                  </a:cubicBezTo>
                  <a:cubicBezTo>
                    <a:pt x="1666889" y="1881274"/>
                    <a:pt x="1737374" y="1970809"/>
                    <a:pt x="1805954" y="2062249"/>
                  </a:cubicBezTo>
                  <a:cubicBezTo>
                    <a:pt x="1801192" y="2069869"/>
                    <a:pt x="1794524" y="2077489"/>
                    <a:pt x="1790714" y="2086062"/>
                  </a:cubicBezTo>
                  <a:cubicBezTo>
                    <a:pt x="1757377" y="2151784"/>
                    <a:pt x="1771664" y="2228937"/>
                    <a:pt x="1825004" y="2276562"/>
                  </a:cubicBezTo>
                  <a:cubicBezTo>
                    <a:pt x="1879297" y="2324187"/>
                    <a:pt x="1960259" y="2327997"/>
                    <a:pt x="2018362" y="2286087"/>
                  </a:cubicBezTo>
                  <a:cubicBezTo>
                    <a:pt x="2077417" y="2244177"/>
                    <a:pt x="2099324" y="2167024"/>
                    <a:pt x="2072654" y="2100349"/>
                  </a:cubicBezTo>
                  <a:cubicBezTo>
                    <a:pt x="2045984" y="2033674"/>
                    <a:pt x="1979309" y="1994622"/>
                    <a:pt x="1904062" y="2005099"/>
                  </a:cubicBezTo>
                  <a:cubicBezTo>
                    <a:pt x="1885012" y="2007957"/>
                    <a:pt x="1866914" y="2011767"/>
                    <a:pt x="1848817" y="2015577"/>
                  </a:cubicBezTo>
                  <a:cubicBezTo>
                    <a:pt x="1836434" y="1999384"/>
                    <a:pt x="1823099" y="1983192"/>
                    <a:pt x="1810717" y="1966999"/>
                  </a:cubicBezTo>
                  <a:cubicBezTo>
                    <a:pt x="1758329" y="1899372"/>
                    <a:pt x="1696417" y="1840317"/>
                    <a:pt x="1650697" y="1766974"/>
                  </a:cubicBezTo>
                  <a:cubicBezTo>
                    <a:pt x="1797382" y="1679344"/>
                    <a:pt x="1899299" y="1556472"/>
                    <a:pt x="1946924" y="1391689"/>
                  </a:cubicBezTo>
                  <a:cubicBezTo>
                    <a:pt x="1946924" y="1391689"/>
                    <a:pt x="1946924" y="1391689"/>
                    <a:pt x="1946924" y="1391689"/>
                  </a:cubicBezTo>
                  <a:cubicBezTo>
                    <a:pt x="1969784" y="1379307"/>
                    <a:pt x="1982167" y="1399309"/>
                    <a:pt x="1996454" y="1408834"/>
                  </a:cubicBezTo>
                  <a:cubicBezTo>
                    <a:pt x="2101229" y="1479319"/>
                    <a:pt x="2205052" y="1550757"/>
                    <a:pt x="2308874" y="1622194"/>
                  </a:cubicBezTo>
                  <a:lnTo>
                    <a:pt x="2308874" y="1622194"/>
                  </a:lnTo>
                  <a:cubicBezTo>
                    <a:pt x="2319352" y="1643149"/>
                    <a:pt x="2305064" y="1662199"/>
                    <a:pt x="2304112" y="1682202"/>
                  </a:cubicBezTo>
                  <a:cubicBezTo>
                    <a:pt x="2297444" y="1773642"/>
                    <a:pt x="2366024" y="1850794"/>
                    <a:pt x="2456512" y="1851747"/>
                  </a:cubicBezTo>
                  <a:cubicBezTo>
                    <a:pt x="2545095" y="1852699"/>
                    <a:pt x="2616532" y="1781262"/>
                    <a:pt x="2614627" y="1691727"/>
                  </a:cubicBezTo>
                  <a:cubicBezTo>
                    <a:pt x="2612722" y="1629814"/>
                    <a:pt x="2583195" y="1583142"/>
                    <a:pt x="2526997" y="155647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A63A549-9A6D-48FC-AB29-EBC8586BCE1E}"/>
                </a:ext>
              </a:extLst>
            </p:cNvPr>
            <p:cNvSpPr/>
            <p:nvPr/>
          </p:nvSpPr>
          <p:spPr>
            <a:xfrm>
              <a:off x="5468780" y="2511197"/>
              <a:ext cx="1277778" cy="1278335"/>
            </a:xfrm>
            <a:custGeom>
              <a:avLst/>
              <a:gdLst>
                <a:gd name="connsiteX0" fmla="*/ 535780 w 1277778"/>
                <a:gd name="connsiteY0" fmla="*/ 935355 h 1278335"/>
                <a:gd name="connsiteX1" fmla="*/ 645317 w 1277778"/>
                <a:gd name="connsiteY1" fmla="*/ 1044892 h 1278335"/>
                <a:gd name="connsiteX2" fmla="*/ 534827 w 1277778"/>
                <a:gd name="connsiteY2" fmla="*/ 1152525 h 1278335"/>
                <a:gd name="connsiteX3" fmla="*/ 428147 w 1277778"/>
                <a:gd name="connsiteY3" fmla="*/ 1043940 h 1278335"/>
                <a:gd name="connsiteX4" fmla="*/ 535780 w 1277778"/>
                <a:gd name="connsiteY4" fmla="*/ 935355 h 1278335"/>
                <a:gd name="connsiteX5" fmla="*/ 534828 w 1277778"/>
                <a:gd name="connsiteY5" fmla="*/ 920115 h 1278335"/>
                <a:gd name="connsiteX6" fmla="*/ 403382 w 1277778"/>
                <a:gd name="connsiteY6" fmla="*/ 1049655 h 1278335"/>
                <a:gd name="connsiteX7" fmla="*/ 535780 w 1277778"/>
                <a:gd name="connsiteY7" fmla="*/ 1183005 h 1278335"/>
                <a:gd name="connsiteX8" fmla="*/ 666273 w 1277778"/>
                <a:gd name="connsiteY8" fmla="*/ 1052513 h 1278335"/>
                <a:gd name="connsiteX9" fmla="*/ 534828 w 1277778"/>
                <a:gd name="connsiteY9" fmla="*/ 920115 h 1278335"/>
                <a:gd name="connsiteX10" fmla="*/ 792954 w 1277778"/>
                <a:gd name="connsiteY10" fmla="*/ 710565 h 1278335"/>
                <a:gd name="connsiteX11" fmla="*/ 841532 w 1277778"/>
                <a:gd name="connsiteY11" fmla="*/ 757237 h 1278335"/>
                <a:gd name="connsiteX12" fmla="*/ 795812 w 1277778"/>
                <a:gd name="connsiteY12" fmla="*/ 805815 h 1278335"/>
                <a:gd name="connsiteX13" fmla="*/ 747234 w 1277778"/>
                <a:gd name="connsiteY13" fmla="*/ 755332 h 1278335"/>
                <a:gd name="connsiteX14" fmla="*/ 792954 w 1277778"/>
                <a:gd name="connsiteY14" fmla="*/ 710565 h 1278335"/>
                <a:gd name="connsiteX15" fmla="*/ 794860 w 1277778"/>
                <a:gd name="connsiteY15" fmla="*/ 693420 h 1278335"/>
                <a:gd name="connsiteX16" fmla="*/ 725328 w 1277778"/>
                <a:gd name="connsiteY16" fmla="*/ 762952 h 1278335"/>
                <a:gd name="connsiteX17" fmla="*/ 794860 w 1277778"/>
                <a:gd name="connsiteY17" fmla="*/ 832485 h 1278335"/>
                <a:gd name="connsiteX18" fmla="*/ 864392 w 1277778"/>
                <a:gd name="connsiteY18" fmla="*/ 762952 h 1278335"/>
                <a:gd name="connsiteX19" fmla="*/ 794860 w 1277778"/>
                <a:gd name="connsiteY19" fmla="*/ 693420 h 1278335"/>
                <a:gd name="connsiteX20" fmla="*/ 231932 w 1277778"/>
                <a:gd name="connsiteY20" fmla="*/ 630555 h 1278335"/>
                <a:gd name="connsiteX21" fmla="*/ 303369 w 1277778"/>
                <a:gd name="connsiteY21" fmla="*/ 704850 h 1278335"/>
                <a:gd name="connsiteX22" fmla="*/ 233837 w 1277778"/>
                <a:gd name="connsiteY22" fmla="*/ 779145 h 1278335"/>
                <a:gd name="connsiteX23" fmla="*/ 160494 w 1277778"/>
                <a:gd name="connsiteY23" fmla="*/ 707708 h 1278335"/>
                <a:gd name="connsiteX24" fmla="*/ 231932 w 1277778"/>
                <a:gd name="connsiteY24" fmla="*/ 630555 h 1278335"/>
                <a:gd name="connsiteX25" fmla="*/ 232885 w 1277778"/>
                <a:gd name="connsiteY25" fmla="*/ 616268 h 1278335"/>
                <a:gd name="connsiteX26" fmla="*/ 136682 w 1277778"/>
                <a:gd name="connsiteY26" fmla="*/ 708660 h 1278335"/>
                <a:gd name="connsiteX27" fmla="*/ 233837 w 1277778"/>
                <a:gd name="connsiteY27" fmla="*/ 804863 h 1278335"/>
                <a:gd name="connsiteX28" fmla="*/ 330040 w 1277778"/>
                <a:gd name="connsiteY28" fmla="*/ 712470 h 1278335"/>
                <a:gd name="connsiteX29" fmla="*/ 232885 w 1277778"/>
                <a:gd name="connsiteY29" fmla="*/ 616268 h 1278335"/>
                <a:gd name="connsiteX30" fmla="*/ 1138712 w 1277778"/>
                <a:gd name="connsiteY30" fmla="*/ 510540 h 1278335"/>
                <a:gd name="connsiteX31" fmla="*/ 1190147 w 1277778"/>
                <a:gd name="connsiteY31" fmla="*/ 565785 h 1278335"/>
                <a:gd name="connsiteX32" fmla="*/ 1135854 w 1277778"/>
                <a:gd name="connsiteY32" fmla="*/ 619125 h 1278335"/>
                <a:gd name="connsiteX33" fmla="*/ 1081562 w 1277778"/>
                <a:gd name="connsiteY33" fmla="*/ 567690 h 1278335"/>
                <a:gd name="connsiteX34" fmla="*/ 1138712 w 1277778"/>
                <a:gd name="connsiteY34" fmla="*/ 510540 h 1278335"/>
                <a:gd name="connsiteX35" fmla="*/ 1136808 w 1277778"/>
                <a:gd name="connsiteY35" fmla="*/ 492443 h 1278335"/>
                <a:gd name="connsiteX36" fmla="*/ 1058703 w 1277778"/>
                <a:gd name="connsiteY36" fmla="*/ 565785 h 1278335"/>
                <a:gd name="connsiteX37" fmla="*/ 1136808 w 1277778"/>
                <a:gd name="connsiteY37" fmla="*/ 650558 h 1278335"/>
                <a:gd name="connsiteX38" fmla="*/ 1215865 w 1277778"/>
                <a:gd name="connsiteY38" fmla="*/ 570548 h 1278335"/>
                <a:gd name="connsiteX39" fmla="*/ 1136808 w 1277778"/>
                <a:gd name="connsiteY39" fmla="*/ 492443 h 1278335"/>
                <a:gd name="connsiteX40" fmla="*/ 279557 w 1277778"/>
                <a:gd name="connsiteY40" fmla="*/ 281940 h 1278335"/>
                <a:gd name="connsiteX41" fmla="*/ 338612 w 1277778"/>
                <a:gd name="connsiteY41" fmla="*/ 340043 h 1278335"/>
                <a:gd name="connsiteX42" fmla="*/ 277652 w 1277778"/>
                <a:gd name="connsiteY42" fmla="*/ 403860 h 1278335"/>
                <a:gd name="connsiteX43" fmla="*/ 219550 w 1277778"/>
                <a:gd name="connsiteY43" fmla="*/ 340995 h 1278335"/>
                <a:gd name="connsiteX44" fmla="*/ 279557 w 1277778"/>
                <a:gd name="connsiteY44" fmla="*/ 281940 h 1278335"/>
                <a:gd name="connsiteX45" fmla="*/ 276700 w 1277778"/>
                <a:gd name="connsiteY45" fmla="*/ 263843 h 1278335"/>
                <a:gd name="connsiteX46" fmla="*/ 193832 w 1277778"/>
                <a:gd name="connsiteY46" fmla="*/ 349568 h 1278335"/>
                <a:gd name="connsiteX47" fmla="*/ 279557 w 1277778"/>
                <a:gd name="connsiteY47" fmla="*/ 432435 h 1278335"/>
                <a:gd name="connsiteX48" fmla="*/ 360520 w 1277778"/>
                <a:gd name="connsiteY48" fmla="*/ 348615 h 1278335"/>
                <a:gd name="connsiteX49" fmla="*/ 276700 w 1277778"/>
                <a:gd name="connsiteY49" fmla="*/ 263843 h 1278335"/>
                <a:gd name="connsiteX50" fmla="*/ 628172 w 1277778"/>
                <a:gd name="connsiteY50" fmla="*/ 191453 h 1278335"/>
                <a:gd name="connsiteX51" fmla="*/ 751997 w 1277778"/>
                <a:gd name="connsiteY51" fmla="*/ 320993 h 1278335"/>
                <a:gd name="connsiteX52" fmla="*/ 622457 w 1277778"/>
                <a:gd name="connsiteY52" fmla="*/ 445770 h 1278335"/>
                <a:gd name="connsiteX53" fmla="*/ 504347 w 1277778"/>
                <a:gd name="connsiteY53" fmla="*/ 315278 h 1278335"/>
                <a:gd name="connsiteX54" fmla="*/ 628172 w 1277778"/>
                <a:gd name="connsiteY54" fmla="*/ 191453 h 1278335"/>
                <a:gd name="connsiteX55" fmla="*/ 626267 w 1277778"/>
                <a:gd name="connsiteY55" fmla="*/ 177165 h 1278335"/>
                <a:gd name="connsiteX56" fmla="*/ 478630 w 1277778"/>
                <a:gd name="connsiteY56" fmla="*/ 325755 h 1278335"/>
                <a:gd name="connsiteX57" fmla="*/ 630078 w 1277778"/>
                <a:gd name="connsiteY57" fmla="*/ 471488 h 1278335"/>
                <a:gd name="connsiteX58" fmla="*/ 777715 w 1277778"/>
                <a:gd name="connsiteY58" fmla="*/ 321945 h 1278335"/>
                <a:gd name="connsiteX59" fmla="*/ 626267 w 1277778"/>
                <a:gd name="connsiteY59" fmla="*/ 177165 h 1278335"/>
                <a:gd name="connsiteX60" fmla="*/ 639603 w 1277778"/>
                <a:gd name="connsiteY60" fmla="*/ 0 h 1278335"/>
                <a:gd name="connsiteX61" fmla="*/ 1277778 w 1277778"/>
                <a:gd name="connsiteY61" fmla="*/ 638175 h 1278335"/>
                <a:gd name="connsiteX62" fmla="*/ 635792 w 1277778"/>
                <a:gd name="connsiteY62" fmla="*/ 1278255 h 1278335"/>
                <a:gd name="connsiteX63" fmla="*/ 475 w 1277778"/>
                <a:gd name="connsiteY63" fmla="*/ 639128 h 1278335"/>
                <a:gd name="connsiteX64" fmla="*/ 639603 w 1277778"/>
                <a:gd name="connsiteY64" fmla="*/ 0 h 127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77778" h="1278335">
                  <a:moveTo>
                    <a:pt x="535780" y="935355"/>
                  </a:moveTo>
                  <a:cubicBezTo>
                    <a:pt x="592929" y="936307"/>
                    <a:pt x="646270" y="988695"/>
                    <a:pt x="645317" y="1044892"/>
                  </a:cubicBezTo>
                  <a:cubicBezTo>
                    <a:pt x="643412" y="1106805"/>
                    <a:pt x="596740" y="1151572"/>
                    <a:pt x="534827" y="1152525"/>
                  </a:cubicBezTo>
                  <a:cubicBezTo>
                    <a:pt x="473867" y="1153477"/>
                    <a:pt x="428147" y="1107757"/>
                    <a:pt x="428147" y="1043940"/>
                  </a:cubicBezTo>
                  <a:cubicBezTo>
                    <a:pt x="428147" y="982980"/>
                    <a:pt x="475772" y="934402"/>
                    <a:pt x="535780" y="935355"/>
                  </a:cubicBezTo>
                  <a:close/>
                  <a:moveTo>
                    <a:pt x="534828" y="920115"/>
                  </a:moveTo>
                  <a:cubicBezTo>
                    <a:pt x="463390" y="920115"/>
                    <a:pt x="405287" y="978218"/>
                    <a:pt x="403382" y="1049655"/>
                  </a:cubicBezTo>
                  <a:cubicBezTo>
                    <a:pt x="401478" y="1119188"/>
                    <a:pt x="466247" y="1183958"/>
                    <a:pt x="535780" y="1183005"/>
                  </a:cubicBezTo>
                  <a:cubicBezTo>
                    <a:pt x="607217" y="1182053"/>
                    <a:pt x="665320" y="1123950"/>
                    <a:pt x="666273" y="1052513"/>
                  </a:cubicBezTo>
                  <a:cubicBezTo>
                    <a:pt x="666273" y="977265"/>
                    <a:pt x="610075" y="920115"/>
                    <a:pt x="534828" y="920115"/>
                  </a:cubicBezTo>
                  <a:close/>
                  <a:moveTo>
                    <a:pt x="792954" y="710565"/>
                  </a:moveTo>
                  <a:cubicBezTo>
                    <a:pt x="822482" y="709612"/>
                    <a:pt x="841532" y="727710"/>
                    <a:pt x="841532" y="757237"/>
                  </a:cubicBezTo>
                  <a:cubicBezTo>
                    <a:pt x="842484" y="786765"/>
                    <a:pt x="822482" y="802005"/>
                    <a:pt x="795812" y="805815"/>
                  </a:cubicBezTo>
                  <a:cubicBezTo>
                    <a:pt x="765332" y="801052"/>
                    <a:pt x="746282" y="785812"/>
                    <a:pt x="747234" y="755332"/>
                  </a:cubicBezTo>
                  <a:cubicBezTo>
                    <a:pt x="748187" y="728662"/>
                    <a:pt x="765332" y="710565"/>
                    <a:pt x="792954" y="710565"/>
                  </a:cubicBezTo>
                  <a:close/>
                  <a:moveTo>
                    <a:pt x="794860" y="693420"/>
                  </a:moveTo>
                  <a:cubicBezTo>
                    <a:pt x="756760" y="693420"/>
                    <a:pt x="725328" y="725805"/>
                    <a:pt x="725328" y="762952"/>
                  </a:cubicBezTo>
                  <a:cubicBezTo>
                    <a:pt x="725328" y="801052"/>
                    <a:pt x="757712" y="832485"/>
                    <a:pt x="794860" y="832485"/>
                  </a:cubicBezTo>
                  <a:cubicBezTo>
                    <a:pt x="832008" y="832485"/>
                    <a:pt x="864392" y="800100"/>
                    <a:pt x="864392" y="762952"/>
                  </a:cubicBezTo>
                  <a:cubicBezTo>
                    <a:pt x="864392" y="724852"/>
                    <a:pt x="832008" y="693420"/>
                    <a:pt x="794860" y="693420"/>
                  </a:cubicBezTo>
                  <a:close/>
                  <a:moveTo>
                    <a:pt x="231932" y="630555"/>
                  </a:moveTo>
                  <a:cubicBezTo>
                    <a:pt x="272889" y="631507"/>
                    <a:pt x="303369" y="663893"/>
                    <a:pt x="303369" y="704850"/>
                  </a:cubicBezTo>
                  <a:cubicBezTo>
                    <a:pt x="303369" y="745808"/>
                    <a:pt x="272889" y="778193"/>
                    <a:pt x="233837" y="779145"/>
                  </a:cubicBezTo>
                  <a:cubicBezTo>
                    <a:pt x="194784" y="780097"/>
                    <a:pt x="162399" y="748665"/>
                    <a:pt x="160494" y="707708"/>
                  </a:cubicBezTo>
                  <a:cubicBezTo>
                    <a:pt x="159542" y="664845"/>
                    <a:pt x="190974" y="630555"/>
                    <a:pt x="231932" y="630555"/>
                  </a:cubicBezTo>
                  <a:close/>
                  <a:moveTo>
                    <a:pt x="232885" y="616268"/>
                  </a:moveTo>
                  <a:cubicBezTo>
                    <a:pt x="182403" y="616268"/>
                    <a:pt x="137635" y="659130"/>
                    <a:pt x="136682" y="708660"/>
                  </a:cubicBezTo>
                  <a:cubicBezTo>
                    <a:pt x="135730" y="759143"/>
                    <a:pt x="182403" y="804863"/>
                    <a:pt x="233837" y="804863"/>
                  </a:cubicBezTo>
                  <a:cubicBezTo>
                    <a:pt x="283368" y="804863"/>
                    <a:pt x="328135" y="761048"/>
                    <a:pt x="330040" y="712470"/>
                  </a:cubicBezTo>
                  <a:cubicBezTo>
                    <a:pt x="330993" y="661988"/>
                    <a:pt x="285272" y="616268"/>
                    <a:pt x="232885" y="616268"/>
                  </a:cubicBezTo>
                  <a:close/>
                  <a:moveTo>
                    <a:pt x="1138712" y="510540"/>
                  </a:moveTo>
                  <a:cubicBezTo>
                    <a:pt x="1172050" y="510540"/>
                    <a:pt x="1190147" y="532447"/>
                    <a:pt x="1190147" y="565785"/>
                  </a:cubicBezTo>
                  <a:cubicBezTo>
                    <a:pt x="1189195" y="601028"/>
                    <a:pt x="1170145" y="618172"/>
                    <a:pt x="1135854" y="619125"/>
                  </a:cubicBezTo>
                  <a:cubicBezTo>
                    <a:pt x="1104422" y="617220"/>
                    <a:pt x="1081562" y="601028"/>
                    <a:pt x="1081562" y="567690"/>
                  </a:cubicBezTo>
                  <a:cubicBezTo>
                    <a:pt x="1081562" y="533400"/>
                    <a:pt x="1104422" y="510540"/>
                    <a:pt x="1138712" y="510540"/>
                  </a:cubicBezTo>
                  <a:close/>
                  <a:moveTo>
                    <a:pt x="1136808" y="492443"/>
                  </a:moveTo>
                  <a:cubicBezTo>
                    <a:pt x="1094898" y="492443"/>
                    <a:pt x="1060608" y="524828"/>
                    <a:pt x="1058703" y="565785"/>
                  </a:cubicBezTo>
                  <a:cubicBezTo>
                    <a:pt x="1056798" y="608648"/>
                    <a:pt x="1094898" y="650558"/>
                    <a:pt x="1136808" y="650558"/>
                  </a:cubicBezTo>
                  <a:cubicBezTo>
                    <a:pt x="1176813" y="651510"/>
                    <a:pt x="1213960" y="613410"/>
                    <a:pt x="1215865" y="570548"/>
                  </a:cubicBezTo>
                  <a:cubicBezTo>
                    <a:pt x="1216817" y="530543"/>
                    <a:pt x="1178717" y="492443"/>
                    <a:pt x="1136808" y="492443"/>
                  </a:cubicBezTo>
                  <a:close/>
                  <a:moveTo>
                    <a:pt x="279557" y="281940"/>
                  </a:moveTo>
                  <a:cubicBezTo>
                    <a:pt x="315752" y="284798"/>
                    <a:pt x="333850" y="308610"/>
                    <a:pt x="338612" y="340043"/>
                  </a:cubicBezTo>
                  <a:cubicBezTo>
                    <a:pt x="338612" y="376238"/>
                    <a:pt x="309085" y="406718"/>
                    <a:pt x="277652" y="403860"/>
                  </a:cubicBezTo>
                  <a:cubicBezTo>
                    <a:pt x="241457" y="401003"/>
                    <a:pt x="220502" y="378143"/>
                    <a:pt x="219550" y="340995"/>
                  </a:cubicBezTo>
                  <a:cubicBezTo>
                    <a:pt x="218597" y="306705"/>
                    <a:pt x="246220" y="279083"/>
                    <a:pt x="279557" y="281940"/>
                  </a:cubicBezTo>
                  <a:close/>
                  <a:moveTo>
                    <a:pt x="276700" y="263843"/>
                  </a:moveTo>
                  <a:cubicBezTo>
                    <a:pt x="230980" y="263843"/>
                    <a:pt x="192880" y="302895"/>
                    <a:pt x="193832" y="349568"/>
                  </a:cubicBezTo>
                  <a:cubicBezTo>
                    <a:pt x="193832" y="395288"/>
                    <a:pt x="232885" y="432435"/>
                    <a:pt x="279557" y="432435"/>
                  </a:cubicBezTo>
                  <a:cubicBezTo>
                    <a:pt x="321468" y="431483"/>
                    <a:pt x="359568" y="393383"/>
                    <a:pt x="360520" y="348615"/>
                  </a:cubicBezTo>
                  <a:cubicBezTo>
                    <a:pt x="360520" y="303847"/>
                    <a:pt x="322420" y="263843"/>
                    <a:pt x="276700" y="263843"/>
                  </a:cubicBezTo>
                  <a:close/>
                  <a:moveTo>
                    <a:pt x="628172" y="191453"/>
                  </a:moveTo>
                  <a:cubicBezTo>
                    <a:pt x="698657" y="192405"/>
                    <a:pt x="752950" y="248603"/>
                    <a:pt x="751997" y="320993"/>
                  </a:cubicBezTo>
                  <a:cubicBezTo>
                    <a:pt x="751045" y="392430"/>
                    <a:pt x="694847" y="446723"/>
                    <a:pt x="622457" y="445770"/>
                  </a:cubicBezTo>
                  <a:cubicBezTo>
                    <a:pt x="554830" y="444818"/>
                    <a:pt x="502442" y="386716"/>
                    <a:pt x="504347" y="315278"/>
                  </a:cubicBezTo>
                  <a:cubicBezTo>
                    <a:pt x="506252" y="244793"/>
                    <a:pt x="559592" y="191453"/>
                    <a:pt x="628172" y="191453"/>
                  </a:cubicBezTo>
                  <a:close/>
                  <a:moveTo>
                    <a:pt x="626267" y="177165"/>
                  </a:moveTo>
                  <a:cubicBezTo>
                    <a:pt x="544353" y="178118"/>
                    <a:pt x="476725" y="245745"/>
                    <a:pt x="478630" y="325755"/>
                  </a:cubicBezTo>
                  <a:cubicBezTo>
                    <a:pt x="480535" y="406718"/>
                    <a:pt x="549115" y="472440"/>
                    <a:pt x="630078" y="471488"/>
                  </a:cubicBezTo>
                  <a:cubicBezTo>
                    <a:pt x="711040" y="471488"/>
                    <a:pt x="777715" y="402908"/>
                    <a:pt x="777715" y="321945"/>
                  </a:cubicBezTo>
                  <a:cubicBezTo>
                    <a:pt x="777715" y="241935"/>
                    <a:pt x="709135" y="176213"/>
                    <a:pt x="626267" y="177165"/>
                  </a:cubicBezTo>
                  <a:close/>
                  <a:moveTo>
                    <a:pt x="639603" y="0"/>
                  </a:moveTo>
                  <a:cubicBezTo>
                    <a:pt x="993933" y="0"/>
                    <a:pt x="1277778" y="283845"/>
                    <a:pt x="1277778" y="638175"/>
                  </a:cubicBezTo>
                  <a:cubicBezTo>
                    <a:pt x="1277778" y="995363"/>
                    <a:pt x="994885" y="1272540"/>
                    <a:pt x="635792" y="1278255"/>
                  </a:cubicBezTo>
                  <a:cubicBezTo>
                    <a:pt x="295750" y="1283970"/>
                    <a:pt x="-13813" y="982980"/>
                    <a:pt x="475" y="639128"/>
                  </a:cubicBezTo>
                  <a:cubicBezTo>
                    <a:pt x="475" y="279083"/>
                    <a:pt x="279557" y="0"/>
                    <a:pt x="63960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904F5F4-2019-4B7E-81E8-E74898EA3564}"/>
              </a:ext>
            </a:extLst>
          </p:cNvPr>
          <p:cNvGrpSpPr/>
          <p:nvPr/>
        </p:nvGrpSpPr>
        <p:grpSpPr>
          <a:xfrm>
            <a:off x="3969794" y="4089526"/>
            <a:ext cx="1677834" cy="1632996"/>
            <a:chOff x="4791060" y="1957708"/>
            <a:chExt cx="2614664" cy="2544791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574445EB-C81E-4A47-9C3A-8AE86B70E8BC}"/>
                </a:ext>
              </a:extLst>
            </p:cNvPr>
            <p:cNvSpPr/>
            <p:nvPr/>
          </p:nvSpPr>
          <p:spPr>
            <a:xfrm>
              <a:off x="4791060" y="1957708"/>
              <a:ext cx="2614664" cy="2544791"/>
            </a:xfrm>
            <a:custGeom>
              <a:avLst/>
              <a:gdLst>
                <a:gd name="connsiteX0" fmla="*/ 2526997 w 2614664"/>
                <a:gd name="connsiteY0" fmla="*/ 1556472 h 2544791"/>
                <a:gd name="connsiteX1" fmla="*/ 2354594 w 2614664"/>
                <a:gd name="connsiteY1" fmla="*/ 1579332 h 2544791"/>
                <a:gd name="connsiteX2" fmla="*/ 2294587 w 2614664"/>
                <a:gd name="connsiteY2" fmla="*/ 1542184 h 2544791"/>
                <a:gd name="connsiteX3" fmla="*/ 1981214 w 2614664"/>
                <a:gd name="connsiteY3" fmla="*/ 1332634 h 2544791"/>
                <a:gd name="connsiteX4" fmla="*/ 1971689 w 2614664"/>
                <a:gd name="connsiteY4" fmla="*/ 1289772 h 2544791"/>
                <a:gd name="connsiteX5" fmla="*/ 1954544 w 2614664"/>
                <a:gd name="connsiteY5" fmla="*/ 1022119 h 2544791"/>
                <a:gd name="connsiteX6" fmla="*/ 1953592 w 2614664"/>
                <a:gd name="connsiteY6" fmla="*/ 985924 h 2544791"/>
                <a:gd name="connsiteX7" fmla="*/ 2126947 w 2614664"/>
                <a:gd name="connsiteY7" fmla="*/ 931632 h 2544791"/>
                <a:gd name="connsiteX8" fmla="*/ 2157427 w 2614664"/>
                <a:gd name="connsiteY8" fmla="*/ 960207 h 2544791"/>
                <a:gd name="connsiteX9" fmla="*/ 2351737 w 2614664"/>
                <a:gd name="connsiteY9" fmla="*/ 997354 h 2544791"/>
                <a:gd name="connsiteX10" fmla="*/ 2426984 w 2614664"/>
                <a:gd name="connsiteY10" fmla="*/ 814474 h 2544791"/>
                <a:gd name="connsiteX11" fmla="*/ 2267917 w 2614664"/>
                <a:gd name="connsiteY11" fmla="*/ 703984 h 2544791"/>
                <a:gd name="connsiteX12" fmla="*/ 2124089 w 2614664"/>
                <a:gd name="connsiteY12" fmla="*/ 838287 h 2544791"/>
                <a:gd name="connsiteX13" fmla="*/ 2097419 w 2614664"/>
                <a:gd name="connsiteY13" fmla="*/ 884007 h 2544791"/>
                <a:gd name="connsiteX14" fmla="*/ 2097419 w 2614664"/>
                <a:gd name="connsiteY14" fmla="*/ 884007 h 2544791"/>
                <a:gd name="connsiteX15" fmla="*/ 2029792 w 2614664"/>
                <a:gd name="connsiteY15" fmla="*/ 902104 h 2544791"/>
                <a:gd name="connsiteX16" fmla="*/ 1917397 w 2614664"/>
                <a:gd name="connsiteY16" fmla="*/ 925917 h 2544791"/>
                <a:gd name="connsiteX17" fmla="*/ 1917397 w 2614664"/>
                <a:gd name="connsiteY17" fmla="*/ 925917 h 2544791"/>
                <a:gd name="connsiteX18" fmla="*/ 1706894 w 2614664"/>
                <a:gd name="connsiteY18" fmla="*/ 663027 h 2544791"/>
                <a:gd name="connsiteX19" fmla="*/ 1669747 w 2614664"/>
                <a:gd name="connsiteY19" fmla="*/ 627784 h 2544791"/>
                <a:gd name="connsiteX20" fmla="*/ 1879297 w 2614664"/>
                <a:gd name="connsiteY20" fmla="*/ 304887 h 2544791"/>
                <a:gd name="connsiteX21" fmla="*/ 1916444 w 2614664"/>
                <a:gd name="connsiteY21" fmla="*/ 309649 h 2544791"/>
                <a:gd name="connsiteX22" fmla="*/ 2093609 w 2614664"/>
                <a:gd name="connsiteY22" fmla="*/ 212494 h 2544791"/>
                <a:gd name="connsiteX23" fmla="*/ 2027887 w 2614664"/>
                <a:gd name="connsiteY23" fmla="*/ 21994 h 2544791"/>
                <a:gd name="connsiteX24" fmla="*/ 1832624 w 2614664"/>
                <a:gd name="connsiteY24" fmla="*/ 51522 h 2544791"/>
                <a:gd name="connsiteX25" fmla="*/ 1829767 w 2614664"/>
                <a:gd name="connsiteY25" fmla="*/ 255357 h 2544791"/>
                <a:gd name="connsiteX26" fmla="*/ 1810717 w 2614664"/>
                <a:gd name="connsiteY26" fmla="*/ 306792 h 2544791"/>
                <a:gd name="connsiteX27" fmla="*/ 1620217 w 2614664"/>
                <a:gd name="connsiteY27" fmla="*/ 606829 h 2544791"/>
                <a:gd name="connsiteX28" fmla="*/ 1307797 w 2614664"/>
                <a:gd name="connsiteY28" fmla="*/ 535392 h 2544791"/>
                <a:gd name="connsiteX29" fmla="*/ 1251599 w 2614664"/>
                <a:gd name="connsiteY29" fmla="*/ 520152 h 2544791"/>
                <a:gd name="connsiteX30" fmla="*/ 1283032 w 2614664"/>
                <a:gd name="connsiteY30" fmla="*/ 447762 h 2544791"/>
                <a:gd name="connsiteX31" fmla="*/ 1363042 w 2614664"/>
                <a:gd name="connsiteY31" fmla="*/ 322032 h 2544791"/>
                <a:gd name="connsiteX32" fmla="*/ 1238264 w 2614664"/>
                <a:gd name="connsiteY32" fmla="*/ 160107 h 2544791"/>
                <a:gd name="connsiteX33" fmla="*/ 1059194 w 2614664"/>
                <a:gd name="connsiteY33" fmla="*/ 265834 h 2544791"/>
                <a:gd name="connsiteX34" fmla="*/ 1149682 w 2614664"/>
                <a:gd name="connsiteY34" fmla="*/ 455382 h 2544791"/>
                <a:gd name="connsiteX35" fmla="*/ 1191592 w 2614664"/>
                <a:gd name="connsiteY35" fmla="*/ 523962 h 2544791"/>
                <a:gd name="connsiteX36" fmla="*/ 1144919 w 2614664"/>
                <a:gd name="connsiteY36" fmla="*/ 558252 h 2544791"/>
                <a:gd name="connsiteX37" fmla="*/ 901079 w 2614664"/>
                <a:gd name="connsiteY37" fmla="*/ 682077 h 2544791"/>
                <a:gd name="connsiteX38" fmla="*/ 901079 w 2614664"/>
                <a:gd name="connsiteY38" fmla="*/ 682077 h 2544791"/>
                <a:gd name="connsiteX39" fmla="*/ 685814 w 2614664"/>
                <a:gd name="connsiteY39" fmla="*/ 312507 h 2544791"/>
                <a:gd name="connsiteX40" fmla="*/ 677242 w 2614664"/>
                <a:gd name="connsiteY40" fmla="*/ 281074 h 2544791"/>
                <a:gd name="connsiteX41" fmla="*/ 674384 w 2614664"/>
                <a:gd name="connsiteY41" fmla="*/ 53427 h 2544791"/>
                <a:gd name="connsiteX42" fmla="*/ 450547 w 2614664"/>
                <a:gd name="connsiteY42" fmla="*/ 69619 h 2544791"/>
                <a:gd name="connsiteX43" fmla="*/ 472454 w 2614664"/>
                <a:gd name="connsiteY43" fmla="*/ 290599 h 2544791"/>
                <a:gd name="connsiteX44" fmla="*/ 621044 w 2614664"/>
                <a:gd name="connsiteY44" fmla="*/ 320127 h 2544791"/>
                <a:gd name="connsiteX45" fmla="*/ 832499 w 2614664"/>
                <a:gd name="connsiteY45" fmla="*/ 681124 h 2544791"/>
                <a:gd name="connsiteX46" fmla="*/ 848692 w 2614664"/>
                <a:gd name="connsiteY46" fmla="*/ 728749 h 2544791"/>
                <a:gd name="connsiteX47" fmla="*/ 848692 w 2614664"/>
                <a:gd name="connsiteY47" fmla="*/ 728749 h 2544791"/>
                <a:gd name="connsiteX48" fmla="*/ 688672 w 2614664"/>
                <a:gd name="connsiteY48" fmla="*/ 986877 h 2544791"/>
                <a:gd name="connsiteX49" fmla="*/ 524842 w 2614664"/>
                <a:gd name="connsiteY49" fmla="*/ 894484 h 2544791"/>
                <a:gd name="connsiteX50" fmla="*/ 518174 w 2614664"/>
                <a:gd name="connsiteY50" fmla="*/ 850669 h 2544791"/>
                <a:gd name="connsiteX51" fmla="*/ 500077 w 2614664"/>
                <a:gd name="connsiteY51" fmla="*/ 744942 h 2544791"/>
                <a:gd name="connsiteX52" fmla="*/ 281954 w 2614664"/>
                <a:gd name="connsiteY52" fmla="*/ 690649 h 2544791"/>
                <a:gd name="connsiteX53" fmla="*/ 239092 w 2614664"/>
                <a:gd name="connsiteY53" fmla="*/ 915439 h 2544791"/>
                <a:gd name="connsiteX54" fmla="*/ 468644 w 2614664"/>
                <a:gd name="connsiteY54" fmla="*/ 937347 h 2544791"/>
                <a:gd name="connsiteX55" fmla="*/ 667717 w 2614664"/>
                <a:gd name="connsiteY55" fmla="*/ 1055457 h 2544791"/>
                <a:gd name="connsiteX56" fmla="*/ 667717 w 2614664"/>
                <a:gd name="connsiteY56" fmla="*/ 1055457 h 2544791"/>
                <a:gd name="connsiteX57" fmla="*/ 667717 w 2614664"/>
                <a:gd name="connsiteY57" fmla="*/ 1055457 h 2544791"/>
                <a:gd name="connsiteX58" fmla="*/ 662002 w 2614664"/>
                <a:gd name="connsiteY58" fmla="*/ 1301202 h 2544791"/>
                <a:gd name="connsiteX59" fmla="*/ 621044 w 2614664"/>
                <a:gd name="connsiteY59" fmla="*/ 1322157 h 2544791"/>
                <a:gd name="connsiteX60" fmla="*/ 307672 w 2614664"/>
                <a:gd name="connsiteY60" fmla="*/ 1342159 h 2544791"/>
                <a:gd name="connsiteX61" fmla="*/ 307672 w 2614664"/>
                <a:gd name="connsiteY61" fmla="*/ 1342159 h 2544791"/>
                <a:gd name="connsiteX62" fmla="*/ 307672 w 2614664"/>
                <a:gd name="connsiteY62" fmla="*/ 1342159 h 2544791"/>
                <a:gd name="connsiteX63" fmla="*/ 298147 w 2614664"/>
                <a:gd name="connsiteY63" fmla="*/ 1320252 h 2544791"/>
                <a:gd name="connsiteX64" fmla="*/ 119077 w 2614664"/>
                <a:gd name="connsiteY64" fmla="*/ 1229764 h 2544791"/>
                <a:gd name="connsiteX65" fmla="*/ 14 w 2614664"/>
                <a:gd name="connsiteY65" fmla="*/ 1385974 h 2544791"/>
                <a:gd name="connsiteX66" fmla="*/ 122887 w 2614664"/>
                <a:gd name="connsiteY66" fmla="*/ 1534564 h 2544791"/>
                <a:gd name="connsiteX67" fmla="*/ 298147 w 2614664"/>
                <a:gd name="connsiteY67" fmla="*/ 1438362 h 2544791"/>
                <a:gd name="connsiteX68" fmla="*/ 354344 w 2614664"/>
                <a:gd name="connsiteY68" fmla="*/ 1400262 h 2544791"/>
                <a:gd name="connsiteX69" fmla="*/ 401969 w 2614664"/>
                <a:gd name="connsiteY69" fmla="*/ 1395499 h 2544791"/>
                <a:gd name="connsiteX70" fmla="*/ 627712 w 2614664"/>
                <a:gd name="connsiteY70" fmla="*/ 1382164 h 2544791"/>
                <a:gd name="connsiteX71" fmla="*/ 661049 w 2614664"/>
                <a:gd name="connsiteY71" fmla="*/ 1378354 h 2544791"/>
                <a:gd name="connsiteX72" fmla="*/ 690577 w 2614664"/>
                <a:gd name="connsiteY72" fmla="*/ 1417407 h 2544791"/>
                <a:gd name="connsiteX73" fmla="*/ 778207 w 2614664"/>
                <a:gd name="connsiteY73" fmla="*/ 1585999 h 2544791"/>
                <a:gd name="connsiteX74" fmla="*/ 778207 w 2614664"/>
                <a:gd name="connsiteY74" fmla="*/ 1720302 h 2544791"/>
                <a:gd name="connsiteX75" fmla="*/ 687719 w 2614664"/>
                <a:gd name="connsiteY75" fmla="*/ 1762212 h 2544791"/>
                <a:gd name="connsiteX76" fmla="*/ 528652 w 2614664"/>
                <a:gd name="connsiteY76" fmla="*/ 1857462 h 2544791"/>
                <a:gd name="connsiteX77" fmla="*/ 580087 w 2614664"/>
                <a:gd name="connsiteY77" fmla="*/ 2040342 h 2544791"/>
                <a:gd name="connsiteX78" fmla="*/ 766777 w 2614664"/>
                <a:gd name="connsiteY78" fmla="*/ 2040342 h 2544791"/>
                <a:gd name="connsiteX79" fmla="*/ 816307 w 2614664"/>
                <a:gd name="connsiteY79" fmla="*/ 1858414 h 2544791"/>
                <a:gd name="connsiteX80" fmla="*/ 830594 w 2614664"/>
                <a:gd name="connsiteY80" fmla="*/ 1746019 h 2544791"/>
                <a:gd name="connsiteX81" fmla="*/ 852502 w 2614664"/>
                <a:gd name="connsiteY81" fmla="*/ 1714587 h 2544791"/>
                <a:gd name="connsiteX82" fmla="*/ 896317 w 2614664"/>
                <a:gd name="connsiteY82" fmla="*/ 1709824 h 2544791"/>
                <a:gd name="connsiteX83" fmla="*/ 1135394 w 2614664"/>
                <a:gd name="connsiteY83" fmla="*/ 1834602 h 2544791"/>
                <a:gd name="connsiteX84" fmla="*/ 1163969 w 2614664"/>
                <a:gd name="connsiteY84" fmla="*/ 1861272 h 2544791"/>
                <a:gd name="connsiteX85" fmla="*/ 1160159 w 2614664"/>
                <a:gd name="connsiteY85" fmla="*/ 1885084 h 2544791"/>
                <a:gd name="connsiteX86" fmla="*/ 1119202 w 2614664"/>
                <a:gd name="connsiteY86" fmla="*/ 2216554 h 2544791"/>
                <a:gd name="connsiteX87" fmla="*/ 1081102 w 2614664"/>
                <a:gd name="connsiteY87" fmla="*/ 2238462 h 2544791"/>
                <a:gd name="connsiteX88" fmla="*/ 999187 w 2614664"/>
                <a:gd name="connsiteY88" fmla="*/ 2292754 h 2544791"/>
                <a:gd name="connsiteX89" fmla="*/ 1035382 w 2614664"/>
                <a:gd name="connsiteY89" fmla="*/ 2518497 h 2544791"/>
                <a:gd name="connsiteX90" fmla="*/ 1258267 w 2614664"/>
                <a:gd name="connsiteY90" fmla="*/ 2466109 h 2544791"/>
                <a:gd name="connsiteX91" fmla="*/ 1176352 w 2614664"/>
                <a:gd name="connsiteY91" fmla="*/ 2243224 h 2544791"/>
                <a:gd name="connsiteX92" fmla="*/ 1223024 w 2614664"/>
                <a:gd name="connsiteY92" fmla="*/ 1853652 h 2544791"/>
                <a:gd name="connsiteX93" fmla="*/ 1584974 w 2614664"/>
                <a:gd name="connsiteY93" fmla="*/ 1801264 h 2544791"/>
                <a:gd name="connsiteX94" fmla="*/ 1584974 w 2614664"/>
                <a:gd name="connsiteY94" fmla="*/ 1801264 h 2544791"/>
                <a:gd name="connsiteX95" fmla="*/ 1584974 w 2614664"/>
                <a:gd name="connsiteY95" fmla="*/ 1801264 h 2544791"/>
                <a:gd name="connsiteX96" fmla="*/ 1805954 w 2614664"/>
                <a:gd name="connsiteY96" fmla="*/ 2062249 h 2544791"/>
                <a:gd name="connsiteX97" fmla="*/ 1790714 w 2614664"/>
                <a:gd name="connsiteY97" fmla="*/ 2086062 h 2544791"/>
                <a:gd name="connsiteX98" fmla="*/ 1825004 w 2614664"/>
                <a:gd name="connsiteY98" fmla="*/ 2276562 h 2544791"/>
                <a:gd name="connsiteX99" fmla="*/ 2018362 w 2614664"/>
                <a:gd name="connsiteY99" fmla="*/ 2286087 h 2544791"/>
                <a:gd name="connsiteX100" fmla="*/ 2072654 w 2614664"/>
                <a:gd name="connsiteY100" fmla="*/ 2100349 h 2544791"/>
                <a:gd name="connsiteX101" fmla="*/ 1904062 w 2614664"/>
                <a:gd name="connsiteY101" fmla="*/ 2005099 h 2544791"/>
                <a:gd name="connsiteX102" fmla="*/ 1848817 w 2614664"/>
                <a:gd name="connsiteY102" fmla="*/ 2015577 h 2544791"/>
                <a:gd name="connsiteX103" fmla="*/ 1810717 w 2614664"/>
                <a:gd name="connsiteY103" fmla="*/ 1966999 h 2544791"/>
                <a:gd name="connsiteX104" fmla="*/ 1650697 w 2614664"/>
                <a:gd name="connsiteY104" fmla="*/ 1766974 h 2544791"/>
                <a:gd name="connsiteX105" fmla="*/ 1946924 w 2614664"/>
                <a:gd name="connsiteY105" fmla="*/ 1391689 h 2544791"/>
                <a:gd name="connsiteX106" fmla="*/ 1946924 w 2614664"/>
                <a:gd name="connsiteY106" fmla="*/ 1391689 h 2544791"/>
                <a:gd name="connsiteX107" fmla="*/ 1996454 w 2614664"/>
                <a:gd name="connsiteY107" fmla="*/ 1408834 h 2544791"/>
                <a:gd name="connsiteX108" fmla="*/ 2308874 w 2614664"/>
                <a:gd name="connsiteY108" fmla="*/ 1622194 h 2544791"/>
                <a:gd name="connsiteX109" fmla="*/ 2308874 w 2614664"/>
                <a:gd name="connsiteY109" fmla="*/ 1622194 h 2544791"/>
                <a:gd name="connsiteX110" fmla="*/ 2304112 w 2614664"/>
                <a:gd name="connsiteY110" fmla="*/ 1682202 h 2544791"/>
                <a:gd name="connsiteX111" fmla="*/ 2456512 w 2614664"/>
                <a:gd name="connsiteY111" fmla="*/ 1851747 h 2544791"/>
                <a:gd name="connsiteX112" fmla="*/ 2614627 w 2614664"/>
                <a:gd name="connsiteY112" fmla="*/ 1691727 h 2544791"/>
                <a:gd name="connsiteX113" fmla="*/ 2526997 w 2614664"/>
                <a:gd name="connsiteY113" fmla="*/ 1556472 h 25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614664" h="2544791">
                  <a:moveTo>
                    <a:pt x="2526997" y="1556472"/>
                  </a:moveTo>
                  <a:cubicBezTo>
                    <a:pt x="2465084" y="1526944"/>
                    <a:pt x="2406982" y="1536469"/>
                    <a:pt x="2354594" y="1579332"/>
                  </a:cubicBezTo>
                  <a:cubicBezTo>
                    <a:pt x="2334592" y="1566949"/>
                    <a:pt x="2314589" y="1554567"/>
                    <a:pt x="2294587" y="1542184"/>
                  </a:cubicBezTo>
                  <a:cubicBezTo>
                    <a:pt x="2189812" y="1472652"/>
                    <a:pt x="2091704" y="1394547"/>
                    <a:pt x="1981214" y="1332634"/>
                  </a:cubicBezTo>
                  <a:cubicBezTo>
                    <a:pt x="1965022" y="1321204"/>
                    <a:pt x="1969784" y="1305012"/>
                    <a:pt x="1971689" y="1289772"/>
                  </a:cubicBezTo>
                  <a:cubicBezTo>
                    <a:pt x="1982167" y="1199284"/>
                    <a:pt x="1978357" y="1109749"/>
                    <a:pt x="1954544" y="1022119"/>
                  </a:cubicBezTo>
                  <a:cubicBezTo>
                    <a:pt x="1951687" y="1010689"/>
                    <a:pt x="1943114" y="998307"/>
                    <a:pt x="1953592" y="985924"/>
                  </a:cubicBezTo>
                  <a:cubicBezTo>
                    <a:pt x="2012647" y="971637"/>
                    <a:pt x="2070749" y="955444"/>
                    <a:pt x="2126947" y="931632"/>
                  </a:cubicBezTo>
                  <a:cubicBezTo>
                    <a:pt x="2142187" y="935442"/>
                    <a:pt x="2147902" y="949729"/>
                    <a:pt x="2157427" y="960207"/>
                  </a:cubicBezTo>
                  <a:cubicBezTo>
                    <a:pt x="2208862" y="1018309"/>
                    <a:pt x="2285062" y="1032597"/>
                    <a:pt x="2351737" y="997354"/>
                  </a:cubicBezTo>
                  <a:cubicBezTo>
                    <a:pt x="2416507" y="962112"/>
                    <a:pt x="2447939" y="886864"/>
                    <a:pt x="2426984" y="814474"/>
                  </a:cubicBezTo>
                  <a:cubicBezTo>
                    <a:pt x="2406982" y="745894"/>
                    <a:pt x="2338402" y="698269"/>
                    <a:pt x="2267917" y="703984"/>
                  </a:cubicBezTo>
                  <a:cubicBezTo>
                    <a:pt x="2193622" y="708747"/>
                    <a:pt x="2136472" y="762087"/>
                    <a:pt x="2124089" y="838287"/>
                  </a:cubicBezTo>
                  <a:cubicBezTo>
                    <a:pt x="2121232" y="857337"/>
                    <a:pt x="2121232" y="877339"/>
                    <a:pt x="2097419" y="884007"/>
                  </a:cubicBezTo>
                  <a:lnTo>
                    <a:pt x="2097419" y="884007"/>
                  </a:lnTo>
                  <a:cubicBezTo>
                    <a:pt x="2074559" y="889722"/>
                    <a:pt x="2052652" y="897342"/>
                    <a:pt x="2029792" y="902104"/>
                  </a:cubicBezTo>
                  <a:cubicBezTo>
                    <a:pt x="1991692" y="909724"/>
                    <a:pt x="1958354" y="936394"/>
                    <a:pt x="1917397" y="925917"/>
                  </a:cubicBezTo>
                  <a:cubicBezTo>
                    <a:pt x="1917397" y="925917"/>
                    <a:pt x="1917397" y="925917"/>
                    <a:pt x="1917397" y="925917"/>
                  </a:cubicBezTo>
                  <a:cubicBezTo>
                    <a:pt x="1873582" y="817332"/>
                    <a:pt x="1799287" y="732559"/>
                    <a:pt x="1706894" y="663027"/>
                  </a:cubicBezTo>
                  <a:cubicBezTo>
                    <a:pt x="1693559" y="652549"/>
                    <a:pt x="1674509" y="647787"/>
                    <a:pt x="1669747" y="627784"/>
                  </a:cubicBezTo>
                  <a:cubicBezTo>
                    <a:pt x="1744994" y="523962"/>
                    <a:pt x="1814527" y="416329"/>
                    <a:pt x="1879297" y="304887"/>
                  </a:cubicBezTo>
                  <a:cubicBezTo>
                    <a:pt x="1891679" y="306792"/>
                    <a:pt x="1904062" y="307744"/>
                    <a:pt x="1916444" y="309649"/>
                  </a:cubicBezTo>
                  <a:cubicBezTo>
                    <a:pt x="1994549" y="322032"/>
                    <a:pt x="2065987" y="282979"/>
                    <a:pt x="2093609" y="212494"/>
                  </a:cubicBezTo>
                  <a:cubicBezTo>
                    <a:pt x="2121232" y="141057"/>
                    <a:pt x="2092657" y="61047"/>
                    <a:pt x="2027887" y="21994"/>
                  </a:cubicBezTo>
                  <a:cubicBezTo>
                    <a:pt x="1963117" y="-16106"/>
                    <a:pt x="1882154" y="-3723"/>
                    <a:pt x="1832624" y="51522"/>
                  </a:cubicBezTo>
                  <a:cubicBezTo>
                    <a:pt x="1780237" y="109624"/>
                    <a:pt x="1779284" y="189634"/>
                    <a:pt x="1829767" y="255357"/>
                  </a:cubicBezTo>
                  <a:cubicBezTo>
                    <a:pt x="1836434" y="277264"/>
                    <a:pt x="1820242" y="290599"/>
                    <a:pt x="1810717" y="306792"/>
                  </a:cubicBezTo>
                  <a:cubicBezTo>
                    <a:pt x="1747852" y="406804"/>
                    <a:pt x="1684034" y="506817"/>
                    <a:pt x="1620217" y="606829"/>
                  </a:cubicBezTo>
                  <a:cubicBezTo>
                    <a:pt x="1521157" y="562062"/>
                    <a:pt x="1417334" y="534439"/>
                    <a:pt x="1307797" y="535392"/>
                  </a:cubicBezTo>
                  <a:cubicBezTo>
                    <a:pt x="1288747" y="535392"/>
                    <a:pt x="1260172" y="553489"/>
                    <a:pt x="1251599" y="520152"/>
                  </a:cubicBezTo>
                  <a:cubicBezTo>
                    <a:pt x="1243979" y="490624"/>
                    <a:pt x="1244932" y="463954"/>
                    <a:pt x="1283032" y="447762"/>
                  </a:cubicBezTo>
                  <a:cubicBezTo>
                    <a:pt x="1334467" y="424902"/>
                    <a:pt x="1359232" y="378229"/>
                    <a:pt x="1363042" y="322032"/>
                  </a:cubicBezTo>
                  <a:cubicBezTo>
                    <a:pt x="1367804" y="243927"/>
                    <a:pt x="1313512" y="174394"/>
                    <a:pt x="1238264" y="160107"/>
                  </a:cubicBezTo>
                  <a:cubicBezTo>
                    <a:pt x="1158254" y="144867"/>
                    <a:pt x="1083007" y="189634"/>
                    <a:pt x="1059194" y="265834"/>
                  </a:cubicBezTo>
                  <a:cubicBezTo>
                    <a:pt x="1034429" y="343939"/>
                    <a:pt x="1070624" y="427759"/>
                    <a:pt x="1149682" y="455382"/>
                  </a:cubicBezTo>
                  <a:cubicBezTo>
                    <a:pt x="1189687" y="469669"/>
                    <a:pt x="1189687" y="493482"/>
                    <a:pt x="1191592" y="523962"/>
                  </a:cubicBezTo>
                  <a:cubicBezTo>
                    <a:pt x="1193497" y="559204"/>
                    <a:pt x="1163017" y="553489"/>
                    <a:pt x="1144919" y="558252"/>
                  </a:cubicBezTo>
                  <a:cubicBezTo>
                    <a:pt x="1055384" y="583017"/>
                    <a:pt x="973469" y="623022"/>
                    <a:pt x="901079" y="682077"/>
                  </a:cubicBezTo>
                  <a:lnTo>
                    <a:pt x="901079" y="682077"/>
                  </a:lnTo>
                  <a:cubicBezTo>
                    <a:pt x="829642" y="557299"/>
                    <a:pt x="757252" y="434427"/>
                    <a:pt x="685814" y="312507"/>
                  </a:cubicBezTo>
                  <a:cubicBezTo>
                    <a:pt x="680099" y="302982"/>
                    <a:pt x="675337" y="293457"/>
                    <a:pt x="677242" y="281074"/>
                  </a:cubicBezTo>
                  <a:cubicBezTo>
                    <a:pt x="742964" y="209637"/>
                    <a:pt x="742012" y="114387"/>
                    <a:pt x="674384" y="53427"/>
                  </a:cubicBezTo>
                  <a:cubicBezTo>
                    <a:pt x="609614" y="-5628"/>
                    <a:pt x="505792" y="1992"/>
                    <a:pt x="450547" y="69619"/>
                  </a:cubicBezTo>
                  <a:cubicBezTo>
                    <a:pt x="395302" y="136294"/>
                    <a:pt x="404827" y="235354"/>
                    <a:pt x="472454" y="290599"/>
                  </a:cubicBezTo>
                  <a:cubicBezTo>
                    <a:pt x="516269" y="326794"/>
                    <a:pt x="566752" y="330604"/>
                    <a:pt x="621044" y="320127"/>
                  </a:cubicBezTo>
                  <a:cubicBezTo>
                    <a:pt x="691529" y="440142"/>
                    <a:pt x="762014" y="561109"/>
                    <a:pt x="832499" y="681124"/>
                  </a:cubicBezTo>
                  <a:cubicBezTo>
                    <a:pt x="841072" y="695412"/>
                    <a:pt x="855359" y="708747"/>
                    <a:pt x="848692" y="728749"/>
                  </a:cubicBezTo>
                  <a:cubicBezTo>
                    <a:pt x="848692" y="728749"/>
                    <a:pt x="848692" y="728749"/>
                    <a:pt x="848692" y="728749"/>
                  </a:cubicBezTo>
                  <a:cubicBezTo>
                    <a:pt x="772492" y="800187"/>
                    <a:pt x="720104" y="886864"/>
                    <a:pt x="688672" y="986877"/>
                  </a:cubicBezTo>
                  <a:cubicBezTo>
                    <a:pt x="626759" y="969732"/>
                    <a:pt x="581992" y="920202"/>
                    <a:pt x="524842" y="894484"/>
                  </a:cubicBezTo>
                  <a:cubicBezTo>
                    <a:pt x="507697" y="882102"/>
                    <a:pt x="516269" y="865909"/>
                    <a:pt x="518174" y="850669"/>
                  </a:cubicBezTo>
                  <a:cubicBezTo>
                    <a:pt x="522937" y="813522"/>
                    <a:pt x="519127" y="778279"/>
                    <a:pt x="500077" y="744942"/>
                  </a:cubicBezTo>
                  <a:cubicBezTo>
                    <a:pt x="456262" y="668742"/>
                    <a:pt x="356249" y="643977"/>
                    <a:pt x="281954" y="690649"/>
                  </a:cubicBezTo>
                  <a:cubicBezTo>
                    <a:pt x="205754" y="738274"/>
                    <a:pt x="186704" y="843049"/>
                    <a:pt x="239092" y="915439"/>
                  </a:cubicBezTo>
                  <a:cubicBezTo>
                    <a:pt x="293384" y="989734"/>
                    <a:pt x="392444" y="999259"/>
                    <a:pt x="468644" y="937347"/>
                  </a:cubicBezTo>
                  <a:cubicBezTo>
                    <a:pt x="542939" y="964017"/>
                    <a:pt x="600089" y="1017357"/>
                    <a:pt x="667717" y="1055457"/>
                  </a:cubicBezTo>
                  <a:cubicBezTo>
                    <a:pt x="667717" y="1055457"/>
                    <a:pt x="667717" y="1055457"/>
                    <a:pt x="667717" y="1055457"/>
                  </a:cubicBezTo>
                  <a:cubicBezTo>
                    <a:pt x="667717" y="1055457"/>
                    <a:pt x="667717" y="1055457"/>
                    <a:pt x="667717" y="1055457"/>
                  </a:cubicBezTo>
                  <a:cubicBezTo>
                    <a:pt x="650572" y="1137372"/>
                    <a:pt x="646762" y="1218334"/>
                    <a:pt x="662002" y="1301202"/>
                  </a:cubicBezTo>
                  <a:cubicBezTo>
                    <a:pt x="658192" y="1326919"/>
                    <a:pt x="636284" y="1321204"/>
                    <a:pt x="621044" y="1322157"/>
                  </a:cubicBezTo>
                  <a:cubicBezTo>
                    <a:pt x="516269" y="1328824"/>
                    <a:pt x="412447" y="1335492"/>
                    <a:pt x="307672" y="1342159"/>
                  </a:cubicBezTo>
                  <a:cubicBezTo>
                    <a:pt x="307672" y="1342159"/>
                    <a:pt x="307672" y="1342159"/>
                    <a:pt x="307672" y="1342159"/>
                  </a:cubicBezTo>
                  <a:cubicBezTo>
                    <a:pt x="307672" y="1342159"/>
                    <a:pt x="307672" y="1342159"/>
                    <a:pt x="307672" y="1342159"/>
                  </a:cubicBezTo>
                  <a:cubicBezTo>
                    <a:pt x="304814" y="1334539"/>
                    <a:pt x="301957" y="1326919"/>
                    <a:pt x="298147" y="1320252"/>
                  </a:cubicBezTo>
                  <a:cubicBezTo>
                    <a:pt x="264809" y="1248814"/>
                    <a:pt x="192419" y="1211667"/>
                    <a:pt x="119077" y="1229764"/>
                  </a:cubicBezTo>
                  <a:cubicBezTo>
                    <a:pt x="45734" y="1247862"/>
                    <a:pt x="-938" y="1308822"/>
                    <a:pt x="14" y="1385974"/>
                  </a:cubicBezTo>
                  <a:cubicBezTo>
                    <a:pt x="967" y="1459317"/>
                    <a:pt x="50497" y="1519324"/>
                    <a:pt x="122887" y="1534564"/>
                  </a:cubicBezTo>
                  <a:cubicBezTo>
                    <a:pt x="196229" y="1549804"/>
                    <a:pt x="270524" y="1512657"/>
                    <a:pt x="298147" y="1438362"/>
                  </a:cubicBezTo>
                  <a:cubicBezTo>
                    <a:pt x="309577" y="1407882"/>
                    <a:pt x="327674" y="1401214"/>
                    <a:pt x="354344" y="1400262"/>
                  </a:cubicBezTo>
                  <a:cubicBezTo>
                    <a:pt x="370537" y="1400262"/>
                    <a:pt x="385777" y="1397404"/>
                    <a:pt x="401969" y="1395499"/>
                  </a:cubicBezTo>
                  <a:cubicBezTo>
                    <a:pt x="477217" y="1393594"/>
                    <a:pt x="552464" y="1390737"/>
                    <a:pt x="627712" y="1382164"/>
                  </a:cubicBezTo>
                  <a:cubicBezTo>
                    <a:pt x="639142" y="1383117"/>
                    <a:pt x="650572" y="1384069"/>
                    <a:pt x="661049" y="1378354"/>
                  </a:cubicBezTo>
                  <a:cubicBezTo>
                    <a:pt x="683909" y="1382164"/>
                    <a:pt x="684862" y="1401214"/>
                    <a:pt x="690577" y="1417407"/>
                  </a:cubicBezTo>
                  <a:cubicBezTo>
                    <a:pt x="712484" y="1477414"/>
                    <a:pt x="741059" y="1533612"/>
                    <a:pt x="778207" y="1585999"/>
                  </a:cubicBezTo>
                  <a:cubicBezTo>
                    <a:pt x="825832" y="1650769"/>
                    <a:pt x="823927" y="1649817"/>
                    <a:pt x="778207" y="1720302"/>
                  </a:cubicBezTo>
                  <a:cubicBezTo>
                    <a:pt x="755347" y="1755544"/>
                    <a:pt x="735344" y="1772689"/>
                    <a:pt x="687719" y="1762212"/>
                  </a:cubicBezTo>
                  <a:cubicBezTo>
                    <a:pt x="621044" y="1747924"/>
                    <a:pt x="554369" y="1793644"/>
                    <a:pt x="528652" y="1857462"/>
                  </a:cubicBezTo>
                  <a:cubicBezTo>
                    <a:pt x="502934" y="1923184"/>
                    <a:pt x="523889" y="1998432"/>
                    <a:pt x="580087" y="2040342"/>
                  </a:cubicBezTo>
                  <a:cubicBezTo>
                    <a:pt x="635332" y="2081299"/>
                    <a:pt x="711532" y="2081299"/>
                    <a:pt x="766777" y="2040342"/>
                  </a:cubicBezTo>
                  <a:cubicBezTo>
                    <a:pt x="823927" y="1998432"/>
                    <a:pt x="851549" y="1919374"/>
                    <a:pt x="816307" y="1858414"/>
                  </a:cubicBezTo>
                  <a:cubicBezTo>
                    <a:pt x="787732" y="1809837"/>
                    <a:pt x="802019" y="1780309"/>
                    <a:pt x="830594" y="1746019"/>
                  </a:cubicBezTo>
                  <a:cubicBezTo>
                    <a:pt x="839167" y="1736494"/>
                    <a:pt x="845834" y="1726017"/>
                    <a:pt x="852502" y="1714587"/>
                  </a:cubicBezTo>
                  <a:cubicBezTo>
                    <a:pt x="864884" y="1691727"/>
                    <a:pt x="877267" y="1693632"/>
                    <a:pt x="896317" y="1709824"/>
                  </a:cubicBezTo>
                  <a:cubicBezTo>
                    <a:pt x="966802" y="1767927"/>
                    <a:pt x="1046812" y="1809837"/>
                    <a:pt x="1135394" y="1834602"/>
                  </a:cubicBezTo>
                  <a:cubicBezTo>
                    <a:pt x="1149682" y="1838412"/>
                    <a:pt x="1163017" y="1842222"/>
                    <a:pt x="1163969" y="1861272"/>
                  </a:cubicBezTo>
                  <a:cubicBezTo>
                    <a:pt x="1161112" y="1868892"/>
                    <a:pt x="1158254" y="1878417"/>
                    <a:pt x="1160159" y="1885084"/>
                  </a:cubicBezTo>
                  <a:cubicBezTo>
                    <a:pt x="1142062" y="1994622"/>
                    <a:pt x="1129679" y="2105112"/>
                    <a:pt x="1119202" y="2216554"/>
                  </a:cubicBezTo>
                  <a:cubicBezTo>
                    <a:pt x="1114439" y="2237509"/>
                    <a:pt x="1095389" y="2234652"/>
                    <a:pt x="1081102" y="2238462"/>
                  </a:cubicBezTo>
                  <a:cubicBezTo>
                    <a:pt x="1048717" y="2248939"/>
                    <a:pt x="1021094" y="2266084"/>
                    <a:pt x="999187" y="2292754"/>
                  </a:cubicBezTo>
                  <a:cubicBezTo>
                    <a:pt x="943942" y="2365144"/>
                    <a:pt x="960134" y="2468014"/>
                    <a:pt x="1035382" y="2518497"/>
                  </a:cubicBezTo>
                  <a:cubicBezTo>
                    <a:pt x="1110629" y="2568979"/>
                    <a:pt x="1213499" y="2544214"/>
                    <a:pt x="1258267" y="2466109"/>
                  </a:cubicBezTo>
                  <a:cubicBezTo>
                    <a:pt x="1305892" y="2382289"/>
                    <a:pt x="1270649" y="2286087"/>
                    <a:pt x="1176352" y="2243224"/>
                  </a:cubicBezTo>
                  <a:cubicBezTo>
                    <a:pt x="1191592" y="2113684"/>
                    <a:pt x="1207784" y="1983192"/>
                    <a:pt x="1223024" y="1853652"/>
                  </a:cubicBezTo>
                  <a:cubicBezTo>
                    <a:pt x="1347802" y="1867939"/>
                    <a:pt x="1469722" y="1854604"/>
                    <a:pt x="1584974" y="1801264"/>
                  </a:cubicBezTo>
                  <a:cubicBezTo>
                    <a:pt x="1584974" y="1801264"/>
                    <a:pt x="1584974" y="1801264"/>
                    <a:pt x="1584974" y="1801264"/>
                  </a:cubicBezTo>
                  <a:cubicBezTo>
                    <a:pt x="1584974" y="1801264"/>
                    <a:pt x="1584974" y="1801264"/>
                    <a:pt x="1584974" y="1801264"/>
                  </a:cubicBezTo>
                  <a:cubicBezTo>
                    <a:pt x="1666889" y="1881274"/>
                    <a:pt x="1737374" y="1970809"/>
                    <a:pt x="1805954" y="2062249"/>
                  </a:cubicBezTo>
                  <a:cubicBezTo>
                    <a:pt x="1801192" y="2069869"/>
                    <a:pt x="1794524" y="2077489"/>
                    <a:pt x="1790714" y="2086062"/>
                  </a:cubicBezTo>
                  <a:cubicBezTo>
                    <a:pt x="1757377" y="2151784"/>
                    <a:pt x="1771664" y="2228937"/>
                    <a:pt x="1825004" y="2276562"/>
                  </a:cubicBezTo>
                  <a:cubicBezTo>
                    <a:pt x="1879297" y="2324187"/>
                    <a:pt x="1960259" y="2327997"/>
                    <a:pt x="2018362" y="2286087"/>
                  </a:cubicBezTo>
                  <a:cubicBezTo>
                    <a:pt x="2077417" y="2244177"/>
                    <a:pt x="2099324" y="2167024"/>
                    <a:pt x="2072654" y="2100349"/>
                  </a:cubicBezTo>
                  <a:cubicBezTo>
                    <a:pt x="2045984" y="2033674"/>
                    <a:pt x="1979309" y="1994622"/>
                    <a:pt x="1904062" y="2005099"/>
                  </a:cubicBezTo>
                  <a:cubicBezTo>
                    <a:pt x="1885012" y="2007957"/>
                    <a:pt x="1866914" y="2011767"/>
                    <a:pt x="1848817" y="2015577"/>
                  </a:cubicBezTo>
                  <a:cubicBezTo>
                    <a:pt x="1836434" y="1999384"/>
                    <a:pt x="1823099" y="1983192"/>
                    <a:pt x="1810717" y="1966999"/>
                  </a:cubicBezTo>
                  <a:cubicBezTo>
                    <a:pt x="1758329" y="1899372"/>
                    <a:pt x="1696417" y="1840317"/>
                    <a:pt x="1650697" y="1766974"/>
                  </a:cubicBezTo>
                  <a:cubicBezTo>
                    <a:pt x="1797382" y="1679344"/>
                    <a:pt x="1899299" y="1556472"/>
                    <a:pt x="1946924" y="1391689"/>
                  </a:cubicBezTo>
                  <a:cubicBezTo>
                    <a:pt x="1946924" y="1391689"/>
                    <a:pt x="1946924" y="1391689"/>
                    <a:pt x="1946924" y="1391689"/>
                  </a:cubicBezTo>
                  <a:cubicBezTo>
                    <a:pt x="1969784" y="1379307"/>
                    <a:pt x="1982167" y="1399309"/>
                    <a:pt x="1996454" y="1408834"/>
                  </a:cubicBezTo>
                  <a:cubicBezTo>
                    <a:pt x="2101229" y="1479319"/>
                    <a:pt x="2205052" y="1550757"/>
                    <a:pt x="2308874" y="1622194"/>
                  </a:cubicBezTo>
                  <a:lnTo>
                    <a:pt x="2308874" y="1622194"/>
                  </a:lnTo>
                  <a:cubicBezTo>
                    <a:pt x="2319352" y="1643149"/>
                    <a:pt x="2305064" y="1662199"/>
                    <a:pt x="2304112" y="1682202"/>
                  </a:cubicBezTo>
                  <a:cubicBezTo>
                    <a:pt x="2297444" y="1773642"/>
                    <a:pt x="2366024" y="1850794"/>
                    <a:pt x="2456512" y="1851747"/>
                  </a:cubicBezTo>
                  <a:cubicBezTo>
                    <a:pt x="2545095" y="1852699"/>
                    <a:pt x="2616532" y="1781262"/>
                    <a:pt x="2614627" y="1691727"/>
                  </a:cubicBezTo>
                  <a:cubicBezTo>
                    <a:pt x="2612722" y="1629814"/>
                    <a:pt x="2583195" y="1583142"/>
                    <a:pt x="2526997" y="155647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B93C34E-1073-43B4-9C31-915A7CE2F17C}"/>
                </a:ext>
              </a:extLst>
            </p:cNvPr>
            <p:cNvSpPr/>
            <p:nvPr/>
          </p:nvSpPr>
          <p:spPr>
            <a:xfrm>
              <a:off x="5468780" y="2511197"/>
              <a:ext cx="1277778" cy="1278335"/>
            </a:xfrm>
            <a:custGeom>
              <a:avLst/>
              <a:gdLst>
                <a:gd name="connsiteX0" fmla="*/ 535780 w 1277778"/>
                <a:gd name="connsiteY0" fmla="*/ 935355 h 1278335"/>
                <a:gd name="connsiteX1" fmla="*/ 645317 w 1277778"/>
                <a:gd name="connsiteY1" fmla="*/ 1044892 h 1278335"/>
                <a:gd name="connsiteX2" fmla="*/ 534827 w 1277778"/>
                <a:gd name="connsiteY2" fmla="*/ 1152525 h 1278335"/>
                <a:gd name="connsiteX3" fmla="*/ 428147 w 1277778"/>
                <a:gd name="connsiteY3" fmla="*/ 1043940 h 1278335"/>
                <a:gd name="connsiteX4" fmla="*/ 535780 w 1277778"/>
                <a:gd name="connsiteY4" fmla="*/ 935355 h 1278335"/>
                <a:gd name="connsiteX5" fmla="*/ 534828 w 1277778"/>
                <a:gd name="connsiteY5" fmla="*/ 920115 h 1278335"/>
                <a:gd name="connsiteX6" fmla="*/ 403382 w 1277778"/>
                <a:gd name="connsiteY6" fmla="*/ 1049655 h 1278335"/>
                <a:gd name="connsiteX7" fmla="*/ 535780 w 1277778"/>
                <a:gd name="connsiteY7" fmla="*/ 1183005 h 1278335"/>
                <a:gd name="connsiteX8" fmla="*/ 666273 w 1277778"/>
                <a:gd name="connsiteY8" fmla="*/ 1052513 h 1278335"/>
                <a:gd name="connsiteX9" fmla="*/ 534828 w 1277778"/>
                <a:gd name="connsiteY9" fmla="*/ 920115 h 1278335"/>
                <a:gd name="connsiteX10" fmla="*/ 792954 w 1277778"/>
                <a:gd name="connsiteY10" fmla="*/ 710565 h 1278335"/>
                <a:gd name="connsiteX11" fmla="*/ 841532 w 1277778"/>
                <a:gd name="connsiteY11" fmla="*/ 757237 h 1278335"/>
                <a:gd name="connsiteX12" fmla="*/ 795812 w 1277778"/>
                <a:gd name="connsiteY12" fmla="*/ 805815 h 1278335"/>
                <a:gd name="connsiteX13" fmla="*/ 747234 w 1277778"/>
                <a:gd name="connsiteY13" fmla="*/ 755332 h 1278335"/>
                <a:gd name="connsiteX14" fmla="*/ 792954 w 1277778"/>
                <a:gd name="connsiteY14" fmla="*/ 710565 h 1278335"/>
                <a:gd name="connsiteX15" fmla="*/ 794860 w 1277778"/>
                <a:gd name="connsiteY15" fmla="*/ 693420 h 1278335"/>
                <a:gd name="connsiteX16" fmla="*/ 725328 w 1277778"/>
                <a:gd name="connsiteY16" fmla="*/ 762952 h 1278335"/>
                <a:gd name="connsiteX17" fmla="*/ 794860 w 1277778"/>
                <a:gd name="connsiteY17" fmla="*/ 832485 h 1278335"/>
                <a:gd name="connsiteX18" fmla="*/ 864392 w 1277778"/>
                <a:gd name="connsiteY18" fmla="*/ 762952 h 1278335"/>
                <a:gd name="connsiteX19" fmla="*/ 794860 w 1277778"/>
                <a:gd name="connsiteY19" fmla="*/ 693420 h 1278335"/>
                <a:gd name="connsiteX20" fmla="*/ 231932 w 1277778"/>
                <a:gd name="connsiteY20" fmla="*/ 630555 h 1278335"/>
                <a:gd name="connsiteX21" fmla="*/ 303369 w 1277778"/>
                <a:gd name="connsiteY21" fmla="*/ 704850 h 1278335"/>
                <a:gd name="connsiteX22" fmla="*/ 233837 w 1277778"/>
                <a:gd name="connsiteY22" fmla="*/ 779145 h 1278335"/>
                <a:gd name="connsiteX23" fmla="*/ 160494 w 1277778"/>
                <a:gd name="connsiteY23" fmla="*/ 707708 h 1278335"/>
                <a:gd name="connsiteX24" fmla="*/ 231932 w 1277778"/>
                <a:gd name="connsiteY24" fmla="*/ 630555 h 1278335"/>
                <a:gd name="connsiteX25" fmla="*/ 232885 w 1277778"/>
                <a:gd name="connsiteY25" fmla="*/ 616268 h 1278335"/>
                <a:gd name="connsiteX26" fmla="*/ 136682 w 1277778"/>
                <a:gd name="connsiteY26" fmla="*/ 708660 h 1278335"/>
                <a:gd name="connsiteX27" fmla="*/ 233837 w 1277778"/>
                <a:gd name="connsiteY27" fmla="*/ 804863 h 1278335"/>
                <a:gd name="connsiteX28" fmla="*/ 330040 w 1277778"/>
                <a:gd name="connsiteY28" fmla="*/ 712470 h 1278335"/>
                <a:gd name="connsiteX29" fmla="*/ 232885 w 1277778"/>
                <a:gd name="connsiteY29" fmla="*/ 616268 h 1278335"/>
                <a:gd name="connsiteX30" fmla="*/ 1138712 w 1277778"/>
                <a:gd name="connsiteY30" fmla="*/ 510540 h 1278335"/>
                <a:gd name="connsiteX31" fmla="*/ 1190147 w 1277778"/>
                <a:gd name="connsiteY31" fmla="*/ 565785 h 1278335"/>
                <a:gd name="connsiteX32" fmla="*/ 1135854 w 1277778"/>
                <a:gd name="connsiteY32" fmla="*/ 619125 h 1278335"/>
                <a:gd name="connsiteX33" fmla="*/ 1081562 w 1277778"/>
                <a:gd name="connsiteY33" fmla="*/ 567690 h 1278335"/>
                <a:gd name="connsiteX34" fmla="*/ 1138712 w 1277778"/>
                <a:gd name="connsiteY34" fmla="*/ 510540 h 1278335"/>
                <a:gd name="connsiteX35" fmla="*/ 1136808 w 1277778"/>
                <a:gd name="connsiteY35" fmla="*/ 492443 h 1278335"/>
                <a:gd name="connsiteX36" fmla="*/ 1058703 w 1277778"/>
                <a:gd name="connsiteY36" fmla="*/ 565785 h 1278335"/>
                <a:gd name="connsiteX37" fmla="*/ 1136808 w 1277778"/>
                <a:gd name="connsiteY37" fmla="*/ 650558 h 1278335"/>
                <a:gd name="connsiteX38" fmla="*/ 1215865 w 1277778"/>
                <a:gd name="connsiteY38" fmla="*/ 570548 h 1278335"/>
                <a:gd name="connsiteX39" fmla="*/ 1136808 w 1277778"/>
                <a:gd name="connsiteY39" fmla="*/ 492443 h 1278335"/>
                <a:gd name="connsiteX40" fmla="*/ 279557 w 1277778"/>
                <a:gd name="connsiteY40" fmla="*/ 281940 h 1278335"/>
                <a:gd name="connsiteX41" fmla="*/ 338612 w 1277778"/>
                <a:gd name="connsiteY41" fmla="*/ 340043 h 1278335"/>
                <a:gd name="connsiteX42" fmla="*/ 277652 w 1277778"/>
                <a:gd name="connsiteY42" fmla="*/ 403860 h 1278335"/>
                <a:gd name="connsiteX43" fmla="*/ 219550 w 1277778"/>
                <a:gd name="connsiteY43" fmla="*/ 340995 h 1278335"/>
                <a:gd name="connsiteX44" fmla="*/ 279557 w 1277778"/>
                <a:gd name="connsiteY44" fmla="*/ 281940 h 1278335"/>
                <a:gd name="connsiteX45" fmla="*/ 276700 w 1277778"/>
                <a:gd name="connsiteY45" fmla="*/ 263843 h 1278335"/>
                <a:gd name="connsiteX46" fmla="*/ 193832 w 1277778"/>
                <a:gd name="connsiteY46" fmla="*/ 349568 h 1278335"/>
                <a:gd name="connsiteX47" fmla="*/ 279557 w 1277778"/>
                <a:gd name="connsiteY47" fmla="*/ 432435 h 1278335"/>
                <a:gd name="connsiteX48" fmla="*/ 360520 w 1277778"/>
                <a:gd name="connsiteY48" fmla="*/ 348615 h 1278335"/>
                <a:gd name="connsiteX49" fmla="*/ 276700 w 1277778"/>
                <a:gd name="connsiteY49" fmla="*/ 263843 h 1278335"/>
                <a:gd name="connsiteX50" fmla="*/ 628172 w 1277778"/>
                <a:gd name="connsiteY50" fmla="*/ 191453 h 1278335"/>
                <a:gd name="connsiteX51" fmla="*/ 751997 w 1277778"/>
                <a:gd name="connsiteY51" fmla="*/ 320993 h 1278335"/>
                <a:gd name="connsiteX52" fmla="*/ 622457 w 1277778"/>
                <a:gd name="connsiteY52" fmla="*/ 445770 h 1278335"/>
                <a:gd name="connsiteX53" fmla="*/ 504347 w 1277778"/>
                <a:gd name="connsiteY53" fmla="*/ 315278 h 1278335"/>
                <a:gd name="connsiteX54" fmla="*/ 628172 w 1277778"/>
                <a:gd name="connsiteY54" fmla="*/ 191453 h 1278335"/>
                <a:gd name="connsiteX55" fmla="*/ 626267 w 1277778"/>
                <a:gd name="connsiteY55" fmla="*/ 177165 h 1278335"/>
                <a:gd name="connsiteX56" fmla="*/ 478630 w 1277778"/>
                <a:gd name="connsiteY56" fmla="*/ 325755 h 1278335"/>
                <a:gd name="connsiteX57" fmla="*/ 630078 w 1277778"/>
                <a:gd name="connsiteY57" fmla="*/ 471488 h 1278335"/>
                <a:gd name="connsiteX58" fmla="*/ 777715 w 1277778"/>
                <a:gd name="connsiteY58" fmla="*/ 321945 h 1278335"/>
                <a:gd name="connsiteX59" fmla="*/ 626267 w 1277778"/>
                <a:gd name="connsiteY59" fmla="*/ 177165 h 1278335"/>
                <a:gd name="connsiteX60" fmla="*/ 639603 w 1277778"/>
                <a:gd name="connsiteY60" fmla="*/ 0 h 1278335"/>
                <a:gd name="connsiteX61" fmla="*/ 1277778 w 1277778"/>
                <a:gd name="connsiteY61" fmla="*/ 638175 h 1278335"/>
                <a:gd name="connsiteX62" fmla="*/ 635792 w 1277778"/>
                <a:gd name="connsiteY62" fmla="*/ 1278255 h 1278335"/>
                <a:gd name="connsiteX63" fmla="*/ 475 w 1277778"/>
                <a:gd name="connsiteY63" fmla="*/ 639128 h 1278335"/>
                <a:gd name="connsiteX64" fmla="*/ 639603 w 1277778"/>
                <a:gd name="connsiteY64" fmla="*/ 0 h 127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77778" h="1278335">
                  <a:moveTo>
                    <a:pt x="535780" y="935355"/>
                  </a:moveTo>
                  <a:cubicBezTo>
                    <a:pt x="592929" y="936307"/>
                    <a:pt x="646270" y="988695"/>
                    <a:pt x="645317" y="1044892"/>
                  </a:cubicBezTo>
                  <a:cubicBezTo>
                    <a:pt x="643412" y="1106805"/>
                    <a:pt x="596740" y="1151572"/>
                    <a:pt x="534827" y="1152525"/>
                  </a:cubicBezTo>
                  <a:cubicBezTo>
                    <a:pt x="473867" y="1153477"/>
                    <a:pt x="428147" y="1107757"/>
                    <a:pt x="428147" y="1043940"/>
                  </a:cubicBezTo>
                  <a:cubicBezTo>
                    <a:pt x="428147" y="982980"/>
                    <a:pt x="475772" y="934402"/>
                    <a:pt x="535780" y="935355"/>
                  </a:cubicBezTo>
                  <a:close/>
                  <a:moveTo>
                    <a:pt x="534828" y="920115"/>
                  </a:moveTo>
                  <a:cubicBezTo>
                    <a:pt x="463390" y="920115"/>
                    <a:pt x="405287" y="978218"/>
                    <a:pt x="403382" y="1049655"/>
                  </a:cubicBezTo>
                  <a:cubicBezTo>
                    <a:pt x="401478" y="1119188"/>
                    <a:pt x="466247" y="1183958"/>
                    <a:pt x="535780" y="1183005"/>
                  </a:cubicBezTo>
                  <a:cubicBezTo>
                    <a:pt x="607217" y="1182053"/>
                    <a:pt x="665320" y="1123950"/>
                    <a:pt x="666273" y="1052513"/>
                  </a:cubicBezTo>
                  <a:cubicBezTo>
                    <a:pt x="666273" y="977265"/>
                    <a:pt x="610075" y="920115"/>
                    <a:pt x="534828" y="920115"/>
                  </a:cubicBezTo>
                  <a:close/>
                  <a:moveTo>
                    <a:pt x="792954" y="710565"/>
                  </a:moveTo>
                  <a:cubicBezTo>
                    <a:pt x="822482" y="709612"/>
                    <a:pt x="841532" y="727710"/>
                    <a:pt x="841532" y="757237"/>
                  </a:cubicBezTo>
                  <a:cubicBezTo>
                    <a:pt x="842484" y="786765"/>
                    <a:pt x="822482" y="802005"/>
                    <a:pt x="795812" y="805815"/>
                  </a:cubicBezTo>
                  <a:cubicBezTo>
                    <a:pt x="765332" y="801052"/>
                    <a:pt x="746282" y="785812"/>
                    <a:pt x="747234" y="755332"/>
                  </a:cubicBezTo>
                  <a:cubicBezTo>
                    <a:pt x="748187" y="728662"/>
                    <a:pt x="765332" y="710565"/>
                    <a:pt x="792954" y="710565"/>
                  </a:cubicBezTo>
                  <a:close/>
                  <a:moveTo>
                    <a:pt x="794860" y="693420"/>
                  </a:moveTo>
                  <a:cubicBezTo>
                    <a:pt x="756760" y="693420"/>
                    <a:pt x="725328" y="725805"/>
                    <a:pt x="725328" y="762952"/>
                  </a:cubicBezTo>
                  <a:cubicBezTo>
                    <a:pt x="725328" y="801052"/>
                    <a:pt x="757712" y="832485"/>
                    <a:pt x="794860" y="832485"/>
                  </a:cubicBezTo>
                  <a:cubicBezTo>
                    <a:pt x="832008" y="832485"/>
                    <a:pt x="864392" y="800100"/>
                    <a:pt x="864392" y="762952"/>
                  </a:cubicBezTo>
                  <a:cubicBezTo>
                    <a:pt x="864392" y="724852"/>
                    <a:pt x="832008" y="693420"/>
                    <a:pt x="794860" y="693420"/>
                  </a:cubicBezTo>
                  <a:close/>
                  <a:moveTo>
                    <a:pt x="231932" y="630555"/>
                  </a:moveTo>
                  <a:cubicBezTo>
                    <a:pt x="272889" y="631507"/>
                    <a:pt x="303369" y="663893"/>
                    <a:pt x="303369" y="704850"/>
                  </a:cubicBezTo>
                  <a:cubicBezTo>
                    <a:pt x="303369" y="745808"/>
                    <a:pt x="272889" y="778193"/>
                    <a:pt x="233837" y="779145"/>
                  </a:cubicBezTo>
                  <a:cubicBezTo>
                    <a:pt x="194784" y="780097"/>
                    <a:pt x="162399" y="748665"/>
                    <a:pt x="160494" y="707708"/>
                  </a:cubicBezTo>
                  <a:cubicBezTo>
                    <a:pt x="159542" y="664845"/>
                    <a:pt x="190974" y="630555"/>
                    <a:pt x="231932" y="630555"/>
                  </a:cubicBezTo>
                  <a:close/>
                  <a:moveTo>
                    <a:pt x="232885" y="616268"/>
                  </a:moveTo>
                  <a:cubicBezTo>
                    <a:pt x="182403" y="616268"/>
                    <a:pt x="137635" y="659130"/>
                    <a:pt x="136682" y="708660"/>
                  </a:cubicBezTo>
                  <a:cubicBezTo>
                    <a:pt x="135730" y="759143"/>
                    <a:pt x="182403" y="804863"/>
                    <a:pt x="233837" y="804863"/>
                  </a:cubicBezTo>
                  <a:cubicBezTo>
                    <a:pt x="283368" y="804863"/>
                    <a:pt x="328135" y="761048"/>
                    <a:pt x="330040" y="712470"/>
                  </a:cubicBezTo>
                  <a:cubicBezTo>
                    <a:pt x="330993" y="661988"/>
                    <a:pt x="285272" y="616268"/>
                    <a:pt x="232885" y="616268"/>
                  </a:cubicBezTo>
                  <a:close/>
                  <a:moveTo>
                    <a:pt x="1138712" y="510540"/>
                  </a:moveTo>
                  <a:cubicBezTo>
                    <a:pt x="1172050" y="510540"/>
                    <a:pt x="1190147" y="532447"/>
                    <a:pt x="1190147" y="565785"/>
                  </a:cubicBezTo>
                  <a:cubicBezTo>
                    <a:pt x="1189195" y="601028"/>
                    <a:pt x="1170145" y="618172"/>
                    <a:pt x="1135854" y="619125"/>
                  </a:cubicBezTo>
                  <a:cubicBezTo>
                    <a:pt x="1104422" y="617220"/>
                    <a:pt x="1081562" y="601028"/>
                    <a:pt x="1081562" y="567690"/>
                  </a:cubicBezTo>
                  <a:cubicBezTo>
                    <a:pt x="1081562" y="533400"/>
                    <a:pt x="1104422" y="510540"/>
                    <a:pt x="1138712" y="510540"/>
                  </a:cubicBezTo>
                  <a:close/>
                  <a:moveTo>
                    <a:pt x="1136808" y="492443"/>
                  </a:moveTo>
                  <a:cubicBezTo>
                    <a:pt x="1094898" y="492443"/>
                    <a:pt x="1060608" y="524828"/>
                    <a:pt x="1058703" y="565785"/>
                  </a:cubicBezTo>
                  <a:cubicBezTo>
                    <a:pt x="1056798" y="608648"/>
                    <a:pt x="1094898" y="650558"/>
                    <a:pt x="1136808" y="650558"/>
                  </a:cubicBezTo>
                  <a:cubicBezTo>
                    <a:pt x="1176813" y="651510"/>
                    <a:pt x="1213960" y="613410"/>
                    <a:pt x="1215865" y="570548"/>
                  </a:cubicBezTo>
                  <a:cubicBezTo>
                    <a:pt x="1216817" y="530543"/>
                    <a:pt x="1178717" y="492443"/>
                    <a:pt x="1136808" y="492443"/>
                  </a:cubicBezTo>
                  <a:close/>
                  <a:moveTo>
                    <a:pt x="279557" y="281940"/>
                  </a:moveTo>
                  <a:cubicBezTo>
                    <a:pt x="315752" y="284798"/>
                    <a:pt x="333850" y="308610"/>
                    <a:pt x="338612" y="340043"/>
                  </a:cubicBezTo>
                  <a:cubicBezTo>
                    <a:pt x="338612" y="376238"/>
                    <a:pt x="309085" y="406718"/>
                    <a:pt x="277652" y="403860"/>
                  </a:cubicBezTo>
                  <a:cubicBezTo>
                    <a:pt x="241457" y="401003"/>
                    <a:pt x="220502" y="378143"/>
                    <a:pt x="219550" y="340995"/>
                  </a:cubicBezTo>
                  <a:cubicBezTo>
                    <a:pt x="218597" y="306705"/>
                    <a:pt x="246220" y="279083"/>
                    <a:pt x="279557" y="281940"/>
                  </a:cubicBezTo>
                  <a:close/>
                  <a:moveTo>
                    <a:pt x="276700" y="263843"/>
                  </a:moveTo>
                  <a:cubicBezTo>
                    <a:pt x="230980" y="263843"/>
                    <a:pt x="192880" y="302895"/>
                    <a:pt x="193832" y="349568"/>
                  </a:cubicBezTo>
                  <a:cubicBezTo>
                    <a:pt x="193832" y="395288"/>
                    <a:pt x="232885" y="432435"/>
                    <a:pt x="279557" y="432435"/>
                  </a:cubicBezTo>
                  <a:cubicBezTo>
                    <a:pt x="321468" y="431483"/>
                    <a:pt x="359568" y="393383"/>
                    <a:pt x="360520" y="348615"/>
                  </a:cubicBezTo>
                  <a:cubicBezTo>
                    <a:pt x="360520" y="303847"/>
                    <a:pt x="322420" y="263843"/>
                    <a:pt x="276700" y="263843"/>
                  </a:cubicBezTo>
                  <a:close/>
                  <a:moveTo>
                    <a:pt x="628172" y="191453"/>
                  </a:moveTo>
                  <a:cubicBezTo>
                    <a:pt x="698657" y="192405"/>
                    <a:pt x="752950" y="248603"/>
                    <a:pt x="751997" y="320993"/>
                  </a:cubicBezTo>
                  <a:cubicBezTo>
                    <a:pt x="751045" y="392430"/>
                    <a:pt x="694847" y="446723"/>
                    <a:pt x="622457" y="445770"/>
                  </a:cubicBezTo>
                  <a:cubicBezTo>
                    <a:pt x="554830" y="444818"/>
                    <a:pt x="502442" y="386716"/>
                    <a:pt x="504347" y="315278"/>
                  </a:cubicBezTo>
                  <a:cubicBezTo>
                    <a:pt x="506252" y="244793"/>
                    <a:pt x="559592" y="191453"/>
                    <a:pt x="628172" y="191453"/>
                  </a:cubicBezTo>
                  <a:close/>
                  <a:moveTo>
                    <a:pt x="626267" y="177165"/>
                  </a:moveTo>
                  <a:cubicBezTo>
                    <a:pt x="544353" y="178118"/>
                    <a:pt x="476725" y="245745"/>
                    <a:pt x="478630" y="325755"/>
                  </a:cubicBezTo>
                  <a:cubicBezTo>
                    <a:pt x="480535" y="406718"/>
                    <a:pt x="549115" y="472440"/>
                    <a:pt x="630078" y="471488"/>
                  </a:cubicBezTo>
                  <a:cubicBezTo>
                    <a:pt x="711040" y="471488"/>
                    <a:pt x="777715" y="402908"/>
                    <a:pt x="777715" y="321945"/>
                  </a:cubicBezTo>
                  <a:cubicBezTo>
                    <a:pt x="777715" y="241935"/>
                    <a:pt x="709135" y="176213"/>
                    <a:pt x="626267" y="177165"/>
                  </a:cubicBezTo>
                  <a:close/>
                  <a:moveTo>
                    <a:pt x="639603" y="0"/>
                  </a:moveTo>
                  <a:cubicBezTo>
                    <a:pt x="993933" y="0"/>
                    <a:pt x="1277778" y="283845"/>
                    <a:pt x="1277778" y="638175"/>
                  </a:cubicBezTo>
                  <a:cubicBezTo>
                    <a:pt x="1277778" y="995363"/>
                    <a:pt x="994885" y="1272540"/>
                    <a:pt x="635792" y="1278255"/>
                  </a:cubicBezTo>
                  <a:cubicBezTo>
                    <a:pt x="295750" y="1283970"/>
                    <a:pt x="-13813" y="982980"/>
                    <a:pt x="475" y="639128"/>
                  </a:cubicBezTo>
                  <a:cubicBezTo>
                    <a:pt x="475" y="279083"/>
                    <a:pt x="279557" y="0"/>
                    <a:pt x="63960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5F22061-FD1E-4AD8-ABE4-68F4D8164B34}"/>
              </a:ext>
            </a:extLst>
          </p:cNvPr>
          <p:cNvGrpSpPr/>
          <p:nvPr/>
        </p:nvGrpSpPr>
        <p:grpSpPr>
          <a:xfrm>
            <a:off x="6554109" y="4089526"/>
            <a:ext cx="1677834" cy="1632996"/>
            <a:chOff x="4791060" y="1957708"/>
            <a:chExt cx="2614664" cy="2544791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26DF6C78-EFBC-46C3-A19D-DB85C267B74F}"/>
                </a:ext>
              </a:extLst>
            </p:cNvPr>
            <p:cNvSpPr/>
            <p:nvPr/>
          </p:nvSpPr>
          <p:spPr>
            <a:xfrm>
              <a:off x="4791060" y="1957708"/>
              <a:ext cx="2614664" cy="2544791"/>
            </a:xfrm>
            <a:custGeom>
              <a:avLst/>
              <a:gdLst>
                <a:gd name="connsiteX0" fmla="*/ 2526997 w 2614664"/>
                <a:gd name="connsiteY0" fmla="*/ 1556472 h 2544791"/>
                <a:gd name="connsiteX1" fmla="*/ 2354594 w 2614664"/>
                <a:gd name="connsiteY1" fmla="*/ 1579332 h 2544791"/>
                <a:gd name="connsiteX2" fmla="*/ 2294587 w 2614664"/>
                <a:gd name="connsiteY2" fmla="*/ 1542184 h 2544791"/>
                <a:gd name="connsiteX3" fmla="*/ 1981214 w 2614664"/>
                <a:gd name="connsiteY3" fmla="*/ 1332634 h 2544791"/>
                <a:gd name="connsiteX4" fmla="*/ 1971689 w 2614664"/>
                <a:gd name="connsiteY4" fmla="*/ 1289772 h 2544791"/>
                <a:gd name="connsiteX5" fmla="*/ 1954544 w 2614664"/>
                <a:gd name="connsiteY5" fmla="*/ 1022119 h 2544791"/>
                <a:gd name="connsiteX6" fmla="*/ 1953592 w 2614664"/>
                <a:gd name="connsiteY6" fmla="*/ 985924 h 2544791"/>
                <a:gd name="connsiteX7" fmla="*/ 2126947 w 2614664"/>
                <a:gd name="connsiteY7" fmla="*/ 931632 h 2544791"/>
                <a:gd name="connsiteX8" fmla="*/ 2157427 w 2614664"/>
                <a:gd name="connsiteY8" fmla="*/ 960207 h 2544791"/>
                <a:gd name="connsiteX9" fmla="*/ 2351737 w 2614664"/>
                <a:gd name="connsiteY9" fmla="*/ 997354 h 2544791"/>
                <a:gd name="connsiteX10" fmla="*/ 2426984 w 2614664"/>
                <a:gd name="connsiteY10" fmla="*/ 814474 h 2544791"/>
                <a:gd name="connsiteX11" fmla="*/ 2267917 w 2614664"/>
                <a:gd name="connsiteY11" fmla="*/ 703984 h 2544791"/>
                <a:gd name="connsiteX12" fmla="*/ 2124089 w 2614664"/>
                <a:gd name="connsiteY12" fmla="*/ 838287 h 2544791"/>
                <a:gd name="connsiteX13" fmla="*/ 2097419 w 2614664"/>
                <a:gd name="connsiteY13" fmla="*/ 884007 h 2544791"/>
                <a:gd name="connsiteX14" fmla="*/ 2097419 w 2614664"/>
                <a:gd name="connsiteY14" fmla="*/ 884007 h 2544791"/>
                <a:gd name="connsiteX15" fmla="*/ 2029792 w 2614664"/>
                <a:gd name="connsiteY15" fmla="*/ 902104 h 2544791"/>
                <a:gd name="connsiteX16" fmla="*/ 1917397 w 2614664"/>
                <a:gd name="connsiteY16" fmla="*/ 925917 h 2544791"/>
                <a:gd name="connsiteX17" fmla="*/ 1917397 w 2614664"/>
                <a:gd name="connsiteY17" fmla="*/ 925917 h 2544791"/>
                <a:gd name="connsiteX18" fmla="*/ 1706894 w 2614664"/>
                <a:gd name="connsiteY18" fmla="*/ 663027 h 2544791"/>
                <a:gd name="connsiteX19" fmla="*/ 1669747 w 2614664"/>
                <a:gd name="connsiteY19" fmla="*/ 627784 h 2544791"/>
                <a:gd name="connsiteX20" fmla="*/ 1879297 w 2614664"/>
                <a:gd name="connsiteY20" fmla="*/ 304887 h 2544791"/>
                <a:gd name="connsiteX21" fmla="*/ 1916444 w 2614664"/>
                <a:gd name="connsiteY21" fmla="*/ 309649 h 2544791"/>
                <a:gd name="connsiteX22" fmla="*/ 2093609 w 2614664"/>
                <a:gd name="connsiteY22" fmla="*/ 212494 h 2544791"/>
                <a:gd name="connsiteX23" fmla="*/ 2027887 w 2614664"/>
                <a:gd name="connsiteY23" fmla="*/ 21994 h 2544791"/>
                <a:gd name="connsiteX24" fmla="*/ 1832624 w 2614664"/>
                <a:gd name="connsiteY24" fmla="*/ 51522 h 2544791"/>
                <a:gd name="connsiteX25" fmla="*/ 1829767 w 2614664"/>
                <a:gd name="connsiteY25" fmla="*/ 255357 h 2544791"/>
                <a:gd name="connsiteX26" fmla="*/ 1810717 w 2614664"/>
                <a:gd name="connsiteY26" fmla="*/ 306792 h 2544791"/>
                <a:gd name="connsiteX27" fmla="*/ 1620217 w 2614664"/>
                <a:gd name="connsiteY27" fmla="*/ 606829 h 2544791"/>
                <a:gd name="connsiteX28" fmla="*/ 1307797 w 2614664"/>
                <a:gd name="connsiteY28" fmla="*/ 535392 h 2544791"/>
                <a:gd name="connsiteX29" fmla="*/ 1251599 w 2614664"/>
                <a:gd name="connsiteY29" fmla="*/ 520152 h 2544791"/>
                <a:gd name="connsiteX30" fmla="*/ 1283032 w 2614664"/>
                <a:gd name="connsiteY30" fmla="*/ 447762 h 2544791"/>
                <a:gd name="connsiteX31" fmla="*/ 1363042 w 2614664"/>
                <a:gd name="connsiteY31" fmla="*/ 322032 h 2544791"/>
                <a:gd name="connsiteX32" fmla="*/ 1238264 w 2614664"/>
                <a:gd name="connsiteY32" fmla="*/ 160107 h 2544791"/>
                <a:gd name="connsiteX33" fmla="*/ 1059194 w 2614664"/>
                <a:gd name="connsiteY33" fmla="*/ 265834 h 2544791"/>
                <a:gd name="connsiteX34" fmla="*/ 1149682 w 2614664"/>
                <a:gd name="connsiteY34" fmla="*/ 455382 h 2544791"/>
                <a:gd name="connsiteX35" fmla="*/ 1191592 w 2614664"/>
                <a:gd name="connsiteY35" fmla="*/ 523962 h 2544791"/>
                <a:gd name="connsiteX36" fmla="*/ 1144919 w 2614664"/>
                <a:gd name="connsiteY36" fmla="*/ 558252 h 2544791"/>
                <a:gd name="connsiteX37" fmla="*/ 901079 w 2614664"/>
                <a:gd name="connsiteY37" fmla="*/ 682077 h 2544791"/>
                <a:gd name="connsiteX38" fmla="*/ 901079 w 2614664"/>
                <a:gd name="connsiteY38" fmla="*/ 682077 h 2544791"/>
                <a:gd name="connsiteX39" fmla="*/ 685814 w 2614664"/>
                <a:gd name="connsiteY39" fmla="*/ 312507 h 2544791"/>
                <a:gd name="connsiteX40" fmla="*/ 677242 w 2614664"/>
                <a:gd name="connsiteY40" fmla="*/ 281074 h 2544791"/>
                <a:gd name="connsiteX41" fmla="*/ 674384 w 2614664"/>
                <a:gd name="connsiteY41" fmla="*/ 53427 h 2544791"/>
                <a:gd name="connsiteX42" fmla="*/ 450547 w 2614664"/>
                <a:gd name="connsiteY42" fmla="*/ 69619 h 2544791"/>
                <a:gd name="connsiteX43" fmla="*/ 472454 w 2614664"/>
                <a:gd name="connsiteY43" fmla="*/ 290599 h 2544791"/>
                <a:gd name="connsiteX44" fmla="*/ 621044 w 2614664"/>
                <a:gd name="connsiteY44" fmla="*/ 320127 h 2544791"/>
                <a:gd name="connsiteX45" fmla="*/ 832499 w 2614664"/>
                <a:gd name="connsiteY45" fmla="*/ 681124 h 2544791"/>
                <a:gd name="connsiteX46" fmla="*/ 848692 w 2614664"/>
                <a:gd name="connsiteY46" fmla="*/ 728749 h 2544791"/>
                <a:gd name="connsiteX47" fmla="*/ 848692 w 2614664"/>
                <a:gd name="connsiteY47" fmla="*/ 728749 h 2544791"/>
                <a:gd name="connsiteX48" fmla="*/ 688672 w 2614664"/>
                <a:gd name="connsiteY48" fmla="*/ 986877 h 2544791"/>
                <a:gd name="connsiteX49" fmla="*/ 524842 w 2614664"/>
                <a:gd name="connsiteY49" fmla="*/ 894484 h 2544791"/>
                <a:gd name="connsiteX50" fmla="*/ 518174 w 2614664"/>
                <a:gd name="connsiteY50" fmla="*/ 850669 h 2544791"/>
                <a:gd name="connsiteX51" fmla="*/ 500077 w 2614664"/>
                <a:gd name="connsiteY51" fmla="*/ 744942 h 2544791"/>
                <a:gd name="connsiteX52" fmla="*/ 281954 w 2614664"/>
                <a:gd name="connsiteY52" fmla="*/ 690649 h 2544791"/>
                <a:gd name="connsiteX53" fmla="*/ 239092 w 2614664"/>
                <a:gd name="connsiteY53" fmla="*/ 915439 h 2544791"/>
                <a:gd name="connsiteX54" fmla="*/ 468644 w 2614664"/>
                <a:gd name="connsiteY54" fmla="*/ 937347 h 2544791"/>
                <a:gd name="connsiteX55" fmla="*/ 667717 w 2614664"/>
                <a:gd name="connsiteY55" fmla="*/ 1055457 h 2544791"/>
                <a:gd name="connsiteX56" fmla="*/ 667717 w 2614664"/>
                <a:gd name="connsiteY56" fmla="*/ 1055457 h 2544791"/>
                <a:gd name="connsiteX57" fmla="*/ 667717 w 2614664"/>
                <a:gd name="connsiteY57" fmla="*/ 1055457 h 2544791"/>
                <a:gd name="connsiteX58" fmla="*/ 662002 w 2614664"/>
                <a:gd name="connsiteY58" fmla="*/ 1301202 h 2544791"/>
                <a:gd name="connsiteX59" fmla="*/ 621044 w 2614664"/>
                <a:gd name="connsiteY59" fmla="*/ 1322157 h 2544791"/>
                <a:gd name="connsiteX60" fmla="*/ 307672 w 2614664"/>
                <a:gd name="connsiteY60" fmla="*/ 1342159 h 2544791"/>
                <a:gd name="connsiteX61" fmla="*/ 307672 w 2614664"/>
                <a:gd name="connsiteY61" fmla="*/ 1342159 h 2544791"/>
                <a:gd name="connsiteX62" fmla="*/ 307672 w 2614664"/>
                <a:gd name="connsiteY62" fmla="*/ 1342159 h 2544791"/>
                <a:gd name="connsiteX63" fmla="*/ 298147 w 2614664"/>
                <a:gd name="connsiteY63" fmla="*/ 1320252 h 2544791"/>
                <a:gd name="connsiteX64" fmla="*/ 119077 w 2614664"/>
                <a:gd name="connsiteY64" fmla="*/ 1229764 h 2544791"/>
                <a:gd name="connsiteX65" fmla="*/ 14 w 2614664"/>
                <a:gd name="connsiteY65" fmla="*/ 1385974 h 2544791"/>
                <a:gd name="connsiteX66" fmla="*/ 122887 w 2614664"/>
                <a:gd name="connsiteY66" fmla="*/ 1534564 h 2544791"/>
                <a:gd name="connsiteX67" fmla="*/ 298147 w 2614664"/>
                <a:gd name="connsiteY67" fmla="*/ 1438362 h 2544791"/>
                <a:gd name="connsiteX68" fmla="*/ 354344 w 2614664"/>
                <a:gd name="connsiteY68" fmla="*/ 1400262 h 2544791"/>
                <a:gd name="connsiteX69" fmla="*/ 401969 w 2614664"/>
                <a:gd name="connsiteY69" fmla="*/ 1395499 h 2544791"/>
                <a:gd name="connsiteX70" fmla="*/ 627712 w 2614664"/>
                <a:gd name="connsiteY70" fmla="*/ 1382164 h 2544791"/>
                <a:gd name="connsiteX71" fmla="*/ 661049 w 2614664"/>
                <a:gd name="connsiteY71" fmla="*/ 1378354 h 2544791"/>
                <a:gd name="connsiteX72" fmla="*/ 690577 w 2614664"/>
                <a:gd name="connsiteY72" fmla="*/ 1417407 h 2544791"/>
                <a:gd name="connsiteX73" fmla="*/ 778207 w 2614664"/>
                <a:gd name="connsiteY73" fmla="*/ 1585999 h 2544791"/>
                <a:gd name="connsiteX74" fmla="*/ 778207 w 2614664"/>
                <a:gd name="connsiteY74" fmla="*/ 1720302 h 2544791"/>
                <a:gd name="connsiteX75" fmla="*/ 687719 w 2614664"/>
                <a:gd name="connsiteY75" fmla="*/ 1762212 h 2544791"/>
                <a:gd name="connsiteX76" fmla="*/ 528652 w 2614664"/>
                <a:gd name="connsiteY76" fmla="*/ 1857462 h 2544791"/>
                <a:gd name="connsiteX77" fmla="*/ 580087 w 2614664"/>
                <a:gd name="connsiteY77" fmla="*/ 2040342 h 2544791"/>
                <a:gd name="connsiteX78" fmla="*/ 766777 w 2614664"/>
                <a:gd name="connsiteY78" fmla="*/ 2040342 h 2544791"/>
                <a:gd name="connsiteX79" fmla="*/ 816307 w 2614664"/>
                <a:gd name="connsiteY79" fmla="*/ 1858414 h 2544791"/>
                <a:gd name="connsiteX80" fmla="*/ 830594 w 2614664"/>
                <a:gd name="connsiteY80" fmla="*/ 1746019 h 2544791"/>
                <a:gd name="connsiteX81" fmla="*/ 852502 w 2614664"/>
                <a:gd name="connsiteY81" fmla="*/ 1714587 h 2544791"/>
                <a:gd name="connsiteX82" fmla="*/ 896317 w 2614664"/>
                <a:gd name="connsiteY82" fmla="*/ 1709824 h 2544791"/>
                <a:gd name="connsiteX83" fmla="*/ 1135394 w 2614664"/>
                <a:gd name="connsiteY83" fmla="*/ 1834602 h 2544791"/>
                <a:gd name="connsiteX84" fmla="*/ 1163969 w 2614664"/>
                <a:gd name="connsiteY84" fmla="*/ 1861272 h 2544791"/>
                <a:gd name="connsiteX85" fmla="*/ 1160159 w 2614664"/>
                <a:gd name="connsiteY85" fmla="*/ 1885084 h 2544791"/>
                <a:gd name="connsiteX86" fmla="*/ 1119202 w 2614664"/>
                <a:gd name="connsiteY86" fmla="*/ 2216554 h 2544791"/>
                <a:gd name="connsiteX87" fmla="*/ 1081102 w 2614664"/>
                <a:gd name="connsiteY87" fmla="*/ 2238462 h 2544791"/>
                <a:gd name="connsiteX88" fmla="*/ 999187 w 2614664"/>
                <a:gd name="connsiteY88" fmla="*/ 2292754 h 2544791"/>
                <a:gd name="connsiteX89" fmla="*/ 1035382 w 2614664"/>
                <a:gd name="connsiteY89" fmla="*/ 2518497 h 2544791"/>
                <a:gd name="connsiteX90" fmla="*/ 1258267 w 2614664"/>
                <a:gd name="connsiteY90" fmla="*/ 2466109 h 2544791"/>
                <a:gd name="connsiteX91" fmla="*/ 1176352 w 2614664"/>
                <a:gd name="connsiteY91" fmla="*/ 2243224 h 2544791"/>
                <a:gd name="connsiteX92" fmla="*/ 1223024 w 2614664"/>
                <a:gd name="connsiteY92" fmla="*/ 1853652 h 2544791"/>
                <a:gd name="connsiteX93" fmla="*/ 1584974 w 2614664"/>
                <a:gd name="connsiteY93" fmla="*/ 1801264 h 2544791"/>
                <a:gd name="connsiteX94" fmla="*/ 1584974 w 2614664"/>
                <a:gd name="connsiteY94" fmla="*/ 1801264 h 2544791"/>
                <a:gd name="connsiteX95" fmla="*/ 1584974 w 2614664"/>
                <a:gd name="connsiteY95" fmla="*/ 1801264 h 2544791"/>
                <a:gd name="connsiteX96" fmla="*/ 1805954 w 2614664"/>
                <a:gd name="connsiteY96" fmla="*/ 2062249 h 2544791"/>
                <a:gd name="connsiteX97" fmla="*/ 1790714 w 2614664"/>
                <a:gd name="connsiteY97" fmla="*/ 2086062 h 2544791"/>
                <a:gd name="connsiteX98" fmla="*/ 1825004 w 2614664"/>
                <a:gd name="connsiteY98" fmla="*/ 2276562 h 2544791"/>
                <a:gd name="connsiteX99" fmla="*/ 2018362 w 2614664"/>
                <a:gd name="connsiteY99" fmla="*/ 2286087 h 2544791"/>
                <a:gd name="connsiteX100" fmla="*/ 2072654 w 2614664"/>
                <a:gd name="connsiteY100" fmla="*/ 2100349 h 2544791"/>
                <a:gd name="connsiteX101" fmla="*/ 1904062 w 2614664"/>
                <a:gd name="connsiteY101" fmla="*/ 2005099 h 2544791"/>
                <a:gd name="connsiteX102" fmla="*/ 1848817 w 2614664"/>
                <a:gd name="connsiteY102" fmla="*/ 2015577 h 2544791"/>
                <a:gd name="connsiteX103" fmla="*/ 1810717 w 2614664"/>
                <a:gd name="connsiteY103" fmla="*/ 1966999 h 2544791"/>
                <a:gd name="connsiteX104" fmla="*/ 1650697 w 2614664"/>
                <a:gd name="connsiteY104" fmla="*/ 1766974 h 2544791"/>
                <a:gd name="connsiteX105" fmla="*/ 1946924 w 2614664"/>
                <a:gd name="connsiteY105" fmla="*/ 1391689 h 2544791"/>
                <a:gd name="connsiteX106" fmla="*/ 1946924 w 2614664"/>
                <a:gd name="connsiteY106" fmla="*/ 1391689 h 2544791"/>
                <a:gd name="connsiteX107" fmla="*/ 1996454 w 2614664"/>
                <a:gd name="connsiteY107" fmla="*/ 1408834 h 2544791"/>
                <a:gd name="connsiteX108" fmla="*/ 2308874 w 2614664"/>
                <a:gd name="connsiteY108" fmla="*/ 1622194 h 2544791"/>
                <a:gd name="connsiteX109" fmla="*/ 2308874 w 2614664"/>
                <a:gd name="connsiteY109" fmla="*/ 1622194 h 2544791"/>
                <a:gd name="connsiteX110" fmla="*/ 2304112 w 2614664"/>
                <a:gd name="connsiteY110" fmla="*/ 1682202 h 2544791"/>
                <a:gd name="connsiteX111" fmla="*/ 2456512 w 2614664"/>
                <a:gd name="connsiteY111" fmla="*/ 1851747 h 2544791"/>
                <a:gd name="connsiteX112" fmla="*/ 2614627 w 2614664"/>
                <a:gd name="connsiteY112" fmla="*/ 1691727 h 2544791"/>
                <a:gd name="connsiteX113" fmla="*/ 2526997 w 2614664"/>
                <a:gd name="connsiteY113" fmla="*/ 1556472 h 25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614664" h="2544791">
                  <a:moveTo>
                    <a:pt x="2526997" y="1556472"/>
                  </a:moveTo>
                  <a:cubicBezTo>
                    <a:pt x="2465084" y="1526944"/>
                    <a:pt x="2406982" y="1536469"/>
                    <a:pt x="2354594" y="1579332"/>
                  </a:cubicBezTo>
                  <a:cubicBezTo>
                    <a:pt x="2334592" y="1566949"/>
                    <a:pt x="2314589" y="1554567"/>
                    <a:pt x="2294587" y="1542184"/>
                  </a:cubicBezTo>
                  <a:cubicBezTo>
                    <a:pt x="2189812" y="1472652"/>
                    <a:pt x="2091704" y="1394547"/>
                    <a:pt x="1981214" y="1332634"/>
                  </a:cubicBezTo>
                  <a:cubicBezTo>
                    <a:pt x="1965022" y="1321204"/>
                    <a:pt x="1969784" y="1305012"/>
                    <a:pt x="1971689" y="1289772"/>
                  </a:cubicBezTo>
                  <a:cubicBezTo>
                    <a:pt x="1982167" y="1199284"/>
                    <a:pt x="1978357" y="1109749"/>
                    <a:pt x="1954544" y="1022119"/>
                  </a:cubicBezTo>
                  <a:cubicBezTo>
                    <a:pt x="1951687" y="1010689"/>
                    <a:pt x="1943114" y="998307"/>
                    <a:pt x="1953592" y="985924"/>
                  </a:cubicBezTo>
                  <a:cubicBezTo>
                    <a:pt x="2012647" y="971637"/>
                    <a:pt x="2070749" y="955444"/>
                    <a:pt x="2126947" y="931632"/>
                  </a:cubicBezTo>
                  <a:cubicBezTo>
                    <a:pt x="2142187" y="935442"/>
                    <a:pt x="2147902" y="949729"/>
                    <a:pt x="2157427" y="960207"/>
                  </a:cubicBezTo>
                  <a:cubicBezTo>
                    <a:pt x="2208862" y="1018309"/>
                    <a:pt x="2285062" y="1032597"/>
                    <a:pt x="2351737" y="997354"/>
                  </a:cubicBezTo>
                  <a:cubicBezTo>
                    <a:pt x="2416507" y="962112"/>
                    <a:pt x="2447939" y="886864"/>
                    <a:pt x="2426984" y="814474"/>
                  </a:cubicBezTo>
                  <a:cubicBezTo>
                    <a:pt x="2406982" y="745894"/>
                    <a:pt x="2338402" y="698269"/>
                    <a:pt x="2267917" y="703984"/>
                  </a:cubicBezTo>
                  <a:cubicBezTo>
                    <a:pt x="2193622" y="708747"/>
                    <a:pt x="2136472" y="762087"/>
                    <a:pt x="2124089" y="838287"/>
                  </a:cubicBezTo>
                  <a:cubicBezTo>
                    <a:pt x="2121232" y="857337"/>
                    <a:pt x="2121232" y="877339"/>
                    <a:pt x="2097419" y="884007"/>
                  </a:cubicBezTo>
                  <a:lnTo>
                    <a:pt x="2097419" y="884007"/>
                  </a:lnTo>
                  <a:cubicBezTo>
                    <a:pt x="2074559" y="889722"/>
                    <a:pt x="2052652" y="897342"/>
                    <a:pt x="2029792" y="902104"/>
                  </a:cubicBezTo>
                  <a:cubicBezTo>
                    <a:pt x="1991692" y="909724"/>
                    <a:pt x="1958354" y="936394"/>
                    <a:pt x="1917397" y="925917"/>
                  </a:cubicBezTo>
                  <a:cubicBezTo>
                    <a:pt x="1917397" y="925917"/>
                    <a:pt x="1917397" y="925917"/>
                    <a:pt x="1917397" y="925917"/>
                  </a:cubicBezTo>
                  <a:cubicBezTo>
                    <a:pt x="1873582" y="817332"/>
                    <a:pt x="1799287" y="732559"/>
                    <a:pt x="1706894" y="663027"/>
                  </a:cubicBezTo>
                  <a:cubicBezTo>
                    <a:pt x="1693559" y="652549"/>
                    <a:pt x="1674509" y="647787"/>
                    <a:pt x="1669747" y="627784"/>
                  </a:cubicBezTo>
                  <a:cubicBezTo>
                    <a:pt x="1744994" y="523962"/>
                    <a:pt x="1814527" y="416329"/>
                    <a:pt x="1879297" y="304887"/>
                  </a:cubicBezTo>
                  <a:cubicBezTo>
                    <a:pt x="1891679" y="306792"/>
                    <a:pt x="1904062" y="307744"/>
                    <a:pt x="1916444" y="309649"/>
                  </a:cubicBezTo>
                  <a:cubicBezTo>
                    <a:pt x="1994549" y="322032"/>
                    <a:pt x="2065987" y="282979"/>
                    <a:pt x="2093609" y="212494"/>
                  </a:cubicBezTo>
                  <a:cubicBezTo>
                    <a:pt x="2121232" y="141057"/>
                    <a:pt x="2092657" y="61047"/>
                    <a:pt x="2027887" y="21994"/>
                  </a:cubicBezTo>
                  <a:cubicBezTo>
                    <a:pt x="1963117" y="-16106"/>
                    <a:pt x="1882154" y="-3723"/>
                    <a:pt x="1832624" y="51522"/>
                  </a:cubicBezTo>
                  <a:cubicBezTo>
                    <a:pt x="1780237" y="109624"/>
                    <a:pt x="1779284" y="189634"/>
                    <a:pt x="1829767" y="255357"/>
                  </a:cubicBezTo>
                  <a:cubicBezTo>
                    <a:pt x="1836434" y="277264"/>
                    <a:pt x="1820242" y="290599"/>
                    <a:pt x="1810717" y="306792"/>
                  </a:cubicBezTo>
                  <a:cubicBezTo>
                    <a:pt x="1747852" y="406804"/>
                    <a:pt x="1684034" y="506817"/>
                    <a:pt x="1620217" y="606829"/>
                  </a:cubicBezTo>
                  <a:cubicBezTo>
                    <a:pt x="1521157" y="562062"/>
                    <a:pt x="1417334" y="534439"/>
                    <a:pt x="1307797" y="535392"/>
                  </a:cubicBezTo>
                  <a:cubicBezTo>
                    <a:pt x="1288747" y="535392"/>
                    <a:pt x="1260172" y="553489"/>
                    <a:pt x="1251599" y="520152"/>
                  </a:cubicBezTo>
                  <a:cubicBezTo>
                    <a:pt x="1243979" y="490624"/>
                    <a:pt x="1244932" y="463954"/>
                    <a:pt x="1283032" y="447762"/>
                  </a:cubicBezTo>
                  <a:cubicBezTo>
                    <a:pt x="1334467" y="424902"/>
                    <a:pt x="1359232" y="378229"/>
                    <a:pt x="1363042" y="322032"/>
                  </a:cubicBezTo>
                  <a:cubicBezTo>
                    <a:pt x="1367804" y="243927"/>
                    <a:pt x="1313512" y="174394"/>
                    <a:pt x="1238264" y="160107"/>
                  </a:cubicBezTo>
                  <a:cubicBezTo>
                    <a:pt x="1158254" y="144867"/>
                    <a:pt x="1083007" y="189634"/>
                    <a:pt x="1059194" y="265834"/>
                  </a:cubicBezTo>
                  <a:cubicBezTo>
                    <a:pt x="1034429" y="343939"/>
                    <a:pt x="1070624" y="427759"/>
                    <a:pt x="1149682" y="455382"/>
                  </a:cubicBezTo>
                  <a:cubicBezTo>
                    <a:pt x="1189687" y="469669"/>
                    <a:pt x="1189687" y="493482"/>
                    <a:pt x="1191592" y="523962"/>
                  </a:cubicBezTo>
                  <a:cubicBezTo>
                    <a:pt x="1193497" y="559204"/>
                    <a:pt x="1163017" y="553489"/>
                    <a:pt x="1144919" y="558252"/>
                  </a:cubicBezTo>
                  <a:cubicBezTo>
                    <a:pt x="1055384" y="583017"/>
                    <a:pt x="973469" y="623022"/>
                    <a:pt x="901079" y="682077"/>
                  </a:cubicBezTo>
                  <a:lnTo>
                    <a:pt x="901079" y="682077"/>
                  </a:lnTo>
                  <a:cubicBezTo>
                    <a:pt x="829642" y="557299"/>
                    <a:pt x="757252" y="434427"/>
                    <a:pt x="685814" y="312507"/>
                  </a:cubicBezTo>
                  <a:cubicBezTo>
                    <a:pt x="680099" y="302982"/>
                    <a:pt x="675337" y="293457"/>
                    <a:pt x="677242" y="281074"/>
                  </a:cubicBezTo>
                  <a:cubicBezTo>
                    <a:pt x="742964" y="209637"/>
                    <a:pt x="742012" y="114387"/>
                    <a:pt x="674384" y="53427"/>
                  </a:cubicBezTo>
                  <a:cubicBezTo>
                    <a:pt x="609614" y="-5628"/>
                    <a:pt x="505792" y="1992"/>
                    <a:pt x="450547" y="69619"/>
                  </a:cubicBezTo>
                  <a:cubicBezTo>
                    <a:pt x="395302" y="136294"/>
                    <a:pt x="404827" y="235354"/>
                    <a:pt x="472454" y="290599"/>
                  </a:cubicBezTo>
                  <a:cubicBezTo>
                    <a:pt x="516269" y="326794"/>
                    <a:pt x="566752" y="330604"/>
                    <a:pt x="621044" y="320127"/>
                  </a:cubicBezTo>
                  <a:cubicBezTo>
                    <a:pt x="691529" y="440142"/>
                    <a:pt x="762014" y="561109"/>
                    <a:pt x="832499" y="681124"/>
                  </a:cubicBezTo>
                  <a:cubicBezTo>
                    <a:pt x="841072" y="695412"/>
                    <a:pt x="855359" y="708747"/>
                    <a:pt x="848692" y="728749"/>
                  </a:cubicBezTo>
                  <a:cubicBezTo>
                    <a:pt x="848692" y="728749"/>
                    <a:pt x="848692" y="728749"/>
                    <a:pt x="848692" y="728749"/>
                  </a:cubicBezTo>
                  <a:cubicBezTo>
                    <a:pt x="772492" y="800187"/>
                    <a:pt x="720104" y="886864"/>
                    <a:pt x="688672" y="986877"/>
                  </a:cubicBezTo>
                  <a:cubicBezTo>
                    <a:pt x="626759" y="969732"/>
                    <a:pt x="581992" y="920202"/>
                    <a:pt x="524842" y="894484"/>
                  </a:cubicBezTo>
                  <a:cubicBezTo>
                    <a:pt x="507697" y="882102"/>
                    <a:pt x="516269" y="865909"/>
                    <a:pt x="518174" y="850669"/>
                  </a:cubicBezTo>
                  <a:cubicBezTo>
                    <a:pt x="522937" y="813522"/>
                    <a:pt x="519127" y="778279"/>
                    <a:pt x="500077" y="744942"/>
                  </a:cubicBezTo>
                  <a:cubicBezTo>
                    <a:pt x="456262" y="668742"/>
                    <a:pt x="356249" y="643977"/>
                    <a:pt x="281954" y="690649"/>
                  </a:cubicBezTo>
                  <a:cubicBezTo>
                    <a:pt x="205754" y="738274"/>
                    <a:pt x="186704" y="843049"/>
                    <a:pt x="239092" y="915439"/>
                  </a:cubicBezTo>
                  <a:cubicBezTo>
                    <a:pt x="293384" y="989734"/>
                    <a:pt x="392444" y="999259"/>
                    <a:pt x="468644" y="937347"/>
                  </a:cubicBezTo>
                  <a:cubicBezTo>
                    <a:pt x="542939" y="964017"/>
                    <a:pt x="600089" y="1017357"/>
                    <a:pt x="667717" y="1055457"/>
                  </a:cubicBezTo>
                  <a:cubicBezTo>
                    <a:pt x="667717" y="1055457"/>
                    <a:pt x="667717" y="1055457"/>
                    <a:pt x="667717" y="1055457"/>
                  </a:cubicBezTo>
                  <a:cubicBezTo>
                    <a:pt x="667717" y="1055457"/>
                    <a:pt x="667717" y="1055457"/>
                    <a:pt x="667717" y="1055457"/>
                  </a:cubicBezTo>
                  <a:cubicBezTo>
                    <a:pt x="650572" y="1137372"/>
                    <a:pt x="646762" y="1218334"/>
                    <a:pt x="662002" y="1301202"/>
                  </a:cubicBezTo>
                  <a:cubicBezTo>
                    <a:pt x="658192" y="1326919"/>
                    <a:pt x="636284" y="1321204"/>
                    <a:pt x="621044" y="1322157"/>
                  </a:cubicBezTo>
                  <a:cubicBezTo>
                    <a:pt x="516269" y="1328824"/>
                    <a:pt x="412447" y="1335492"/>
                    <a:pt x="307672" y="1342159"/>
                  </a:cubicBezTo>
                  <a:cubicBezTo>
                    <a:pt x="307672" y="1342159"/>
                    <a:pt x="307672" y="1342159"/>
                    <a:pt x="307672" y="1342159"/>
                  </a:cubicBezTo>
                  <a:cubicBezTo>
                    <a:pt x="307672" y="1342159"/>
                    <a:pt x="307672" y="1342159"/>
                    <a:pt x="307672" y="1342159"/>
                  </a:cubicBezTo>
                  <a:cubicBezTo>
                    <a:pt x="304814" y="1334539"/>
                    <a:pt x="301957" y="1326919"/>
                    <a:pt x="298147" y="1320252"/>
                  </a:cubicBezTo>
                  <a:cubicBezTo>
                    <a:pt x="264809" y="1248814"/>
                    <a:pt x="192419" y="1211667"/>
                    <a:pt x="119077" y="1229764"/>
                  </a:cubicBezTo>
                  <a:cubicBezTo>
                    <a:pt x="45734" y="1247862"/>
                    <a:pt x="-938" y="1308822"/>
                    <a:pt x="14" y="1385974"/>
                  </a:cubicBezTo>
                  <a:cubicBezTo>
                    <a:pt x="967" y="1459317"/>
                    <a:pt x="50497" y="1519324"/>
                    <a:pt x="122887" y="1534564"/>
                  </a:cubicBezTo>
                  <a:cubicBezTo>
                    <a:pt x="196229" y="1549804"/>
                    <a:pt x="270524" y="1512657"/>
                    <a:pt x="298147" y="1438362"/>
                  </a:cubicBezTo>
                  <a:cubicBezTo>
                    <a:pt x="309577" y="1407882"/>
                    <a:pt x="327674" y="1401214"/>
                    <a:pt x="354344" y="1400262"/>
                  </a:cubicBezTo>
                  <a:cubicBezTo>
                    <a:pt x="370537" y="1400262"/>
                    <a:pt x="385777" y="1397404"/>
                    <a:pt x="401969" y="1395499"/>
                  </a:cubicBezTo>
                  <a:cubicBezTo>
                    <a:pt x="477217" y="1393594"/>
                    <a:pt x="552464" y="1390737"/>
                    <a:pt x="627712" y="1382164"/>
                  </a:cubicBezTo>
                  <a:cubicBezTo>
                    <a:pt x="639142" y="1383117"/>
                    <a:pt x="650572" y="1384069"/>
                    <a:pt x="661049" y="1378354"/>
                  </a:cubicBezTo>
                  <a:cubicBezTo>
                    <a:pt x="683909" y="1382164"/>
                    <a:pt x="684862" y="1401214"/>
                    <a:pt x="690577" y="1417407"/>
                  </a:cubicBezTo>
                  <a:cubicBezTo>
                    <a:pt x="712484" y="1477414"/>
                    <a:pt x="741059" y="1533612"/>
                    <a:pt x="778207" y="1585999"/>
                  </a:cubicBezTo>
                  <a:cubicBezTo>
                    <a:pt x="825832" y="1650769"/>
                    <a:pt x="823927" y="1649817"/>
                    <a:pt x="778207" y="1720302"/>
                  </a:cubicBezTo>
                  <a:cubicBezTo>
                    <a:pt x="755347" y="1755544"/>
                    <a:pt x="735344" y="1772689"/>
                    <a:pt x="687719" y="1762212"/>
                  </a:cubicBezTo>
                  <a:cubicBezTo>
                    <a:pt x="621044" y="1747924"/>
                    <a:pt x="554369" y="1793644"/>
                    <a:pt x="528652" y="1857462"/>
                  </a:cubicBezTo>
                  <a:cubicBezTo>
                    <a:pt x="502934" y="1923184"/>
                    <a:pt x="523889" y="1998432"/>
                    <a:pt x="580087" y="2040342"/>
                  </a:cubicBezTo>
                  <a:cubicBezTo>
                    <a:pt x="635332" y="2081299"/>
                    <a:pt x="711532" y="2081299"/>
                    <a:pt x="766777" y="2040342"/>
                  </a:cubicBezTo>
                  <a:cubicBezTo>
                    <a:pt x="823927" y="1998432"/>
                    <a:pt x="851549" y="1919374"/>
                    <a:pt x="816307" y="1858414"/>
                  </a:cubicBezTo>
                  <a:cubicBezTo>
                    <a:pt x="787732" y="1809837"/>
                    <a:pt x="802019" y="1780309"/>
                    <a:pt x="830594" y="1746019"/>
                  </a:cubicBezTo>
                  <a:cubicBezTo>
                    <a:pt x="839167" y="1736494"/>
                    <a:pt x="845834" y="1726017"/>
                    <a:pt x="852502" y="1714587"/>
                  </a:cubicBezTo>
                  <a:cubicBezTo>
                    <a:pt x="864884" y="1691727"/>
                    <a:pt x="877267" y="1693632"/>
                    <a:pt x="896317" y="1709824"/>
                  </a:cubicBezTo>
                  <a:cubicBezTo>
                    <a:pt x="966802" y="1767927"/>
                    <a:pt x="1046812" y="1809837"/>
                    <a:pt x="1135394" y="1834602"/>
                  </a:cubicBezTo>
                  <a:cubicBezTo>
                    <a:pt x="1149682" y="1838412"/>
                    <a:pt x="1163017" y="1842222"/>
                    <a:pt x="1163969" y="1861272"/>
                  </a:cubicBezTo>
                  <a:cubicBezTo>
                    <a:pt x="1161112" y="1868892"/>
                    <a:pt x="1158254" y="1878417"/>
                    <a:pt x="1160159" y="1885084"/>
                  </a:cubicBezTo>
                  <a:cubicBezTo>
                    <a:pt x="1142062" y="1994622"/>
                    <a:pt x="1129679" y="2105112"/>
                    <a:pt x="1119202" y="2216554"/>
                  </a:cubicBezTo>
                  <a:cubicBezTo>
                    <a:pt x="1114439" y="2237509"/>
                    <a:pt x="1095389" y="2234652"/>
                    <a:pt x="1081102" y="2238462"/>
                  </a:cubicBezTo>
                  <a:cubicBezTo>
                    <a:pt x="1048717" y="2248939"/>
                    <a:pt x="1021094" y="2266084"/>
                    <a:pt x="999187" y="2292754"/>
                  </a:cubicBezTo>
                  <a:cubicBezTo>
                    <a:pt x="943942" y="2365144"/>
                    <a:pt x="960134" y="2468014"/>
                    <a:pt x="1035382" y="2518497"/>
                  </a:cubicBezTo>
                  <a:cubicBezTo>
                    <a:pt x="1110629" y="2568979"/>
                    <a:pt x="1213499" y="2544214"/>
                    <a:pt x="1258267" y="2466109"/>
                  </a:cubicBezTo>
                  <a:cubicBezTo>
                    <a:pt x="1305892" y="2382289"/>
                    <a:pt x="1270649" y="2286087"/>
                    <a:pt x="1176352" y="2243224"/>
                  </a:cubicBezTo>
                  <a:cubicBezTo>
                    <a:pt x="1191592" y="2113684"/>
                    <a:pt x="1207784" y="1983192"/>
                    <a:pt x="1223024" y="1853652"/>
                  </a:cubicBezTo>
                  <a:cubicBezTo>
                    <a:pt x="1347802" y="1867939"/>
                    <a:pt x="1469722" y="1854604"/>
                    <a:pt x="1584974" y="1801264"/>
                  </a:cubicBezTo>
                  <a:cubicBezTo>
                    <a:pt x="1584974" y="1801264"/>
                    <a:pt x="1584974" y="1801264"/>
                    <a:pt x="1584974" y="1801264"/>
                  </a:cubicBezTo>
                  <a:cubicBezTo>
                    <a:pt x="1584974" y="1801264"/>
                    <a:pt x="1584974" y="1801264"/>
                    <a:pt x="1584974" y="1801264"/>
                  </a:cubicBezTo>
                  <a:cubicBezTo>
                    <a:pt x="1666889" y="1881274"/>
                    <a:pt x="1737374" y="1970809"/>
                    <a:pt x="1805954" y="2062249"/>
                  </a:cubicBezTo>
                  <a:cubicBezTo>
                    <a:pt x="1801192" y="2069869"/>
                    <a:pt x="1794524" y="2077489"/>
                    <a:pt x="1790714" y="2086062"/>
                  </a:cubicBezTo>
                  <a:cubicBezTo>
                    <a:pt x="1757377" y="2151784"/>
                    <a:pt x="1771664" y="2228937"/>
                    <a:pt x="1825004" y="2276562"/>
                  </a:cubicBezTo>
                  <a:cubicBezTo>
                    <a:pt x="1879297" y="2324187"/>
                    <a:pt x="1960259" y="2327997"/>
                    <a:pt x="2018362" y="2286087"/>
                  </a:cubicBezTo>
                  <a:cubicBezTo>
                    <a:pt x="2077417" y="2244177"/>
                    <a:pt x="2099324" y="2167024"/>
                    <a:pt x="2072654" y="2100349"/>
                  </a:cubicBezTo>
                  <a:cubicBezTo>
                    <a:pt x="2045984" y="2033674"/>
                    <a:pt x="1979309" y="1994622"/>
                    <a:pt x="1904062" y="2005099"/>
                  </a:cubicBezTo>
                  <a:cubicBezTo>
                    <a:pt x="1885012" y="2007957"/>
                    <a:pt x="1866914" y="2011767"/>
                    <a:pt x="1848817" y="2015577"/>
                  </a:cubicBezTo>
                  <a:cubicBezTo>
                    <a:pt x="1836434" y="1999384"/>
                    <a:pt x="1823099" y="1983192"/>
                    <a:pt x="1810717" y="1966999"/>
                  </a:cubicBezTo>
                  <a:cubicBezTo>
                    <a:pt x="1758329" y="1899372"/>
                    <a:pt x="1696417" y="1840317"/>
                    <a:pt x="1650697" y="1766974"/>
                  </a:cubicBezTo>
                  <a:cubicBezTo>
                    <a:pt x="1797382" y="1679344"/>
                    <a:pt x="1899299" y="1556472"/>
                    <a:pt x="1946924" y="1391689"/>
                  </a:cubicBezTo>
                  <a:cubicBezTo>
                    <a:pt x="1946924" y="1391689"/>
                    <a:pt x="1946924" y="1391689"/>
                    <a:pt x="1946924" y="1391689"/>
                  </a:cubicBezTo>
                  <a:cubicBezTo>
                    <a:pt x="1969784" y="1379307"/>
                    <a:pt x="1982167" y="1399309"/>
                    <a:pt x="1996454" y="1408834"/>
                  </a:cubicBezTo>
                  <a:cubicBezTo>
                    <a:pt x="2101229" y="1479319"/>
                    <a:pt x="2205052" y="1550757"/>
                    <a:pt x="2308874" y="1622194"/>
                  </a:cubicBezTo>
                  <a:lnTo>
                    <a:pt x="2308874" y="1622194"/>
                  </a:lnTo>
                  <a:cubicBezTo>
                    <a:pt x="2319352" y="1643149"/>
                    <a:pt x="2305064" y="1662199"/>
                    <a:pt x="2304112" y="1682202"/>
                  </a:cubicBezTo>
                  <a:cubicBezTo>
                    <a:pt x="2297444" y="1773642"/>
                    <a:pt x="2366024" y="1850794"/>
                    <a:pt x="2456512" y="1851747"/>
                  </a:cubicBezTo>
                  <a:cubicBezTo>
                    <a:pt x="2545095" y="1852699"/>
                    <a:pt x="2616532" y="1781262"/>
                    <a:pt x="2614627" y="1691727"/>
                  </a:cubicBezTo>
                  <a:cubicBezTo>
                    <a:pt x="2612722" y="1629814"/>
                    <a:pt x="2583195" y="1583142"/>
                    <a:pt x="2526997" y="155647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8125C08-1CC8-45A3-87DB-A816A9AD837A}"/>
                </a:ext>
              </a:extLst>
            </p:cNvPr>
            <p:cNvSpPr/>
            <p:nvPr/>
          </p:nvSpPr>
          <p:spPr>
            <a:xfrm>
              <a:off x="5468780" y="2511197"/>
              <a:ext cx="1277778" cy="1278335"/>
            </a:xfrm>
            <a:custGeom>
              <a:avLst/>
              <a:gdLst>
                <a:gd name="connsiteX0" fmla="*/ 535780 w 1277778"/>
                <a:gd name="connsiteY0" fmla="*/ 935355 h 1278335"/>
                <a:gd name="connsiteX1" fmla="*/ 645317 w 1277778"/>
                <a:gd name="connsiteY1" fmla="*/ 1044892 h 1278335"/>
                <a:gd name="connsiteX2" fmla="*/ 534827 w 1277778"/>
                <a:gd name="connsiteY2" fmla="*/ 1152525 h 1278335"/>
                <a:gd name="connsiteX3" fmla="*/ 428147 w 1277778"/>
                <a:gd name="connsiteY3" fmla="*/ 1043940 h 1278335"/>
                <a:gd name="connsiteX4" fmla="*/ 535780 w 1277778"/>
                <a:gd name="connsiteY4" fmla="*/ 935355 h 1278335"/>
                <a:gd name="connsiteX5" fmla="*/ 534828 w 1277778"/>
                <a:gd name="connsiteY5" fmla="*/ 920115 h 1278335"/>
                <a:gd name="connsiteX6" fmla="*/ 403382 w 1277778"/>
                <a:gd name="connsiteY6" fmla="*/ 1049655 h 1278335"/>
                <a:gd name="connsiteX7" fmla="*/ 535780 w 1277778"/>
                <a:gd name="connsiteY7" fmla="*/ 1183005 h 1278335"/>
                <a:gd name="connsiteX8" fmla="*/ 666273 w 1277778"/>
                <a:gd name="connsiteY8" fmla="*/ 1052513 h 1278335"/>
                <a:gd name="connsiteX9" fmla="*/ 534828 w 1277778"/>
                <a:gd name="connsiteY9" fmla="*/ 920115 h 1278335"/>
                <a:gd name="connsiteX10" fmla="*/ 792954 w 1277778"/>
                <a:gd name="connsiteY10" fmla="*/ 710565 h 1278335"/>
                <a:gd name="connsiteX11" fmla="*/ 841532 w 1277778"/>
                <a:gd name="connsiteY11" fmla="*/ 757237 h 1278335"/>
                <a:gd name="connsiteX12" fmla="*/ 795812 w 1277778"/>
                <a:gd name="connsiteY12" fmla="*/ 805815 h 1278335"/>
                <a:gd name="connsiteX13" fmla="*/ 747234 w 1277778"/>
                <a:gd name="connsiteY13" fmla="*/ 755332 h 1278335"/>
                <a:gd name="connsiteX14" fmla="*/ 792954 w 1277778"/>
                <a:gd name="connsiteY14" fmla="*/ 710565 h 1278335"/>
                <a:gd name="connsiteX15" fmla="*/ 794860 w 1277778"/>
                <a:gd name="connsiteY15" fmla="*/ 693420 h 1278335"/>
                <a:gd name="connsiteX16" fmla="*/ 725328 w 1277778"/>
                <a:gd name="connsiteY16" fmla="*/ 762952 h 1278335"/>
                <a:gd name="connsiteX17" fmla="*/ 794860 w 1277778"/>
                <a:gd name="connsiteY17" fmla="*/ 832485 h 1278335"/>
                <a:gd name="connsiteX18" fmla="*/ 864392 w 1277778"/>
                <a:gd name="connsiteY18" fmla="*/ 762952 h 1278335"/>
                <a:gd name="connsiteX19" fmla="*/ 794860 w 1277778"/>
                <a:gd name="connsiteY19" fmla="*/ 693420 h 1278335"/>
                <a:gd name="connsiteX20" fmla="*/ 231932 w 1277778"/>
                <a:gd name="connsiteY20" fmla="*/ 630555 h 1278335"/>
                <a:gd name="connsiteX21" fmla="*/ 303369 w 1277778"/>
                <a:gd name="connsiteY21" fmla="*/ 704850 h 1278335"/>
                <a:gd name="connsiteX22" fmla="*/ 233837 w 1277778"/>
                <a:gd name="connsiteY22" fmla="*/ 779145 h 1278335"/>
                <a:gd name="connsiteX23" fmla="*/ 160494 w 1277778"/>
                <a:gd name="connsiteY23" fmla="*/ 707708 h 1278335"/>
                <a:gd name="connsiteX24" fmla="*/ 231932 w 1277778"/>
                <a:gd name="connsiteY24" fmla="*/ 630555 h 1278335"/>
                <a:gd name="connsiteX25" fmla="*/ 232885 w 1277778"/>
                <a:gd name="connsiteY25" fmla="*/ 616268 h 1278335"/>
                <a:gd name="connsiteX26" fmla="*/ 136682 w 1277778"/>
                <a:gd name="connsiteY26" fmla="*/ 708660 h 1278335"/>
                <a:gd name="connsiteX27" fmla="*/ 233837 w 1277778"/>
                <a:gd name="connsiteY27" fmla="*/ 804863 h 1278335"/>
                <a:gd name="connsiteX28" fmla="*/ 330040 w 1277778"/>
                <a:gd name="connsiteY28" fmla="*/ 712470 h 1278335"/>
                <a:gd name="connsiteX29" fmla="*/ 232885 w 1277778"/>
                <a:gd name="connsiteY29" fmla="*/ 616268 h 1278335"/>
                <a:gd name="connsiteX30" fmla="*/ 1138712 w 1277778"/>
                <a:gd name="connsiteY30" fmla="*/ 510540 h 1278335"/>
                <a:gd name="connsiteX31" fmla="*/ 1190147 w 1277778"/>
                <a:gd name="connsiteY31" fmla="*/ 565785 h 1278335"/>
                <a:gd name="connsiteX32" fmla="*/ 1135854 w 1277778"/>
                <a:gd name="connsiteY32" fmla="*/ 619125 h 1278335"/>
                <a:gd name="connsiteX33" fmla="*/ 1081562 w 1277778"/>
                <a:gd name="connsiteY33" fmla="*/ 567690 h 1278335"/>
                <a:gd name="connsiteX34" fmla="*/ 1138712 w 1277778"/>
                <a:gd name="connsiteY34" fmla="*/ 510540 h 1278335"/>
                <a:gd name="connsiteX35" fmla="*/ 1136808 w 1277778"/>
                <a:gd name="connsiteY35" fmla="*/ 492443 h 1278335"/>
                <a:gd name="connsiteX36" fmla="*/ 1058703 w 1277778"/>
                <a:gd name="connsiteY36" fmla="*/ 565785 h 1278335"/>
                <a:gd name="connsiteX37" fmla="*/ 1136808 w 1277778"/>
                <a:gd name="connsiteY37" fmla="*/ 650558 h 1278335"/>
                <a:gd name="connsiteX38" fmla="*/ 1215865 w 1277778"/>
                <a:gd name="connsiteY38" fmla="*/ 570548 h 1278335"/>
                <a:gd name="connsiteX39" fmla="*/ 1136808 w 1277778"/>
                <a:gd name="connsiteY39" fmla="*/ 492443 h 1278335"/>
                <a:gd name="connsiteX40" fmla="*/ 279557 w 1277778"/>
                <a:gd name="connsiteY40" fmla="*/ 281940 h 1278335"/>
                <a:gd name="connsiteX41" fmla="*/ 338612 w 1277778"/>
                <a:gd name="connsiteY41" fmla="*/ 340043 h 1278335"/>
                <a:gd name="connsiteX42" fmla="*/ 277652 w 1277778"/>
                <a:gd name="connsiteY42" fmla="*/ 403860 h 1278335"/>
                <a:gd name="connsiteX43" fmla="*/ 219550 w 1277778"/>
                <a:gd name="connsiteY43" fmla="*/ 340995 h 1278335"/>
                <a:gd name="connsiteX44" fmla="*/ 279557 w 1277778"/>
                <a:gd name="connsiteY44" fmla="*/ 281940 h 1278335"/>
                <a:gd name="connsiteX45" fmla="*/ 276700 w 1277778"/>
                <a:gd name="connsiteY45" fmla="*/ 263843 h 1278335"/>
                <a:gd name="connsiteX46" fmla="*/ 193832 w 1277778"/>
                <a:gd name="connsiteY46" fmla="*/ 349568 h 1278335"/>
                <a:gd name="connsiteX47" fmla="*/ 279557 w 1277778"/>
                <a:gd name="connsiteY47" fmla="*/ 432435 h 1278335"/>
                <a:gd name="connsiteX48" fmla="*/ 360520 w 1277778"/>
                <a:gd name="connsiteY48" fmla="*/ 348615 h 1278335"/>
                <a:gd name="connsiteX49" fmla="*/ 276700 w 1277778"/>
                <a:gd name="connsiteY49" fmla="*/ 263843 h 1278335"/>
                <a:gd name="connsiteX50" fmla="*/ 628172 w 1277778"/>
                <a:gd name="connsiteY50" fmla="*/ 191453 h 1278335"/>
                <a:gd name="connsiteX51" fmla="*/ 751997 w 1277778"/>
                <a:gd name="connsiteY51" fmla="*/ 320993 h 1278335"/>
                <a:gd name="connsiteX52" fmla="*/ 622457 w 1277778"/>
                <a:gd name="connsiteY52" fmla="*/ 445770 h 1278335"/>
                <a:gd name="connsiteX53" fmla="*/ 504347 w 1277778"/>
                <a:gd name="connsiteY53" fmla="*/ 315278 h 1278335"/>
                <a:gd name="connsiteX54" fmla="*/ 628172 w 1277778"/>
                <a:gd name="connsiteY54" fmla="*/ 191453 h 1278335"/>
                <a:gd name="connsiteX55" fmla="*/ 626267 w 1277778"/>
                <a:gd name="connsiteY55" fmla="*/ 177165 h 1278335"/>
                <a:gd name="connsiteX56" fmla="*/ 478630 w 1277778"/>
                <a:gd name="connsiteY56" fmla="*/ 325755 h 1278335"/>
                <a:gd name="connsiteX57" fmla="*/ 630078 w 1277778"/>
                <a:gd name="connsiteY57" fmla="*/ 471488 h 1278335"/>
                <a:gd name="connsiteX58" fmla="*/ 777715 w 1277778"/>
                <a:gd name="connsiteY58" fmla="*/ 321945 h 1278335"/>
                <a:gd name="connsiteX59" fmla="*/ 626267 w 1277778"/>
                <a:gd name="connsiteY59" fmla="*/ 177165 h 1278335"/>
                <a:gd name="connsiteX60" fmla="*/ 639603 w 1277778"/>
                <a:gd name="connsiteY60" fmla="*/ 0 h 1278335"/>
                <a:gd name="connsiteX61" fmla="*/ 1277778 w 1277778"/>
                <a:gd name="connsiteY61" fmla="*/ 638175 h 1278335"/>
                <a:gd name="connsiteX62" fmla="*/ 635792 w 1277778"/>
                <a:gd name="connsiteY62" fmla="*/ 1278255 h 1278335"/>
                <a:gd name="connsiteX63" fmla="*/ 475 w 1277778"/>
                <a:gd name="connsiteY63" fmla="*/ 639128 h 1278335"/>
                <a:gd name="connsiteX64" fmla="*/ 639603 w 1277778"/>
                <a:gd name="connsiteY64" fmla="*/ 0 h 127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77778" h="1278335">
                  <a:moveTo>
                    <a:pt x="535780" y="935355"/>
                  </a:moveTo>
                  <a:cubicBezTo>
                    <a:pt x="592929" y="936307"/>
                    <a:pt x="646270" y="988695"/>
                    <a:pt x="645317" y="1044892"/>
                  </a:cubicBezTo>
                  <a:cubicBezTo>
                    <a:pt x="643412" y="1106805"/>
                    <a:pt x="596740" y="1151572"/>
                    <a:pt x="534827" y="1152525"/>
                  </a:cubicBezTo>
                  <a:cubicBezTo>
                    <a:pt x="473867" y="1153477"/>
                    <a:pt x="428147" y="1107757"/>
                    <a:pt x="428147" y="1043940"/>
                  </a:cubicBezTo>
                  <a:cubicBezTo>
                    <a:pt x="428147" y="982980"/>
                    <a:pt x="475772" y="934402"/>
                    <a:pt x="535780" y="935355"/>
                  </a:cubicBezTo>
                  <a:close/>
                  <a:moveTo>
                    <a:pt x="534828" y="920115"/>
                  </a:moveTo>
                  <a:cubicBezTo>
                    <a:pt x="463390" y="920115"/>
                    <a:pt x="405287" y="978218"/>
                    <a:pt x="403382" y="1049655"/>
                  </a:cubicBezTo>
                  <a:cubicBezTo>
                    <a:pt x="401478" y="1119188"/>
                    <a:pt x="466247" y="1183958"/>
                    <a:pt x="535780" y="1183005"/>
                  </a:cubicBezTo>
                  <a:cubicBezTo>
                    <a:pt x="607217" y="1182053"/>
                    <a:pt x="665320" y="1123950"/>
                    <a:pt x="666273" y="1052513"/>
                  </a:cubicBezTo>
                  <a:cubicBezTo>
                    <a:pt x="666273" y="977265"/>
                    <a:pt x="610075" y="920115"/>
                    <a:pt x="534828" y="920115"/>
                  </a:cubicBezTo>
                  <a:close/>
                  <a:moveTo>
                    <a:pt x="792954" y="710565"/>
                  </a:moveTo>
                  <a:cubicBezTo>
                    <a:pt x="822482" y="709612"/>
                    <a:pt x="841532" y="727710"/>
                    <a:pt x="841532" y="757237"/>
                  </a:cubicBezTo>
                  <a:cubicBezTo>
                    <a:pt x="842484" y="786765"/>
                    <a:pt x="822482" y="802005"/>
                    <a:pt x="795812" y="805815"/>
                  </a:cubicBezTo>
                  <a:cubicBezTo>
                    <a:pt x="765332" y="801052"/>
                    <a:pt x="746282" y="785812"/>
                    <a:pt x="747234" y="755332"/>
                  </a:cubicBezTo>
                  <a:cubicBezTo>
                    <a:pt x="748187" y="728662"/>
                    <a:pt x="765332" y="710565"/>
                    <a:pt x="792954" y="710565"/>
                  </a:cubicBezTo>
                  <a:close/>
                  <a:moveTo>
                    <a:pt x="794860" y="693420"/>
                  </a:moveTo>
                  <a:cubicBezTo>
                    <a:pt x="756760" y="693420"/>
                    <a:pt x="725328" y="725805"/>
                    <a:pt x="725328" y="762952"/>
                  </a:cubicBezTo>
                  <a:cubicBezTo>
                    <a:pt x="725328" y="801052"/>
                    <a:pt x="757712" y="832485"/>
                    <a:pt x="794860" y="832485"/>
                  </a:cubicBezTo>
                  <a:cubicBezTo>
                    <a:pt x="832008" y="832485"/>
                    <a:pt x="864392" y="800100"/>
                    <a:pt x="864392" y="762952"/>
                  </a:cubicBezTo>
                  <a:cubicBezTo>
                    <a:pt x="864392" y="724852"/>
                    <a:pt x="832008" y="693420"/>
                    <a:pt x="794860" y="693420"/>
                  </a:cubicBezTo>
                  <a:close/>
                  <a:moveTo>
                    <a:pt x="231932" y="630555"/>
                  </a:moveTo>
                  <a:cubicBezTo>
                    <a:pt x="272889" y="631507"/>
                    <a:pt x="303369" y="663893"/>
                    <a:pt x="303369" y="704850"/>
                  </a:cubicBezTo>
                  <a:cubicBezTo>
                    <a:pt x="303369" y="745808"/>
                    <a:pt x="272889" y="778193"/>
                    <a:pt x="233837" y="779145"/>
                  </a:cubicBezTo>
                  <a:cubicBezTo>
                    <a:pt x="194784" y="780097"/>
                    <a:pt x="162399" y="748665"/>
                    <a:pt x="160494" y="707708"/>
                  </a:cubicBezTo>
                  <a:cubicBezTo>
                    <a:pt x="159542" y="664845"/>
                    <a:pt x="190974" y="630555"/>
                    <a:pt x="231932" y="630555"/>
                  </a:cubicBezTo>
                  <a:close/>
                  <a:moveTo>
                    <a:pt x="232885" y="616268"/>
                  </a:moveTo>
                  <a:cubicBezTo>
                    <a:pt x="182403" y="616268"/>
                    <a:pt x="137635" y="659130"/>
                    <a:pt x="136682" y="708660"/>
                  </a:cubicBezTo>
                  <a:cubicBezTo>
                    <a:pt x="135730" y="759143"/>
                    <a:pt x="182403" y="804863"/>
                    <a:pt x="233837" y="804863"/>
                  </a:cubicBezTo>
                  <a:cubicBezTo>
                    <a:pt x="283368" y="804863"/>
                    <a:pt x="328135" y="761048"/>
                    <a:pt x="330040" y="712470"/>
                  </a:cubicBezTo>
                  <a:cubicBezTo>
                    <a:pt x="330993" y="661988"/>
                    <a:pt x="285272" y="616268"/>
                    <a:pt x="232885" y="616268"/>
                  </a:cubicBezTo>
                  <a:close/>
                  <a:moveTo>
                    <a:pt x="1138712" y="510540"/>
                  </a:moveTo>
                  <a:cubicBezTo>
                    <a:pt x="1172050" y="510540"/>
                    <a:pt x="1190147" y="532447"/>
                    <a:pt x="1190147" y="565785"/>
                  </a:cubicBezTo>
                  <a:cubicBezTo>
                    <a:pt x="1189195" y="601028"/>
                    <a:pt x="1170145" y="618172"/>
                    <a:pt x="1135854" y="619125"/>
                  </a:cubicBezTo>
                  <a:cubicBezTo>
                    <a:pt x="1104422" y="617220"/>
                    <a:pt x="1081562" y="601028"/>
                    <a:pt x="1081562" y="567690"/>
                  </a:cubicBezTo>
                  <a:cubicBezTo>
                    <a:pt x="1081562" y="533400"/>
                    <a:pt x="1104422" y="510540"/>
                    <a:pt x="1138712" y="510540"/>
                  </a:cubicBezTo>
                  <a:close/>
                  <a:moveTo>
                    <a:pt x="1136808" y="492443"/>
                  </a:moveTo>
                  <a:cubicBezTo>
                    <a:pt x="1094898" y="492443"/>
                    <a:pt x="1060608" y="524828"/>
                    <a:pt x="1058703" y="565785"/>
                  </a:cubicBezTo>
                  <a:cubicBezTo>
                    <a:pt x="1056798" y="608648"/>
                    <a:pt x="1094898" y="650558"/>
                    <a:pt x="1136808" y="650558"/>
                  </a:cubicBezTo>
                  <a:cubicBezTo>
                    <a:pt x="1176813" y="651510"/>
                    <a:pt x="1213960" y="613410"/>
                    <a:pt x="1215865" y="570548"/>
                  </a:cubicBezTo>
                  <a:cubicBezTo>
                    <a:pt x="1216817" y="530543"/>
                    <a:pt x="1178717" y="492443"/>
                    <a:pt x="1136808" y="492443"/>
                  </a:cubicBezTo>
                  <a:close/>
                  <a:moveTo>
                    <a:pt x="279557" y="281940"/>
                  </a:moveTo>
                  <a:cubicBezTo>
                    <a:pt x="315752" y="284798"/>
                    <a:pt x="333850" y="308610"/>
                    <a:pt x="338612" y="340043"/>
                  </a:cubicBezTo>
                  <a:cubicBezTo>
                    <a:pt x="338612" y="376238"/>
                    <a:pt x="309085" y="406718"/>
                    <a:pt x="277652" y="403860"/>
                  </a:cubicBezTo>
                  <a:cubicBezTo>
                    <a:pt x="241457" y="401003"/>
                    <a:pt x="220502" y="378143"/>
                    <a:pt x="219550" y="340995"/>
                  </a:cubicBezTo>
                  <a:cubicBezTo>
                    <a:pt x="218597" y="306705"/>
                    <a:pt x="246220" y="279083"/>
                    <a:pt x="279557" y="281940"/>
                  </a:cubicBezTo>
                  <a:close/>
                  <a:moveTo>
                    <a:pt x="276700" y="263843"/>
                  </a:moveTo>
                  <a:cubicBezTo>
                    <a:pt x="230980" y="263843"/>
                    <a:pt x="192880" y="302895"/>
                    <a:pt x="193832" y="349568"/>
                  </a:cubicBezTo>
                  <a:cubicBezTo>
                    <a:pt x="193832" y="395288"/>
                    <a:pt x="232885" y="432435"/>
                    <a:pt x="279557" y="432435"/>
                  </a:cubicBezTo>
                  <a:cubicBezTo>
                    <a:pt x="321468" y="431483"/>
                    <a:pt x="359568" y="393383"/>
                    <a:pt x="360520" y="348615"/>
                  </a:cubicBezTo>
                  <a:cubicBezTo>
                    <a:pt x="360520" y="303847"/>
                    <a:pt x="322420" y="263843"/>
                    <a:pt x="276700" y="263843"/>
                  </a:cubicBezTo>
                  <a:close/>
                  <a:moveTo>
                    <a:pt x="628172" y="191453"/>
                  </a:moveTo>
                  <a:cubicBezTo>
                    <a:pt x="698657" y="192405"/>
                    <a:pt x="752950" y="248603"/>
                    <a:pt x="751997" y="320993"/>
                  </a:cubicBezTo>
                  <a:cubicBezTo>
                    <a:pt x="751045" y="392430"/>
                    <a:pt x="694847" y="446723"/>
                    <a:pt x="622457" y="445770"/>
                  </a:cubicBezTo>
                  <a:cubicBezTo>
                    <a:pt x="554830" y="444818"/>
                    <a:pt x="502442" y="386716"/>
                    <a:pt x="504347" y="315278"/>
                  </a:cubicBezTo>
                  <a:cubicBezTo>
                    <a:pt x="506252" y="244793"/>
                    <a:pt x="559592" y="191453"/>
                    <a:pt x="628172" y="191453"/>
                  </a:cubicBezTo>
                  <a:close/>
                  <a:moveTo>
                    <a:pt x="626267" y="177165"/>
                  </a:moveTo>
                  <a:cubicBezTo>
                    <a:pt x="544353" y="178118"/>
                    <a:pt x="476725" y="245745"/>
                    <a:pt x="478630" y="325755"/>
                  </a:cubicBezTo>
                  <a:cubicBezTo>
                    <a:pt x="480535" y="406718"/>
                    <a:pt x="549115" y="472440"/>
                    <a:pt x="630078" y="471488"/>
                  </a:cubicBezTo>
                  <a:cubicBezTo>
                    <a:pt x="711040" y="471488"/>
                    <a:pt x="777715" y="402908"/>
                    <a:pt x="777715" y="321945"/>
                  </a:cubicBezTo>
                  <a:cubicBezTo>
                    <a:pt x="777715" y="241935"/>
                    <a:pt x="709135" y="176213"/>
                    <a:pt x="626267" y="177165"/>
                  </a:cubicBezTo>
                  <a:close/>
                  <a:moveTo>
                    <a:pt x="639603" y="0"/>
                  </a:moveTo>
                  <a:cubicBezTo>
                    <a:pt x="993933" y="0"/>
                    <a:pt x="1277778" y="283845"/>
                    <a:pt x="1277778" y="638175"/>
                  </a:cubicBezTo>
                  <a:cubicBezTo>
                    <a:pt x="1277778" y="995363"/>
                    <a:pt x="994885" y="1272540"/>
                    <a:pt x="635792" y="1278255"/>
                  </a:cubicBezTo>
                  <a:cubicBezTo>
                    <a:pt x="295750" y="1283970"/>
                    <a:pt x="-13813" y="982980"/>
                    <a:pt x="475" y="639128"/>
                  </a:cubicBezTo>
                  <a:cubicBezTo>
                    <a:pt x="475" y="279083"/>
                    <a:pt x="279557" y="0"/>
                    <a:pt x="63960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Arrow: Left 19">
            <a:extLst>
              <a:ext uri="{FF2B5EF4-FFF2-40B4-BE49-F238E27FC236}">
                <a16:creationId xmlns="" xmlns:a16="http://schemas.microsoft.com/office/drawing/2014/main" id="{75B10F02-806D-45C1-8CF3-496BE9575E37}"/>
              </a:ext>
            </a:extLst>
          </p:cNvPr>
          <p:cNvSpPr/>
          <p:nvPr/>
        </p:nvSpPr>
        <p:spPr>
          <a:xfrm rot="18462792">
            <a:off x="5030866" y="3552699"/>
            <a:ext cx="607358" cy="486850"/>
          </a:xfrm>
          <a:prstGeom prst="leftArrow">
            <a:avLst>
              <a:gd name="adj1" fmla="val 38974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="" xmlns:a16="http://schemas.microsoft.com/office/drawing/2014/main" id="{D45024CE-1F42-4A77-9B2D-93B4CB6F892C}"/>
              </a:ext>
            </a:extLst>
          </p:cNvPr>
          <p:cNvSpPr/>
          <p:nvPr/>
        </p:nvSpPr>
        <p:spPr>
          <a:xfrm rot="3137208" flipH="1">
            <a:off x="6573235" y="3559209"/>
            <a:ext cx="607356" cy="486848"/>
          </a:xfrm>
          <a:prstGeom prst="leftArrow">
            <a:avLst>
              <a:gd name="adj1" fmla="val 38974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77CD502-4EFF-455C-81BF-E7BA54F54F66}"/>
              </a:ext>
            </a:extLst>
          </p:cNvPr>
          <p:cNvSpPr txBox="1"/>
          <p:nvPr/>
        </p:nvSpPr>
        <p:spPr>
          <a:xfrm>
            <a:off x="4289930" y="4719787"/>
            <a:ext cx="1097807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cs typeface="Arial" pitchFamily="34" charset="0"/>
              </a:rPr>
              <a:t>Businesses </a:t>
            </a:r>
            <a:endParaRPr lang="ko-KR" altLang="en-US" sz="1100" b="1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D4F10F3-0952-4A11-995F-E6AE5BD1E96E}"/>
              </a:ext>
            </a:extLst>
          </p:cNvPr>
          <p:cNvSpPr txBox="1"/>
          <p:nvPr/>
        </p:nvSpPr>
        <p:spPr>
          <a:xfrm>
            <a:off x="6881584" y="4719787"/>
            <a:ext cx="1022883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cs typeface="Arial" pitchFamily="34" charset="0"/>
              </a:rPr>
              <a:t>Employees</a:t>
            </a:r>
            <a:endParaRPr lang="ko-KR" altLang="en-US" sz="1100" b="1" dirty="0"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46E3123-8D05-477B-A705-3CA42A7AD936}"/>
              </a:ext>
            </a:extLst>
          </p:cNvPr>
          <p:cNvSpPr/>
          <p:nvPr/>
        </p:nvSpPr>
        <p:spPr>
          <a:xfrm>
            <a:off x="5391431" y="2642720"/>
            <a:ext cx="1428596" cy="369332"/>
          </a:xfrm>
          <a:prstGeom prst="rect">
            <a:avLst/>
          </a:prstGeom>
          <a:solidFill>
            <a:srgbClr val="D92949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WDB LOAF</a:t>
            </a:r>
          </a:p>
        </p:txBody>
      </p:sp>
      <p:sp>
        <p:nvSpPr>
          <p:cNvPr id="25" name="직사각형 2">
            <a:extLst>
              <a:ext uri="{FF2B5EF4-FFF2-40B4-BE49-F238E27FC236}">
                <a16:creationId xmlns="" xmlns:a16="http://schemas.microsoft.com/office/drawing/2014/main" id="{F18590FB-C3F8-458C-A2B3-8987A1A2A223}"/>
              </a:ext>
            </a:extLst>
          </p:cNvPr>
          <p:cNvSpPr/>
          <p:nvPr/>
        </p:nvSpPr>
        <p:spPr>
          <a:xfrm>
            <a:off x="504642" y="1588295"/>
            <a:ext cx="4162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rgbClr val="D92949"/>
                </a:solidFill>
              </a:rPr>
              <a:t>Solano WDB</a:t>
            </a:r>
            <a:endParaRPr lang="ko-KR" altLang="en-US" sz="5400" dirty="0">
              <a:solidFill>
                <a:srgbClr val="D92949"/>
              </a:solidFill>
            </a:endParaRPr>
          </a:p>
        </p:txBody>
      </p:sp>
      <p:sp>
        <p:nvSpPr>
          <p:cNvPr id="26" name="직사각형 2">
            <a:extLst>
              <a:ext uri="{FF2B5EF4-FFF2-40B4-BE49-F238E27FC236}">
                <a16:creationId xmlns="" xmlns:a16="http://schemas.microsoft.com/office/drawing/2014/main" id="{3182C3D8-F10D-44A9-A54C-F2A3F24B9721}"/>
              </a:ext>
            </a:extLst>
          </p:cNvPr>
          <p:cNvSpPr/>
          <p:nvPr/>
        </p:nvSpPr>
        <p:spPr>
          <a:xfrm>
            <a:off x="504642" y="2405135"/>
            <a:ext cx="427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spc="300" dirty="0">
                <a:solidFill>
                  <a:srgbClr val="BC8430"/>
                </a:solidFill>
              </a:rPr>
              <a:t>LOAF Program</a:t>
            </a:r>
            <a:endParaRPr lang="ko-KR" altLang="en-US" sz="4000" b="1" spc="300" dirty="0">
              <a:solidFill>
                <a:srgbClr val="BC843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43BDC72-2AA5-46A9-9C04-060B645F1F0B}"/>
              </a:ext>
            </a:extLst>
          </p:cNvPr>
          <p:cNvSpPr txBox="1"/>
          <p:nvPr/>
        </p:nvSpPr>
        <p:spPr>
          <a:xfrm>
            <a:off x="504645" y="3480059"/>
            <a:ext cx="38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  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8A79B78-6239-4A2B-BBB3-6A06FB31DB1B}"/>
              </a:ext>
            </a:extLst>
          </p:cNvPr>
          <p:cNvSpPr txBox="1"/>
          <p:nvPr/>
        </p:nvSpPr>
        <p:spPr>
          <a:xfrm>
            <a:off x="524435" y="5373989"/>
            <a:ext cx="3127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LOAF program provides grants to small businesses experiencing economic stresses in order to prevent potential layoffs or facility closures during COVID-19.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8CA49A8-4D26-4C04-B572-B0B8D95220F6}"/>
              </a:ext>
            </a:extLst>
          </p:cNvPr>
          <p:cNvSpPr txBox="1"/>
          <p:nvPr/>
        </p:nvSpPr>
        <p:spPr>
          <a:xfrm>
            <a:off x="532802" y="3987263"/>
            <a:ext cx="284077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rgbClr val="D96B00"/>
                </a:solidFill>
                <a:cs typeface="Arial" pitchFamily="34" charset="0"/>
              </a:rPr>
              <a:t>THE WDB </a:t>
            </a:r>
            <a:r>
              <a:rPr lang="en-GB" altLang="ko-KR" sz="2000" dirty="0">
                <a:cs typeface="Arial" pitchFamily="34" charset="0"/>
              </a:rPr>
              <a:t>established LOAF to avoid layoffs and business closures during COVID-19.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C00992D-D59C-4052-8A34-3F5AA4909E12}"/>
              </a:ext>
            </a:extLst>
          </p:cNvPr>
          <p:cNvSpPr txBox="1"/>
          <p:nvPr/>
        </p:nvSpPr>
        <p:spPr>
          <a:xfrm>
            <a:off x="8929649" y="2759078"/>
            <a:ext cx="2967077" cy="34778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The WDB designated $80,000 of local and state Rapid Response funding for the </a:t>
            </a:r>
            <a:r>
              <a:rPr lang="en-US" sz="1200" i="1" dirty="0"/>
              <a:t>COVID-19 LOAF </a:t>
            </a:r>
            <a:r>
              <a:rPr lang="en-US" sz="1200" dirty="0"/>
              <a:t>and has received an additional $105K in community contributions for the program.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Eligible applicants include Solano County small businesses or industry associations with 500 employees or less and up-to-date on State Unemployment Insurance (UI) taxes.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Funds may be used to </a:t>
            </a:r>
            <a:r>
              <a:rPr lang="en-US" sz="1200" dirty="0"/>
              <a:t>purchase remote equipment or software for teleworking, conversion to online sales or delivery, purchase of PPE and other COVID-19 cleaning/sanitation supplies to help maintain a safe on-site workplace, or other ways to retain employees.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직사각형 14">
            <a:extLst>
              <a:ext uri="{FF2B5EF4-FFF2-40B4-BE49-F238E27FC236}">
                <a16:creationId xmlns="" xmlns:a16="http://schemas.microsoft.com/office/drawing/2014/main" id="{C005B9ED-6B79-4A49-A92A-BB52D6E68F2E}"/>
              </a:ext>
            </a:extLst>
          </p:cNvPr>
          <p:cNvSpPr/>
          <p:nvPr/>
        </p:nvSpPr>
        <p:spPr>
          <a:xfrm>
            <a:off x="8316972" y="1759654"/>
            <a:ext cx="3479781" cy="435582"/>
          </a:xfrm>
          <a:prstGeom prst="rect">
            <a:avLst/>
          </a:prstGeom>
          <a:solidFill>
            <a:srgbClr val="D92949"/>
          </a:solidFill>
        </p:spPr>
        <p:txBody>
          <a:bodyPr lIns="0" anchor="ctr"/>
          <a:lstStyle/>
          <a:p>
            <a:pPr algn="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Employee Retention</a:t>
            </a:r>
          </a:p>
        </p:txBody>
      </p:sp>
      <p:sp>
        <p:nvSpPr>
          <p:cNvPr id="58" name="직사각형 16">
            <a:extLst>
              <a:ext uri="{FF2B5EF4-FFF2-40B4-BE49-F238E27FC236}">
                <a16:creationId xmlns="" xmlns:a16="http://schemas.microsoft.com/office/drawing/2014/main" id="{3B336723-20F0-4F21-9E8C-559F706AC1B5}"/>
              </a:ext>
            </a:extLst>
          </p:cNvPr>
          <p:cNvSpPr/>
          <p:nvPr/>
        </p:nvSpPr>
        <p:spPr>
          <a:xfrm>
            <a:off x="7671817" y="2303117"/>
            <a:ext cx="4124936" cy="435582"/>
          </a:xfrm>
          <a:prstGeom prst="rect">
            <a:avLst/>
          </a:prstGeom>
          <a:solidFill>
            <a:srgbClr val="BC8430"/>
          </a:solidFill>
        </p:spPr>
        <p:txBody>
          <a:bodyPr lIns="0" anchor="ctr"/>
          <a:lstStyle/>
          <a:p>
            <a:pPr algn="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Business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10ECA38-D32C-4141-BC6E-17F24F2B14B6}"/>
              </a:ext>
            </a:extLst>
          </p:cNvPr>
          <p:cNvSpPr/>
          <p:nvPr/>
        </p:nvSpPr>
        <p:spPr>
          <a:xfrm>
            <a:off x="397386" y="1444669"/>
            <a:ext cx="2564144" cy="5255122"/>
          </a:xfrm>
          <a:custGeom>
            <a:avLst/>
            <a:gdLst>
              <a:gd name="connsiteX0" fmla="*/ 1391553 w 1392710"/>
              <a:gd name="connsiteY0" fmla="*/ 361443 h 2854310"/>
              <a:gd name="connsiteX1" fmla="*/ 1337872 w 1392710"/>
              <a:gd name="connsiteY1" fmla="*/ 20540 h 2854310"/>
              <a:gd name="connsiteX2" fmla="*/ 1309094 w 1392710"/>
              <a:gd name="connsiteY2" fmla="*/ 3937 h 2854310"/>
              <a:gd name="connsiteX3" fmla="*/ 936093 w 1392710"/>
              <a:gd name="connsiteY3" fmla="*/ 142291 h 2854310"/>
              <a:gd name="connsiteX4" fmla="*/ 850314 w 1392710"/>
              <a:gd name="connsiteY4" fmla="*/ 173282 h 2854310"/>
              <a:gd name="connsiteX5" fmla="*/ 767302 w 1392710"/>
              <a:gd name="connsiteY5" fmla="*/ 203166 h 2854310"/>
              <a:gd name="connsiteX6" fmla="*/ 682630 w 1392710"/>
              <a:gd name="connsiteY6" fmla="*/ 235264 h 2854310"/>
              <a:gd name="connsiteX7" fmla="*/ 607366 w 1392710"/>
              <a:gd name="connsiteY7" fmla="*/ 256294 h 2854310"/>
              <a:gd name="connsiteX8" fmla="*/ 555898 w 1392710"/>
              <a:gd name="connsiteY8" fmla="*/ 255187 h 2854310"/>
              <a:gd name="connsiteX9" fmla="*/ 488935 w 1392710"/>
              <a:gd name="connsiteY9" fmla="*/ 318830 h 2854310"/>
              <a:gd name="connsiteX10" fmla="*/ 542063 w 1392710"/>
              <a:gd name="connsiteY10" fmla="*/ 423978 h 2854310"/>
              <a:gd name="connsiteX11" fmla="*/ 554238 w 1392710"/>
              <a:gd name="connsiteY11" fmla="*/ 447222 h 2854310"/>
              <a:gd name="connsiteX12" fmla="*/ 520480 w 1392710"/>
              <a:gd name="connsiteY12" fmla="*/ 578380 h 2854310"/>
              <a:gd name="connsiteX13" fmla="*/ 429167 w 1392710"/>
              <a:gd name="connsiteY13" fmla="*/ 587235 h 2854310"/>
              <a:gd name="connsiteX14" fmla="*/ 356116 w 1392710"/>
              <a:gd name="connsiteY14" fmla="*/ 528573 h 2854310"/>
              <a:gd name="connsiteX15" fmla="*/ 355009 w 1392710"/>
              <a:gd name="connsiteY15" fmla="*/ 505883 h 2854310"/>
              <a:gd name="connsiteX16" fmla="*/ 382127 w 1392710"/>
              <a:gd name="connsiteY16" fmla="*/ 451649 h 2854310"/>
              <a:gd name="connsiteX17" fmla="*/ 384894 w 1392710"/>
              <a:gd name="connsiteY17" fmla="*/ 443901 h 2854310"/>
              <a:gd name="connsiteX18" fmla="*/ 378253 w 1392710"/>
              <a:gd name="connsiteY18" fmla="*/ 389666 h 2854310"/>
              <a:gd name="connsiteX19" fmla="*/ 386554 w 1392710"/>
              <a:gd name="connsiteY19" fmla="*/ 342073 h 2854310"/>
              <a:gd name="connsiteX20" fmla="*/ 410351 w 1392710"/>
              <a:gd name="connsiteY20" fmla="*/ 259061 h 2854310"/>
              <a:gd name="connsiteX21" fmla="*/ 407030 w 1392710"/>
              <a:gd name="connsiteY21" fmla="*/ 254634 h 2854310"/>
              <a:gd name="connsiteX22" fmla="*/ 351135 w 1392710"/>
              <a:gd name="connsiteY22" fmla="*/ 186564 h 2854310"/>
              <a:gd name="connsiteX23" fmla="*/ 337300 w 1392710"/>
              <a:gd name="connsiteY23" fmla="*/ 173282 h 2854310"/>
              <a:gd name="connsiteX24" fmla="*/ 294134 w 1392710"/>
              <a:gd name="connsiteY24" fmla="*/ 120708 h 2854310"/>
              <a:gd name="connsiteX25" fmla="*/ 257055 w 1392710"/>
              <a:gd name="connsiteY25" fmla="*/ 82522 h 2854310"/>
              <a:gd name="connsiteX26" fmla="*/ 9679 w 1392710"/>
              <a:gd name="connsiteY26" fmla="*/ 158340 h 2854310"/>
              <a:gd name="connsiteX27" fmla="*/ 3592 w 1392710"/>
              <a:gd name="connsiteY27" fmla="*/ 203166 h 2854310"/>
              <a:gd name="connsiteX28" fmla="*/ 13553 w 1392710"/>
              <a:gd name="connsiteY28" fmla="*/ 265148 h 2854310"/>
              <a:gd name="connsiteX29" fmla="*/ 81070 w 1392710"/>
              <a:gd name="connsiteY29" fmla="*/ 416784 h 2854310"/>
              <a:gd name="connsiteX30" fmla="*/ 39564 w 1392710"/>
              <a:gd name="connsiteY30" fmla="*/ 426745 h 2854310"/>
              <a:gd name="connsiteX31" fmla="*/ 5252 w 1392710"/>
              <a:gd name="connsiteY31" fmla="*/ 465484 h 2854310"/>
              <a:gd name="connsiteX32" fmla="*/ 9126 w 1392710"/>
              <a:gd name="connsiteY32" fmla="*/ 489834 h 2854310"/>
              <a:gd name="connsiteX33" fmla="*/ 19641 w 1392710"/>
              <a:gd name="connsiteY33" fmla="*/ 612139 h 2854310"/>
              <a:gd name="connsiteX34" fmla="*/ 65574 w 1392710"/>
              <a:gd name="connsiteY34" fmla="*/ 941420 h 2854310"/>
              <a:gd name="connsiteX35" fmla="*/ 129217 w 1392710"/>
              <a:gd name="connsiteY35" fmla="*/ 1097482 h 2854310"/>
              <a:gd name="connsiteX36" fmla="*/ 138071 w 1392710"/>
              <a:gd name="connsiteY36" fmla="*/ 1132347 h 2854310"/>
              <a:gd name="connsiteX37" fmla="*/ 122022 w 1392710"/>
              <a:gd name="connsiteY37" fmla="*/ 1220340 h 2854310"/>
              <a:gd name="connsiteX38" fmla="*/ 55059 w 1392710"/>
              <a:gd name="connsiteY38" fmla="*/ 1579505 h 2854310"/>
              <a:gd name="connsiteX39" fmla="*/ 94352 w 1392710"/>
              <a:gd name="connsiteY39" fmla="*/ 1630419 h 2854310"/>
              <a:gd name="connsiteX40" fmla="*/ 121469 w 1392710"/>
              <a:gd name="connsiteY40" fmla="*/ 1663624 h 2854310"/>
              <a:gd name="connsiteX41" fmla="*/ 125896 w 1392710"/>
              <a:gd name="connsiteY41" fmla="*/ 2003420 h 2854310"/>
              <a:gd name="connsiteX42" fmla="*/ 110401 w 1392710"/>
              <a:gd name="connsiteY42" fmla="*/ 2190474 h 2854310"/>
              <a:gd name="connsiteX43" fmla="*/ 78303 w 1392710"/>
              <a:gd name="connsiteY43" fmla="*/ 2609961 h 2854310"/>
              <a:gd name="connsiteX44" fmla="*/ 76642 w 1392710"/>
              <a:gd name="connsiteY44" fmla="*/ 2632098 h 2854310"/>
              <a:gd name="connsiteX45" fmla="*/ 94905 w 1392710"/>
              <a:gd name="connsiteY45" fmla="*/ 2764917 h 2854310"/>
              <a:gd name="connsiteX46" fmla="*/ 117042 w 1392710"/>
              <a:gd name="connsiteY46" fmla="*/ 2784286 h 2854310"/>
              <a:gd name="connsiteX47" fmla="*/ 159654 w 1392710"/>
              <a:gd name="connsiteY47" fmla="*/ 2795355 h 2854310"/>
              <a:gd name="connsiteX48" fmla="*/ 303542 w 1392710"/>
              <a:gd name="connsiteY48" fmla="*/ 2831880 h 2854310"/>
              <a:gd name="connsiteX49" fmla="*/ 491702 w 1392710"/>
              <a:gd name="connsiteY49" fmla="*/ 2853463 h 2854310"/>
              <a:gd name="connsiteX50" fmla="*/ 532102 w 1392710"/>
              <a:gd name="connsiteY50" fmla="*/ 2819151 h 2854310"/>
              <a:gd name="connsiteX51" fmla="*/ 490042 w 1392710"/>
              <a:gd name="connsiteY51" fmla="*/ 2752188 h 2854310"/>
              <a:gd name="connsiteX52" fmla="*/ 410904 w 1392710"/>
              <a:gd name="connsiteY52" fmla="*/ 2707362 h 2854310"/>
              <a:gd name="connsiteX53" fmla="*/ 356116 w 1392710"/>
              <a:gd name="connsiteY53" fmla="*/ 2634311 h 2854310"/>
              <a:gd name="connsiteX54" fmla="*/ 351689 w 1392710"/>
              <a:gd name="connsiteY54" fmla="*/ 2565688 h 2854310"/>
              <a:gd name="connsiteX55" fmla="*/ 369398 w 1392710"/>
              <a:gd name="connsiteY55" fmla="*/ 2541338 h 2854310"/>
              <a:gd name="connsiteX56" fmla="*/ 449090 w 1392710"/>
              <a:gd name="connsiteY56" fmla="*/ 2518648 h 2854310"/>
              <a:gd name="connsiteX57" fmla="*/ 481741 w 1392710"/>
              <a:gd name="connsiteY57" fmla="*/ 2479356 h 2854310"/>
              <a:gd name="connsiteX58" fmla="*/ 441895 w 1392710"/>
              <a:gd name="connsiteY58" fmla="*/ 2441723 h 2854310"/>
              <a:gd name="connsiteX59" fmla="*/ 392641 w 1392710"/>
              <a:gd name="connsiteY59" fmla="*/ 2436189 h 2854310"/>
              <a:gd name="connsiteX60" fmla="*/ 369952 w 1392710"/>
              <a:gd name="connsiteY60" fmla="*/ 2420694 h 2854310"/>
              <a:gd name="connsiteX61" fmla="*/ 368845 w 1392710"/>
              <a:gd name="connsiteY61" fmla="*/ 2347090 h 2854310"/>
              <a:gd name="connsiteX62" fmla="*/ 380466 w 1392710"/>
              <a:gd name="connsiteY62" fmla="*/ 2293409 h 2854310"/>
              <a:gd name="connsiteX63" fmla="*/ 407584 w 1392710"/>
              <a:gd name="connsiteY63" fmla="*/ 2091413 h 2854310"/>
              <a:gd name="connsiteX64" fmla="*/ 439682 w 1392710"/>
              <a:gd name="connsiteY64" fmla="*/ 1965788 h 2854310"/>
              <a:gd name="connsiteX65" fmla="*/ 522694 w 1392710"/>
              <a:gd name="connsiteY65" fmla="*/ 1625438 h 2854310"/>
              <a:gd name="connsiteX66" fmla="*/ 563093 w 1392710"/>
              <a:gd name="connsiteY66" fmla="*/ 1595001 h 2854310"/>
              <a:gd name="connsiteX67" fmla="*/ 644445 w 1392710"/>
              <a:gd name="connsiteY67" fmla="*/ 1539106 h 2854310"/>
              <a:gd name="connsiteX68" fmla="*/ 671562 w 1392710"/>
              <a:gd name="connsiteY68" fmla="*/ 1401860 h 2854310"/>
              <a:gd name="connsiteX69" fmla="*/ 666581 w 1392710"/>
              <a:gd name="connsiteY69" fmla="*/ 1208718 h 2854310"/>
              <a:gd name="connsiteX70" fmla="*/ 652192 w 1392710"/>
              <a:gd name="connsiteY70" fmla="*/ 1133454 h 2854310"/>
              <a:gd name="connsiteX71" fmla="*/ 595191 w 1392710"/>
              <a:gd name="connsiteY71" fmla="*/ 937546 h 2854310"/>
              <a:gd name="connsiteX72" fmla="*/ 572501 w 1392710"/>
              <a:gd name="connsiteY72" fmla="*/ 852320 h 2854310"/>
              <a:gd name="connsiteX73" fmla="*/ 587996 w 1392710"/>
              <a:gd name="connsiteY73" fmla="*/ 826863 h 2854310"/>
              <a:gd name="connsiteX74" fmla="*/ 763428 w 1392710"/>
              <a:gd name="connsiteY74" fmla="*/ 779270 h 2854310"/>
              <a:gd name="connsiteX75" fmla="*/ 916724 w 1392710"/>
              <a:gd name="connsiteY75" fmla="*/ 716180 h 2854310"/>
              <a:gd name="connsiteX76" fmla="*/ 965978 w 1392710"/>
              <a:gd name="connsiteY76" fmla="*/ 653091 h 2854310"/>
              <a:gd name="connsiteX77" fmla="*/ 969298 w 1392710"/>
              <a:gd name="connsiteY77" fmla="*/ 626527 h 2854310"/>
              <a:gd name="connsiteX78" fmla="*/ 1037368 w 1392710"/>
              <a:gd name="connsiteY78" fmla="*/ 562885 h 2854310"/>
              <a:gd name="connsiteX79" fmla="*/ 1089389 w 1392710"/>
              <a:gd name="connsiteY79" fmla="*/ 503670 h 2854310"/>
              <a:gd name="connsiteX80" fmla="*/ 1145284 w 1392710"/>
              <a:gd name="connsiteY80" fmla="*/ 432279 h 2854310"/>
              <a:gd name="connsiteX81" fmla="*/ 1162440 w 1392710"/>
              <a:gd name="connsiteY81" fmla="*/ 405162 h 2854310"/>
              <a:gd name="connsiteX82" fmla="*/ 1187343 w 1392710"/>
              <a:gd name="connsiteY82" fmla="*/ 383579 h 2854310"/>
              <a:gd name="connsiteX83" fmla="*/ 1367202 w 1392710"/>
              <a:gd name="connsiteY83" fmla="*/ 389113 h 2854310"/>
              <a:gd name="connsiteX84" fmla="*/ 1391553 w 1392710"/>
              <a:gd name="connsiteY84" fmla="*/ 361443 h 2854310"/>
              <a:gd name="connsiteX85" fmla="*/ 885179 w 1392710"/>
              <a:gd name="connsiteY85" fmla="*/ 518058 h 2854310"/>
              <a:gd name="connsiteX86" fmla="*/ 734651 w 1392710"/>
              <a:gd name="connsiteY86" fmla="*/ 578380 h 2854310"/>
              <a:gd name="connsiteX87" fmla="*/ 719709 w 1392710"/>
              <a:gd name="connsiteY87" fmla="*/ 577827 h 2854310"/>
              <a:gd name="connsiteX88" fmla="*/ 723583 w 1392710"/>
              <a:gd name="connsiteY88" fmla="*/ 562885 h 2854310"/>
              <a:gd name="connsiteX89" fmla="*/ 708087 w 1392710"/>
              <a:gd name="connsiteY89" fmla="*/ 483193 h 2854310"/>
              <a:gd name="connsiteX90" fmla="*/ 688164 w 1392710"/>
              <a:gd name="connsiteY90" fmla="*/ 440581 h 2854310"/>
              <a:gd name="connsiteX91" fmla="*/ 673222 w 1392710"/>
              <a:gd name="connsiteY91" fmla="*/ 412356 h 2854310"/>
              <a:gd name="connsiteX92" fmla="*/ 662154 w 1392710"/>
              <a:gd name="connsiteY92" fmla="*/ 384132 h 2854310"/>
              <a:gd name="connsiteX93" fmla="*/ 689271 w 1392710"/>
              <a:gd name="connsiteY93" fmla="*/ 377491 h 2854310"/>
              <a:gd name="connsiteX94" fmla="*/ 832605 w 1392710"/>
              <a:gd name="connsiteY94" fmla="*/ 376938 h 2854310"/>
              <a:gd name="connsiteX95" fmla="*/ 894034 w 1392710"/>
              <a:gd name="connsiteY95" fmla="*/ 410143 h 2854310"/>
              <a:gd name="connsiteX96" fmla="*/ 924472 w 1392710"/>
              <a:gd name="connsiteY96" fmla="*/ 480426 h 2854310"/>
              <a:gd name="connsiteX97" fmla="*/ 885179 w 1392710"/>
              <a:gd name="connsiteY97" fmla="*/ 518058 h 2854310"/>
              <a:gd name="connsiteX98" fmla="*/ 957677 w 1392710"/>
              <a:gd name="connsiteY98" fmla="*/ 410696 h 2854310"/>
              <a:gd name="connsiteX99" fmla="*/ 916171 w 1392710"/>
              <a:gd name="connsiteY99" fmla="*/ 389666 h 2854310"/>
              <a:gd name="connsiteX100" fmla="*/ 928899 w 1392710"/>
              <a:gd name="connsiteY100" fmla="*/ 380812 h 2854310"/>
              <a:gd name="connsiteX101" fmla="*/ 994755 w 1392710"/>
              <a:gd name="connsiteY101" fmla="*/ 380812 h 2854310"/>
              <a:gd name="connsiteX102" fmla="*/ 957677 w 1392710"/>
              <a:gd name="connsiteY102" fmla="*/ 410696 h 28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92710" h="2854310">
                <a:moveTo>
                  <a:pt x="1391553" y="361443"/>
                </a:moveTo>
                <a:cubicBezTo>
                  <a:pt x="1372183" y="247993"/>
                  <a:pt x="1354474" y="133990"/>
                  <a:pt x="1337872" y="20540"/>
                </a:cubicBezTo>
                <a:cubicBezTo>
                  <a:pt x="1334551" y="-2150"/>
                  <a:pt x="1328464" y="-3257"/>
                  <a:pt x="1309094" y="3937"/>
                </a:cubicBezTo>
                <a:cubicBezTo>
                  <a:pt x="1185129" y="50424"/>
                  <a:pt x="1060611" y="96357"/>
                  <a:pt x="936093" y="142291"/>
                </a:cubicBezTo>
                <a:cubicBezTo>
                  <a:pt x="907316" y="152806"/>
                  <a:pt x="879092" y="162767"/>
                  <a:pt x="850314" y="173282"/>
                </a:cubicBezTo>
                <a:cubicBezTo>
                  <a:pt x="822644" y="183243"/>
                  <a:pt x="794973" y="193205"/>
                  <a:pt x="767302" y="203166"/>
                </a:cubicBezTo>
                <a:cubicBezTo>
                  <a:pt x="738525" y="213681"/>
                  <a:pt x="706427" y="218662"/>
                  <a:pt x="682630" y="235264"/>
                </a:cubicBezTo>
                <a:cubicBezTo>
                  <a:pt x="658280" y="251867"/>
                  <a:pt x="625075" y="224749"/>
                  <a:pt x="607366" y="256294"/>
                </a:cubicBezTo>
                <a:cubicBezTo>
                  <a:pt x="590763" y="240245"/>
                  <a:pt x="574161" y="259614"/>
                  <a:pt x="555898" y="255187"/>
                </a:cubicBezTo>
                <a:cubicBezTo>
                  <a:pt x="521033" y="246886"/>
                  <a:pt x="486168" y="283965"/>
                  <a:pt x="488935" y="318830"/>
                </a:cubicBezTo>
                <a:cubicBezTo>
                  <a:pt x="492256" y="361443"/>
                  <a:pt x="512732" y="394647"/>
                  <a:pt x="542063" y="423978"/>
                </a:cubicBezTo>
                <a:cubicBezTo>
                  <a:pt x="548704" y="430619"/>
                  <a:pt x="554238" y="436707"/>
                  <a:pt x="554238" y="447222"/>
                </a:cubicBezTo>
                <a:cubicBezTo>
                  <a:pt x="555345" y="494262"/>
                  <a:pt x="530441" y="534661"/>
                  <a:pt x="520480" y="578380"/>
                </a:cubicBezTo>
                <a:cubicBezTo>
                  <a:pt x="514946" y="603284"/>
                  <a:pt x="454624" y="607158"/>
                  <a:pt x="429167" y="587235"/>
                </a:cubicBezTo>
                <a:cubicBezTo>
                  <a:pt x="404263" y="567866"/>
                  <a:pt x="380466" y="547943"/>
                  <a:pt x="356116" y="528573"/>
                </a:cubicBezTo>
                <a:cubicBezTo>
                  <a:pt x="346708" y="520825"/>
                  <a:pt x="342834" y="515845"/>
                  <a:pt x="355009" y="505883"/>
                </a:cubicBezTo>
                <a:cubicBezTo>
                  <a:pt x="371058" y="492048"/>
                  <a:pt x="387661" y="477106"/>
                  <a:pt x="382127" y="451649"/>
                </a:cubicBezTo>
                <a:cubicBezTo>
                  <a:pt x="381573" y="449435"/>
                  <a:pt x="383233" y="446115"/>
                  <a:pt x="384894" y="443901"/>
                </a:cubicBezTo>
                <a:cubicBezTo>
                  <a:pt x="403710" y="423425"/>
                  <a:pt x="396515" y="407376"/>
                  <a:pt x="378253" y="389666"/>
                </a:cubicBezTo>
                <a:cubicBezTo>
                  <a:pt x="359437" y="370850"/>
                  <a:pt x="363311" y="355355"/>
                  <a:pt x="386554" y="342073"/>
                </a:cubicBezTo>
                <a:cubicBezTo>
                  <a:pt x="395962" y="337092"/>
                  <a:pt x="415331" y="268469"/>
                  <a:pt x="410351" y="259061"/>
                </a:cubicBezTo>
                <a:cubicBezTo>
                  <a:pt x="409244" y="257401"/>
                  <a:pt x="408137" y="255741"/>
                  <a:pt x="407030" y="254634"/>
                </a:cubicBezTo>
                <a:cubicBezTo>
                  <a:pt x="383233" y="236371"/>
                  <a:pt x="359990" y="217555"/>
                  <a:pt x="351135" y="186564"/>
                </a:cubicBezTo>
                <a:cubicBezTo>
                  <a:pt x="349475" y="181030"/>
                  <a:pt x="342281" y="177709"/>
                  <a:pt x="337300" y="173282"/>
                </a:cubicBezTo>
                <a:cubicBezTo>
                  <a:pt x="321251" y="157233"/>
                  <a:pt x="302435" y="141737"/>
                  <a:pt x="294134" y="120708"/>
                </a:cubicBezTo>
                <a:cubicBezTo>
                  <a:pt x="286386" y="101338"/>
                  <a:pt x="274211" y="90270"/>
                  <a:pt x="257055" y="82522"/>
                </a:cubicBezTo>
                <a:cubicBezTo>
                  <a:pt x="185111" y="49317"/>
                  <a:pt x="50632" y="90823"/>
                  <a:pt x="9679" y="158340"/>
                </a:cubicBezTo>
                <a:cubicBezTo>
                  <a:pt x="825" y="172729"/>
                  <a:pt x="-3602" y="188777"/>
                  <a:pt x="3592" y="203166"/>
                </a:cubicBezTo>
                <a:cubicBezTo>
                  <a:pt x="13553" y="223642"/>
                  <a:pt x="11340" y="244119"/>
                  <a:pt x="13553" y="265148"/>
                </a:cubicBezTo>
                <a:cubicBezTo>
                  <a:pt x="19641" y="321597"/>
                  <a:pt x="17427" y="382472"/>
                  <a:pt x="81070" y="416784"/>
                </a:cubicBezTo>
                <a:cubicBezTo>
                  <a:pt x="65574" y="425638"/>
                  <a:pt x="52846" y="426192"/>
                  <a:pt x="39564" y="426745"/>
                </a:cubicBezTo>
                <a:cubicBezTo>
                  <a:pt x="4145" y="427852"/>
                  <a:pt x="1378" y="431172"/>
                  <a:pt x="5252" y="465484"/>
                </a:cubicBezTo>
                <a:cubicBezTo>
                  <a:pt x="6359" y="473785"/>
                  <a:pt x="6912" y="482087"/>
                  <a:pt x="9126" y="489834"/>
                </a:cubicBezTo>
                <a:cubicBezTo>
                  <a:pt x="19087" y="530234"/>
                  <a:pt x="24068" y="572846"/>
                  <a:pt x="19641" y="612139"/>
                </a:cubicBezTo>
                <a:cubicBezTo>
                  <a:pt x="5806" y="726695"/>
                  <a:pt x="21855" y="835718"/>
                  <a:pt x="65574" y="941420"/>
                </a:cubicBezTo>
                <a:cubicBezTo>
                  <a:pt x="87157" y="993440"/>
                  <a:pt x="107634" y="1045461"/>
                  <a:pt x="129217" y="1097482"/>
                </a:cubicBezTo>
                <a:cubicBezTo>
                  <a:pt x="133644" y="1108551"/>
                  <a:pt x="136411" y="1120172"/>
                  <a:pt x="138071" y="1132347"/>
                </a:cubicBezTo>
                <a:cubicBezTo>
                  <a:pt x="141392" y="1163338"/>
                  <a:pt x="134197" y="1191009"/>
                  <a:pt x="122022" y="1220340"/>
                </a:cubicBezTo>
                <a:cubicBezTo>
                  <a:pt x="76089" y="1335450"/>
                  <a:pt x="66681" y="1457754"/>
                  <a:pt x="55059" y="1579505"/>
                </a:cubicBezTo>
                <a:cubicBezTo>
                  <a:pt x="51739" y="1612157"/>
                  <a:pt x="66128" y="1626545"/>
                  <a:pt x="94352" y="1630419"/>
                </a:cubicBezTo>
                <a:cubicBezTo>
                  <a:pt x="115381" y="1633186"/>
                  <a:pt x="120362" y="1644255"/>
                  <a:pt x="121469" y="1663624"/>
                </a:cubicBezTo>
                <a:cubicBezTo>
                  <a:pt x="127556" y="1777074"/>
                  <a:pt x="119809" y="1889970"/>
                  <a:pt x="125896" y="2003420"/>
                </a:cubicBezTo>
                <a:cubicBezTo>
                  <a:pt x="129217" y="2064849"/>
                  <a:pt x="114828" y="2127938"/>
                  <a:pt x="110401" y="2190474"/>
                </a:cubicBezTo>
                <a:cubicBezTo>
                  <a:pt x="100439" y="2330487"/>
                  <a:pt x="72769" y="2468841"/>
                  <a:pt x="78303" y="2609961"/>
                </a:cubicBezTo>
                <a:cubicBezTo>
                  <a:pt x="78303" y="2617155"/>
                  <a:pt x="78303" y="2624903"/>
                  <a:pt x="76642" y="2632098"/>
                </a:cubicBezTo>
                <a:cubicBezTo>
                  <a:pt x="66128" y="2678584"/>
                  <a:pt x="83837" y="2721751"/>
                  <a:pt x="94905" y="2764917"/>
                </a:cubicBezTo>
                <a:cubicBezTo>
                  <a:pt x="97672" y="2775432"/>
                  <a:pt x="107080" y="2781519"/>
                  <a:pt x="117042" y="2784286"/>
                </a:cubicBezTo>
                <a:cubicBezTo>
                  <a:pt x="130877" y="2788713"/>
                  <a:pt x="145266" y="2793694"/>
                  <a:pt x="159654" y="2795355"/>
                </a:cubicBezTo>
                <a:cubicBezTo>
                  <a:pt x="209462" y="2801442"/>
                  <a:pt x="256502" y="2813617"/>
                  <a:pt x="303542" y="2831880"/>
                </a:cubicBezTo>
                <a:cubicBezTo>
                  <a:pt x="363864" y="2855123"/>
                  <a:pt x="428060" y="2855677"/>
                  <a:pt x="491702" y="2853463"/>
                </a:cubicBezTo>
                <a:cubicBezTo>
                  <a:pt x="513286" y="2852910"/>
                  <a:pt x="527121" y="2841288"/>
                  <a:pt x="532102" y="2819151"/>
                </a:cubicBezTo>
                <a:cubicBezTo>
                  <a:pt x="537082" y="2795908"/>
                  <a:pt x="524907" y="2773218"/>
                  <a:pt x="490042" y="2752188"/>
                </a:cubicBezTo>
                <a:cubicBezTo>
                  <a:pt x="464032" y="2736693"/>
                  <a:pt x="436915" y="2722857"/>
                  <a:pt x="410904" y="2707362"/>
                </a:cubicBezTo>
                <a:cubicBezTo>
                  <a:pt x="382680" y="2690759"/>
                  <a:pt x="364971" y="2666409"/>
                  <a:pt x="356116" y="2634311"/>
                </a:cubicBezTo>
                <a:cubicBezTo>
                  <a:pt x="349475" y="2611621"/>
                  <a:pt x="354456" y="2588378"/>
                  <a:pt x="351689" y="2565688"/>
                </a:cubicBezTo>
                <a:cubicBezTo>
                  <a:pt x="349475" y="2549639"/>
                  <a:pt x="355563" y="2544658"/>
                  <a:pt x="369398" y="2541338"/>
                </a:cubicBezTo>
                <a:cubicBezTo>
                  <a:pt x="395962" y="2534697"/>
                  <a:pt x="423079" y="2528056"/>
                  <a:pt x="449090" y="2518648"/>
                </a:cubicBezTo>
                <a:cubicBezTo>
                  <a:pt x="466245" y="2512007"/>
                  <a:pt x="484508" y="2498725"/>
                  <a:pt x="481741" y="2479356"/>
                </a:cubicBezTo>
                <a:cubicBezTo>
                  <a:pt x="478974" y="2460539"/>
                  <a:pt x="462372" y="2445597"/>
                  <a:pt x="441895" y="2441723"/>
                </a:cubicBezTo>
                <a:cubicBezTo>
                  <a:pt x="425846" y="2438403"/>
                  <a:pt x="409244" y="2437296"/>
                  <a:pt x="392641" y="2436189"/>
                </a:cubicBezTo>
                <a:cubicBezTo>
                  <a:pt x="381573" y="2435636"/>
                  <a:pt x="372165" y="2432869"/>
                  <a:pt x="369952" y="2420694"/>
                </a:cubicBezTo>
                <a:cubicBezTo>
                  <a:pt x="364417" y="2396344"/>
                  <a:pt x="359437" y="2371440"/>
                  <a:pt x="368845" y="2347090"/>
                </a:cubicBezTo>
                <a:cubicBezTo>
                  <a:pt x="375486" y="2329380"/>
                  <a:pt x="378806" y="2311671"/>
                  <a:pt x="380466" y="2293409"/>
                </a:cubicBezTo>
                <a:cubicBezTo>
                  <a:pt x="386001" y="2225892"/>
                  <a:pt x="386001" y="2157269"/>
                  <a:pt x="407584" y="2091413"/>
                </a:cubicBezTo>
                <a:cubicBezTo>
                  <a:pt x="420866" y="2050460"/>
                  <a:pt x="433041" y="2008401"/>
                  <a:pt x="439682" y="1965788"/>
                </a:cubicBezTo>
                <a:cubicBezTo>
                  <a:pt x="457944" y="1849571"/>
                  <a:pt x="495576" y="1738888"/>
                  <a:pt x="522694" y="1625438"/>
                </a:cubicBezTo>
                <a:cubicBezTo>
                  <a:pt x="528228" y="1602195"/>
                  <a:pt x="539849" y="1594447"/>
                  <a:pt x="563093" y="1595001"/>
                </a:cubicBezTo>
                <a:cubicBezTo>
                  <a:pt x="609026" y="1595554"/>
                  <a:pt x="628949" y="1581165"/>
                  <a:pt x="644445" y="1539106"/>
                </a:cubicBezTo>
                <a:cubicBezTo>
                  <a:pt x="661047" y="1494833"/>
                  <a:pt x="671008" y="1449453"/>
                  <a:pt x="671562" y="1401860"/>
                </a:cubicBezTo>
                <a:cubicBezTo>
                  <a:pt x="672669" y="1337664"/>
                  <a:pt x="658833" y="1273468"/>
                  <a:pt x="666581" y="1208718"/>
                </a:cubicBezTo>
                <a:cubicBezTo>
                  <a:pt x="669902" y="1182708"/>
                  <a:pt x="659940" y="1157804"/>
                  <a:pt x="652192" y="1133454"/>
                </a:cubicBezTo>
                <a:cubicBezTo>
                  <a:pt x="632823" y="1068151"/>
                  <a:pt x="602939" y="1006169"/>
                  <a:pt x="595191" y="937546"/>
                </a:cubicBezTo>
                <a:cubicBezTo>
                  <a:pt x="591870" y="908215"/>
                  <a:pt x="585783" y="878884"/>
                  <a:pt x="572501" y="852320"/>
                </a:cubicBezTo>
                <a:cubicBezTo>
                  <a:pt x="563093" y="833504"/>
                  <a:pt x="570287" y="827970"/>
                  <a:pt x="587996" y="826863"/>
                </a:cubicBezTo>
                <a:cubicBezTo>
                  <a:pt x="649425" y="822989"/>
                  <a:pt x="706980" y="803066"/>
                  <a:pt x="763428" y="779270"/>
                </a:cubicBezTo>
                <a:cubicBezTo>
                  <a:pt x="814342" y="757686"/>
                  <a:pt x="864703" y="735550"/>
                  <a:pt x="916724" y="716180"/>
                </a:cubicBezTo>
                <a:cubicBezTo>
                  <a:pt x="952142" y="702898"/>
                  <a:pt x="963764" y="690723"/>
                  <a:pt x="965978" y="653091"/>
                </a:cubicBezTo>
                <a:cubicBezTo>
                  <a:pt x="966531" y="644237"/>
                  <a:pt x="961550" y="632615"/>
                  <a:pt x="969298" y="626527"/>
                </a:cubicBezTo>
                <a:cubicBezTo>
                  <a:pt x="994202" y="607711"/>
                  <a:pt x="1015785" y="586128"/>
                  <a:pt x="1037368" y="562885"/>
                </a:cubicBezTo>
                <a:cubicBezTo>
                  <a:pt x="1055631" y="543515"/>
                  <a:pt x="1077214" y="528020"/>
                  <a:pt x="1089389" y="503670"/>
                </a:cubicBezTo>
                <a:cubicBezTo>
                  <a:pt x="1103224" y="475999"/>
                  <a:pt x="1122594" y="452756"/>
                  <a:pt x="1145284" y="432279"/>
                </a:cubicBezTo>
                <a:cubicBezTo>
                  <a:pt x="1153585" y="424532"/>
                  <a:pt x="1163546" y="416784"/>
                  <a:pt x="1162440" y="405162"/>
                </a:cubicBezTo>
                <a:cubicBezTo>
                  <a:pt x="1159672" y="383579"/>
                  <a:pt x="1171848" y="383026"/>
                  <a:pt x="1187343" y="383579"/>
                </a:cubicBezTo>
                <a:cubicBezTo>
                  <a:pt x="1247112" y="385239"/>
                  <a:pt x="1307434" y="386346"/>
                  <a:pt x="1367202" y="389113"/>
                </a:cubicBezTo>
                <a:cubicBezTo>
                  <a:pt x="1387679" y="389666"/>
                  <a:pt x="1395980" y="386899"/>
                  <a:pt x="1391553" y="361443"/>
                </a:cubicBezTo>
                <a:close/>
                <a:moveTo>
                  <a:pt x="885179" y="518058"/>
                </a:moveTo>
                <a:cubicBezTo>
                  <a:pt x="836479" y="540748"/>
                  <a:pt x="786672" y="563438"/>
                  <a:pt x="734651" y="578380"/>
                </a:cubicBezTo>
                <a:cubicBezTo>
                  <a:pt x="729670" y="580041"/>
                  <a:pt x="723583" y="583361"/>
                  <a:pt x="719709" y="577827"/>
                </a:cubicBezTo>
                <a:cubicBezTo>
                  <a:pt x="715835" y="572293"/>
                  <a:pt x="721369" y="567866"/>
                  <a:pt x="723583" y="562885"/>
                </a:cubicBezTo>
                <a:cubicBezTo>
                  <a:pt x="737418" y="532447"/>
                  <a:pt x="729117" y="505883"/>
                  <a:pt x="708087" y="483193"/>
                </a:cubicBezTo>
                <a:cubicBezTo>
                  <a:pt x="696465" y="470465"/>
                  <a:pt x="686504" y="458843"/>
                  <a:pt x="688164" y="440581"/>
                </a:cubicBezTo>
                <a:cubicBezTo>
                  <a:pt x="689271" y="428959"/>
                  <a:pt x="682077" y="418997"/>
                  <a:pt x="673222" y="412356"/>
                </a:cubicBezTo>
                <a:cubicBezTo>
                  <a:pt x="663261" y="404609"/>
                  <a:pt x="657726" y="395754"/>
                  <a:pt x="662154" y="384132"/>
                </a:cubicBezTo>
                <a:cubicBezTo>
                  <a:pt x="667135" y="371404"/>
                  <a:pt x="679863" y="377491"/>
                  <a:pt x="689271" y="377491"/>
                </a:cubicBezTo>
                <a:cubicBezTo>
                  <a:pt x="736865" y="376938"/>
                  <a:pt x="785012" y="378598"/>
                  <a:pt x="832605" y="376938"/>
                </a:cubicBezTo>
                <a:cubicBezTo>
                  <a:pt x="860829" y="375831"/>
                  <a:pt x="879092" y="386899"/>
                  <a:pt x="894034" y="410143"/>
                </a:cubicBezTo>
                <a:cubicBezTo>
                  <a:pt x="907316" y="431726"/>
                  <a:pt x="916171" y="454416"/>
                  <a:pt x="924472" y="480426"/>
                </a:cubicBezTo>
                <a:cubicBezTo>
                  <a:pt x="916724" y="497582"/>
                  <a:pt x="900675" y="510864"/>
                  <a:pt x="885179" y="518058"/>
                </a:cubicBezTo>
                <a:close/>
                <a:moveTo>
                  <a:pt x="957677" y="410696"/>
                </a:moveTo>
                <a:cubicBezTo>
                  <a:pt x="942734" y="420104"/>
                  <a:pt x="918938" y="406822"/>
                  <a:pt x="916171" y="389666"/>
                </a:cubicBezTo>
                <a:cubicBezTo>
                  <a:pt x="914510" y="378598"/>
                  <a:pt x="922811" y="380812"/>
                  <a:pt x="928899" y="380812"/>
                </a:cubicBezTo>
                <a:cubicBezTo>
                  <a:pt x="948822" y="380259"/>
                  <a:pt x="968745" y="380812"/>
                  <a:pt x="994755" y="380812"/>
                </a:cubicBezTo>
                <a:cubicBezTo>
                  <a:pt x="982027" y="398521"/>
                  <a:pt x="969298" y="404055"/>
                  <a:pt x="957677" y="410696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61CC4CF3-369E-4C7D-B661-86BC4E3F8774}"/>
              </a:ext>
            </a:extLst>
          </p:cNvPr>
          <p:cNvGrpSpPr/>
          <p:nvPr/>
        </p:nvGrpSpPr>
        <p:grpSpPr>
          <a:xfrm>
            <a:off x="3482307" y="382860"/>
            <a:ext cx="5227386" cy="2123618"/>
            <a:chOff x="3482307" y="382860"/>
            <a:chExt cx="5227386" cy="2123618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965D7446-C822-4AF3-BEBF-DE48094C040C}"/>
                </a:ext>
              </a:extLst>
            </p:cNvPr>
            <p:cNvSpPr/>
            <p:nvPr/>
          </p:nvSpPr>
          <p:spPr>
            <a:xfrm>
              <a:off x="3645635" y="382860"/>
              <a:ext cx="4920183" cy="2123618"/>
            </a:xfrm>
            <a:custGeom>
              <a:avLst/>
              <a:gdLst>
                <a:gd name="connsiteX0" fmla="*/ 247702 w 4920183"/>
                <a:gd name="connsiteY0" fmla="*/ 1827940 h 2123618"/>
                <a:gd name="connsiteX1" fmla="*/ 465193 w 4920183"/>
                <a:gd name="connsiteY1" fmla="*/ 1406792 h 2123618"/>
                <a:gd name="connsiteX2" fmla="*/ 449144 w 4920183"/>
                <a:gd name="connsiteY2" fmla="*/ 1371927 h 2123618"/>
                <a:gd name="connsiteX3" fmla="*/ 135912 w 4920183"/>
                <a:gd name="connsiteY3" fmla="*/ 1304964 h 2123618"/>
                <a:gd name="connsiteX4" fmla="*/ 106028 w 4920183"/>
                <a:gd name="connsiteY4" fmla="*/ 1300537 h 2123618"/>
                <a:gd name="connsiteX5" fmla="*/ 326 w 4920183"/>
                <a:gd name="connsiteY5" fmla="*/ 1176573 h 2123618"/>
                <a:gd name="connsiteX6" fmla="*/ 30210 w 4920183"/>
                <a:gd name="connsiteY6" fmla="*/ 1059802 h 2123618"/>
                <a:gd name="connsiteX7" fmla="*/ 356171 w 4920183"/>
                <a:gd name="connsiteY7" fmla="*/ 373570 h 2123618"/>
                <a:gd name="connsiteX8" fmla="*/ 455232 w 4920183"/>
                <a:gd name="connsiteY8" fmla="*/ 151651 h 2123618"/>
                <a:gd name="connsiteX9" fmla="*/ 685452 w 4920183"/>
                <a:gd name="connsiteY9" fmla="*/ 16 h 2123618"/>
                <a:gd name="connsiteX10" fmla="*/ 1010859 w 4920183"/>
                <a:gd name="connsiteY10" fmla="*/ 24919 h 2123618"/>
                <a:gd name="connsiteX11" fmla="*/ 1564272 w 4920183"/>
                <a:gd name="connsiteY11" fmla="*/ 72513 h 2123618"/>
                <a:gd name="connsiteX12" fmla="*/ 2103850 w 4920183"/>
                <a:gd name="connsiteY12" fmla="*/ 119553 h 2123618"/>
                <a:gd name="connsiteX13" fmla="*/ 2524998 w 4920183"/>
                <a:gd name="connsiteY13" fmla="*/ 155525 h 2123618"/>
                <a:gd name="connsiteX14" fmla="*/ 3001487 w 4920183"/>
                <a:gd name="connsiteY14" fmla="*/ 197584 h 2123618"/>
                <a:gd name="connsiteX15" fmla="*/ 3414886 w 4920183"/>
                <a:gd name="connsiteY15" fmla="*/ 233003 h 2123618"/>
                <a:gd name="connsiteX16" fmla="*/ 3827733 w 4920183"/>
                <a:gd name="connsiteY16" fmla="*/ 269528 h 2123618"/>
                <a:gd name="connsiteX17" fmla="*/ 4243900 w 4920183"/>
                <a:gd name="connsiteY17" fmla="*/ 304946 h 2123618"/>
                <a:gd name="connsiteX18" fmla="*/ 4438148 w 4920183"/>
                <a:gd name="connsiteY18" fmla="*/ 331510 h 2123618"/>
                <a:gd name="connsiteX19" fmla="*/ 4610259 w 4920183"/>
                <a:gd name="connsiteY19" fmla="*/ 493107 h 2123618"/>
                <a:gd name="connsiteX20" fmla="*/ 4699912 w 4920183"/>
                <a:gd name="connsiteY20" fmla="*/ 846185 h 2123618"/>
                <a:gd name="connsiteX21" fmla="*/ 4899141 w 4920183"/>
                <a:gd name="connsiteY21" fmla="*/ 1803590 h 2123618"/>
                <a:gd name="connsiteX22" fmla="*/ 4919064 w 4920183"/>
                <a:gd name="connsiteY22" fmla="*/ 1926448 h 2123618"/>
                <a:gd name="connsiteX23" fmla="*/ 4753040 w 4920183"/>
                <a:gd name="connsiteY23" fmla="*/ 2121249 h 2123618"/>
                <a:gd name="connsiteX24" fmla="*/ 4506771 w 4920183"/>
                <a:gd name="connsiteY24" fmla="*/ 2096899 h 2123618"/>
                <a:gd name="connsiteX25" fmla="*/ 3729779 w 4920183"/>
                <a:gd name="connsiteY25" fmla="*/ 1954672 h 2123618"/>
                <a:gd name="connsiteX26" fmla="*/ 2705410 w 4920183"/>
                <a:gd name="connsiteY26" fmla="*/ 1767618 h 2123618"/>
                <a:gd name="connsiteX27" fmla="*/ 1355082 w 4920183"/>
                <a:gd name="connsiteY27" fmla="*/ 1521902 h 2123618"/>
                <a:gd name="connsiteX28" fmla="*/ 1097191 w 4920183"/>
                <a:gd name="connsiteY28" fmla="*/ 1474309 h 2123618"/>
                <a:gd name="connsiteX29" fmla="*/ 1046277 w 4920183"/>
                <a:gd name="connsiteY29" fmla="*/ 1480396 h 2123618"/>
                <a:gd name="connsiteX30" fmla="*/ 278693 w 4920183"/>
                <a:gd name="connsiteY30" fmla="*/ 1815765 h 2123618"/>
                <a:gd name="connsiteX31" fmla="*/ 247702 w 4920183"/>
                <a:gd name="connsiteY31" fmla="*/ 1827940 h 21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0183" h="2123618">
                  <a:moveTo>
                    <a:pt x="247702" y="1827940"/>
                  </a:moveTo>
                  <a:cubicBezTo>
                    <a:pt x="322413" y="1682946"/>
                    <a:pt x="392696" y="1544592"/>
                    <a:pt x="465193" y="1406792"/>
                  </a:cubicBezTo>
                  <a:cubicBezTo>
                    <a:pt x="477368" y="1383549"/>
                    <a:pt x="474048" y="1377462"/>
                    <a:pt x="449144" y="1371927"/>
                  </a:cubicBezTo>
                  <a:cubicBezTo>
                    <a:pt x="344549" y="1350898"/>
                    <a:pt x="239954" y="1327654"/>
                    <a:pt x="135912" y="1304964"/>
                  </a:cubicBezTo>
                  <a:cubicBezTo>
                    <a:pt x="125951" y="1302751"/>
                    <a:pt x="115989" y="1301644"/>
                    <a:pt x="106028" y="1300537"/>
                  </a:cubicBezTo>
                  <a:cubicBezTo>
                    <a:pt x="36851" y="1293343"/>
                    <a:pt x="-4101" y="1246303"/>
                    <a:pt x="326" y="1176573"/>
                  </a:cubicBezTo>
                  <a:cubicBezTo>
                    <a:pt x="2540" y="1135620"/>
                    <a:pt x="12501" y="1096881"/>
                    <a:pt x="30210" y="1059802"/>
                  </a:cubicBezTo>
                  <a:cubicBezTo>
                    <a:pt x="139233" y="831243"/>
                    <a:pt x="248255" y="602683"/>
                    <a:pt x="356171" y="373570"/>
                  </a:cubicBezTo>
                  <a:cubicBezTo>
                    <a:pt x="390482" y="300519"/>
                    <a:pt x="423134" y="225808"/>
                    <a:pt x="455232" y="151651"/>
                  </a:cubicBezTo>
                  <a:cubicBezTo>
                    <a:pt x="496738" y="56464"/>
                    <a:pt x="581963" y="-1091"/>
                    <a:pt x="685452" y="16"/>
                  </a:cubicBezTo>
                  <a:cubicBezTo>
                    <a:pt x="794474" y="1123"/>
                    <a:pt x="902390" y="16065"/>
                    <a:pt x="1010859" y="24919"/>
                  </a:cubicBezTo>
                  <a:cubicBezTo>
                    <a:pt x="1195699" y="39861"/>
                    <a:pt x="1379985" y="56464"/>
                    <a:pt x="1564272" y="72513"/>
                  </a:cubicBezTo>
                  <a:cubicBezTo>
                    <a:pt x="1744131" y="88008"/>
                    <a:pt x="1923991" y="104057"/>
                    <a:pt x="2103850" y="119553"/>
                  </a:cubicBezTo>
                  <a:cubicBezTo>
                    <a:pt x="2244417" y="131728"/>
                    <a:pt x="2384984" y="143350"/>
                    <a:pt x="2524998" y="155525"/>
                  </a:cubicBezTo>
                  <a:cubicBezTo>
                    <a:pt x="2683828" y="169360"/>
                    <a:pt x="2842657" y="183749"/>
                    <a:pt x="3001487" y="197584"/>
                  </a:cubicBezTo>
                  <a:cubicBezTo>
                    <a:pt x="3139287" y="209759"/>
                    <a:pt x="3277086" y="220828"/>
                    <a:pt x="3414886" y="233003"/>
                  </a:cubicBezTo>
                  <a:cubicBezTo>
                    <a:pt x="3552687" y="245178"/>
                    <a:pt x="3690486" y="257353"/>
                    <a:pt x="3827733" y="269528"/>
                  </a:cubicBezTo>
                  <a:cubicBezTo>
                    <a:pt x="3966086" y="281703"/>
                    <a:pt x="4104993" y="292218"/>
                    <a:pt x="4243900" y="304946"/>
                  </a:cubicBezTo>
                  <a:cubicBezTo>
                    <a:pt x="4308649" y="311034"/>
                    <a:pt x="4374505" y="311587"/>
                    <a:pt x="4438148" y="331510"/>
                  </a:cubicBezTo>
                  <a:cubicBezTo>
                    <a:pt x="4521713" y="358074"/>
                    <a:pt x="4579822" y="408988"/>
                    <a:pt x="4610259" y="493107"/>
                  </a:cubicBezTo>
                  <a:cubicBezTo>
                    <a:pt x="4652319" y="608217"/>
                    <a:pt x="4675009" y="727201"/>
                    <a:pt x="4699912" y="846185"/>
                  </a:cubicBezTo>
                  <a:cubicBezTo>
                    <a:pt x="4766322" y="1165504"/>
                    <a:pt x="4833285" y="1484270"/>
                    <a:pt x="4899141" y="1803590"/>
                  </a:cubicBezTo>
                  <a:cubicBezTo>
                    <a:pt x="4907442" y="1843989"/>
                    <a:pt x="4915190" y="1884942"/>
                    <a:pt x="4919064" y="1926448"/>
                  </a:cubicBezTo>
                  <a:cubicBezTo>
                    <a:pt x="4929579" y="2038237"/>
                    <a:pt x="4865383" y="2110181"/>
                    <a:pt x="4753040" y="2121249"/>
                  </a:cubicBezTo>
                  <a:cubicBezTo>
                    <a:pt x="4668368" y="2130104"/>
                    <a:pt x="4588123" y="2112395"/>
                    <a:pt x="4506771" y="2096899"/>
                  </a:cubicBezTo>
                  <a:cubicBezTo>
                    <a:pt x="4247774" y="2048752"/>
                    <a:pt x="3988776" y="2001712"/>
                    <a:pt x="3729779" y="1954672"/>
                  </a:cubicBezTo>
                  <a:cubicBezTo>
                    <a:pt x="3388323" y="1892136"/>
                    <a:pt x="3046867" y="1829600"/>
                    <a:pt x="2705410" y="1767618"/>
                  </a:cubicBezTo>
                  <a:cubicBezTo>
                    <a:pt x="2255485" y="1685159"/>
                    <a:pt x="1805560" y="1603808"/>
                    <a:pt x="1355082" y="1521902"/>
                  </a:cubicBezTo>
                  <a:cubicBezTo>
                    <a:pt x="1268749" y="1506407"/>
                    <a:pt x="1182970" y="1490358"/>
                    <a:pt x="1097191" y="1474309"/>
                  </a:cubicBezTo>
                  <a:cubicBezTo>
                    <a:pt x="1079482" y="1470988"/>
                    <a:pt x="1063433" y="1473202"/>
                    <a:pt x="1046277" y="1480396"/>
                  </a:cubicBezTo>
                  <a:cubicBezTo>
                    <a:pt x="790600" y="1592739"/>
                    <a:pt x="534923" y="1703975"/>
                    <a:pt x="278693" y="1815765"/>
                  </a:cubicBezTo>
                  <a:cubicBezTo>
                    <a:pt x="270392" y="1819086"/>
                    <a:pt x="262090" y="1822406"/>
                    <a:pt x="247702" y="1827940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BAE30791-9F6E-4838-B1EF-B0D539C28227}"/>
                </a:ext>
              </a:extLst>
            </p:cNvPr>
            <p:cNvSpPr/>
            <p:nvPr/>
          </p:nvSpPr>
          <p:spPr>
            <a:xfrm>
              <a:off x="6465602" y="400374"/>
              <a:ext cx="2244091" cy="1206652"/>
            </a:xfrm>
            <a:custGeom>
              <a:avLst/>
              <a:gdLst>
                <a:gd name="connsiteX0" fmla="*/ 0 w 2244091"/>
                <a:gd name="connsiteY0" fmla="*/ 211 h 1206652"/>
                <a:gd name="connsiteX1" fmla="*/ 90206 w 2244091"/>
                <a:gd name="connsiteY1" fmla="*/ 211 h 1206652"/>
                <a:gd name="connsiteX2" fmla="*/ 939143 w 2244091"/>
                <a:gd name="connsiteY2" fmla="*/ 19027 h 1206652"/>
                <a:gd name="connsiteX3" fmla="*/ 1604345 w 2244091"/>
                <a:gd name="connsiteY3" fmla="*/ 55553 h 1206652"/>
                <a:gd name="connsiteX4" fmla="*/ 1866110 w 2244091"/>
                <a:gd name="connsiteY4" fmla="*/ 76582 h 1206652"/>
                <a:gd name="connsiteX5" fmla="*/ 2079728 w 2244091"/>
                <a:gd name="connsiteY5" fmla="*/ 242606 h 1206652"/>
                <a:gd name="connsiteX6" fmla="*/ 2159973 w 2244091"/>
                <a:gd name="connsiteY6" fmla="*/ 557498 h 1206652"/>
                <a:gd name="connsiteX7" fmla="*/ 2235790 w 2244091"/>
                <a:gd name="connsiteY7" fmla="*/ 1118660 h 1206652"/>
                <a:gd name="connsiteX8" fmla="*/ 2244091 w 2244091"/>
                <a:gd name="connsiteY8" fmla="*/ 1206652 h 1206652"/>
                <a:gd name="connsiteX9" fmla="*/ 2231916 w 2244091"/>
                <a:gd name="connsiteY9" fmla="*/ 1185069 h 1206652"/>
                <a:gd name="connsiteX10" fmla="*/ 2022173 w 2244091"/>
                <a:gd name="connsiteY10" fmla="*/ 449583 h 1206652"/>
                <a:gd name="connsiteX11" fmla="*/ 1946908 w 2244091"/>
                <a:gd name="connsiteY11" fmla="*/ 259762 h 1206652"/>
                <a:gd name="connsiteX12" fmla="*/ 1827925 w 2244091"/>
                <a:gd name="connsiteY12" fmla="*/ 182838 h 1206652"/>
                <a:gd name="connsiteX13" fmla="*/ 1392388 w 2244091"/>
                <a:gd name="connsiteY13" fmla="*/ 154614 h 1206652"/>
                <a:gd name="connsiteX14" fmla="*/ 819605 w 2244091"/>
                <a:gd name="connsiteY14" fmla="*/ 107020 h 1206652"/>
                <a:gd name="connsiteX15" fmla="*/ 289435 w 2244091"/>
                <a:gd name="connsiteY15" fmla="*/ 49465 h 1206652"/>
                <a:gd name="connsiteX16" fmla="*/ 1107 w 2244091"/>
                <a:gd name="connsiteY16" fmla="*/ 10173 h 1206652"/>
                <a:gd name="connsiteX17" fmla="*/ 0 w 2244091"/>
                <a:gd name="connsiteY17" fmla="*/ 211 h 12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4091" h="1206652">
                  <a:moveTo>
                    <a:pt x="0" y="211"/>
                  </a:moveTo>
                  <a:cubicBezTo>
                    <a:pt x="29884" y="211"/>
                    <a:pt x="60322" y="211"/>
                    <a:pt x="90206" y="211"/>
                  </a:cubicBezTo>
                  <a:cubicBezTo>
                    <a:pt x="373554" y="-1449"/>
                    <a:pt x="656348" y="6852"/>
                    <a:pt x="939143" y="19027"/>
                  </a:cubicBezTo>
                  <a:cubicBezTo>
                    <a:pt x="1161062" y="28435"/>
                    <a:pt x="1382980" y="41717"/>
                    <a:pt x="1604345" y="55553"/>
                  </a:cubicBezTo>
                  <a:cubicBezTo>
                    <a:pt x="1691784" y="61087"/>
                    <a:pt x="1779224" y="64961"/>
                    <a:pt x="1866110" y="76582"/>
                  </a:cubicBezTo>
                  <a:cubicBezTo>
                    <a:pt x="1967385" y="89864"/>
                    <a:pt x="2039328" y="145205"/>
                    <a:pt x="2079728" y="242606"/>
                  </a:cubicBezTo>
                  <a:cubicBezTo>
                    <a:pt x="2121787" y="343881"/>
                    <a:pt x="2143370" y="450136"/>
                    <a:pt x="2159973" y="557498"/>
                  </a:cubicBezTo>
                  <a:cubicBezTo>
                    <a:pt x="2188750" y="743999"/>
                    <a:pt x="2214760" y="931052"/>
                    <a:pt x="2235790" y="1118660"/>
                  </a:cubicBezTo>
                  <a:cubicBezTo>
                    <a:pt x="2239110" y="1146884"/>
                    <a:pt x="2240771" y="1175108"/>
                    <a:pt x="2244091" y="1206652"/>
                  </a:cubicBezTo>
                  <a:cubicBezTo>
                    <a:pt x="2234683" y="1200011"/>
                    <a:pt x="2234130" y="1192264"/>
                    <a:pt x="2231916" y="1185069"/>
                  </a:cubicBezTo>
                  <a:cubicBezTo>
                    <a:pt x="2152778" y="942674"/>
                    <a:pt x="2085815" y="696405"/>
                    <a:pt x="2022173" y="449583"/>
                  </a:cubicBezTo>
                  <a:cubicBezTo>
                    <a:pt x="2005017" y="383173"/>
                    <a:pt x="1976792" y="321191"/>
                    <a:pt x="1946908" y="259762"/>
                  </a:cubicBezTo>
                  <a:cubicBezTo>
                    <a:pt x="1922558" y="209955"/>
                    <a:pt x="1881052" y="186158"/>
                    <a:pt x="1827925" y="182838"/>
                  </a:cubicBezTo>
                  <a:cubicBezTo>
                    <a:pt x="1682930" y="172876"/>
                    <a:pt x="1537383" y="165128"/>
                    <a:pt x="1392388" y="154614"/>
                  </a:cubicBezTo>
                  <a:cubicBezTo>
                    <a:pt x="1201460" y="140778"/>
                    <a:pt x="1009979" y="125283"/>
                    <a:pt x="819605" y="107020"/>
                  </a:cubicBezTo>
                  <a:cubicBezTo>
                    <a:pt x="642513" y="89864"/>
                    <a:pt x="465974" y="71602"/>
                    <a:pt x="289435" y="49465"/>
                  </a:cubicBezTo>
                  <a:cubicBezTo>
                    <a:pt x="193141" y="37290"/>
                    <a:pt x="96847" y="23455"/>
                    <a:pt x="1107" y="10173"/>
                  </a:cubicBezTo>
                  <a:cubicBezTo>
                    <a:pt x="0" y="6299"/>
                    <a:pt x="0" y="2978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D0D8DF-8A38-4AD6-AE37-110A572D4691}"/>
                </a:ext>
              </a:extLst>
            </p:cNvPr>
            <p:cNvSpPr/>
            <p:nvPr/>
          </p:nvSpPr>
          <p:spPr>
            <a:xfrm>
              <a:off x="3482307" y="842209"/>
              <a:ext cx="445895" cy="1006658"/>
            </a:xfrm>
            <a:custGeom>
              <a:avLst/>
              <a:gdLst>
                <a:gd name="connsiteX0" fmla="*/ 445896 w 445895"/>
                <a:gd name="connsiteY0" fmla="*/ 1006659 h 1006658"/>
                <a:gd name="connsiteX1" fmla="*/ 159227 w 445895"/>
                <a:gd name="connsiteY1" fmla="*/ 967367 h 1006658"/>
                <a:gd name="connsiteX2" fmla="*/ 50758 w 445895"/>
                <a:gd name="connsiteY2" fmla="*/ 914792 h 1006658"/>
                <a:gd name="connsiteX3" fmla="*/ 3718 w 445895"/>
                <a:gd name="connsiteY3" fmla="*/ 750429 h 1006658"/>
                <a:gd name="connsiteX4" fmla="*/ 52972 w 445895"/>
                <a:gd name="connsiteY4" fmla="*/ 596026 h 1006658"/>
                <a:gd name="connsiteX5" fmla="*/ 352922 w 445895"/>
                <a:gd name="connsiteY5" fmla="*/ 39292 h 1006658"/>
                <a:gd name="connsiteX6" fmla="*/ 377272 w 445895"/>
                <a:gd name="connsiteY6" fmla="*/ 0 h 1006658"/>
                <a:gd name="connsiteX7" fmla="*/ 368971 w 445895"/>
                <a:gd name="connsiteY7" fmla="*/ 42059 h 1006658"/>
                <a:gd name="connsiteX8" fmla="*/ 107760 w 445895"/>
                <a:gd name="connsiteY8" fmla="*/ 627017 h 1006658"/>
                <a:gd name="connsiteX9" fmla="*/ 66254 w 445895"/>
                <a:gd name="connsiteY9" fmla="*/ 766478 h 1006658"/>
                <a:gd name="connsiteX10" fmla="*/ 98352 w 445895"/>
                <a:gd name="connsiteY10" fmla="*/ 852810 h 1006658"/>
                <a:gd name="connsiteX11" fmla="*/ 186345 w 445895"/>
                <a:gd name="connsiteY11" fmla="*/ 903171 h 1006658"/>
                <a:gd name="connsiteX12" fmla="*/ 432060 w 445895"/>
                <a:gd name="connsiteY12" fmla="*/ 995591 h 1006658"/>
                <a:gd name="connsiteX13" fmla="*/ 445896 w 445895"/>
                <a:gd name="connsiteY13" fmla="*/ 1006659 h 100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895" h="1006658">
                  <a:moveTo>
                    <a:pt x="445896" y="1006659"/>
                  </a:moveTo>
                  <a:cubicBezTo>
                    <a:pt x="347941" y="998911"/>
                    <a:pt x="253308" y="984522"/>
                    <a:pt x="159227" y="967367"/>
                  </a:cubicBezTo>
                  <a:cubicBezTo>
                    <a:pt x="118828" y="960172"/>
                    <a:pt x="82856" y="940803"/>
                    <a:pt x="50758" y="914792"/>
                  </a:cubicBezTo>
                  <a:cubicBezTo>
                    <a:pt x="-2923" y="871073"/>
                    <a:pt x="-4583" y="811857"/>
                    <a:pt x="3718" y="750429"/>
                  </a:cubicBezTo>
                  <a:cubicBezTo>
                    <a:pt x="10913" y="696194"/>
                    <a:pt x="28068" y="645280"/>
                    <a:pt x="52972" y="596026"/>
                  </a:cubicBezTo>
                  <a:cubicBezTo>
                    <a:pt x="147606" y="407866"/>
                    <a:pt x="245560" y="220812"/>
                    <a:pt x="352922" y="39292"/>
                  </a:cubicBezTo>
                  <a:cubicBezTo>
                    <a:pt x="359563" y="28224"/>
                    <a:pt x="366204" y="17709"/>
                    <a:pt x="377272" y="0"/>
                  </a:cubicBezTo>
                  <a:cubicBezTo>
                    <a:pt x="380593" y="20476"/>
                    <a:pt x="373398" y="30991"/>
                    <a:pt x="368971" y="42059"/>
                  </a:cubicBezTo>
                  <a:cubicBezTo>
                    <a:pt x="290386" y="240735"/>
                    <a:pt x="201287" y="434983"/>
                    <a:pt x="107760" y="627017"/>
                  </a:cubicBezTo>
                  <a:cubicBezTo>
                    <a:pt x="86177" y="671290"/>
                    <a:pt x="72342" y="717777"/>
                    <a:pt x="66254" y="766478"/>
                  </a:cubicBezTo>
                  <a:cubicBezTo>
                    <a:pt x="61827" y="800789"/>
                    <a:pt x="70681" y="830120"/>
                    <a:pt x="98352" y="852810"/>
                  </a:cubicBezTo>
                  <a:cubicBezTo>
                    <a:pt x="124916" y="874947"/>
                    <a:pt x="153140" y="892656"/>
                    <a:pt x="186345" y="903171"/>
                  </a:cubicBezTo>
                  <a:cubicBezTo>
                    <a:pt x="269357" y="930841"/>
                    <a:pt x="351815" y="959619"/>
                    <a:pt x="432060" y="995591"/>
                  </a:cubicBezTo>
                  <a:cubicBezTo>
                    <a:pt x="436487" y="997804"/>
                    <a:pt x="442575" y="998358"/>
                    <a:pt x="445896" y="1006659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04D8BED7-A121-42A1-A54E-9B7307C2FC40}"/>
              </a:ext>
            </a:extLst>
          </p:cNvPr>
          <p:cNvSpPr/>
          <p:nvPr/>
        </p:nvSpPr>
        <p:spPr>
          <a:xfrm>
            <a:off x="3692954" y="436510"/>
            <a:ext cx="4764144" cy="1972522"/>
          </a:xfrm>
          <a:custGeom>
            <a:avLst/>
            <a:gdLst>
              <a:gd name="connsiteX0" fmla="*/ 318260 w 4764144"/>
              <a:gd name="connsiteY0" fmla="*/ 1656966 h 1972522"/>
              <a:gd name="connsiteX1" fmla="*/ 500886 w 4764144"/>
              <a:gd name="connsiteY1" fmla="*/ 1303335 h 1972522"/>
              <a:gd name="connsiteX2" fmla="*/ 484837 w 4764144"/>
              <a:gd name="connsiteY2" fmla="*/ 1271237 h 1972522"/>
              <a:gd name="connsiteX3" fmla="*/ 59816 w 4764144"/>
              <a:gd name="connsiteY3" fmla="*/ 1186012 h 1972522"/>
              <a:gd name="connsiteX4" fmla="*/ 47 w 4764144"/>
              <a:gd name="connsiteY4" fmla="*/ 1110747 h 1972522"/>
              <a:gd name="connsiteX5" fmla="*/ 21077 w 4764144"/>
              <a:gd name="connsiteY5" fmla="*/ 1028289 h 1972522"/>
              <a:gd name="connsiteX6" fmla="*/ 364747 w 4764144"/>
              <a:gd name="connsiteY6" fmla="*/ 301657 h 1972522"/>
              <a:gd name="connsiteX7" fmla="*/ 444438 w 4764144"/>
              <a:gd name="connsiteY7" fmla="*/ 122351 h 1972522"/>
              <a:gd name="connsiteX8" fmla="*/ 629278 w 4764144"/>
              <a:gd name="connsiteY8" fmla="*/ 47 h 1972522"/>
              <a:gd name="connsiteX9" fmla="*/ 951365 w 4764144"/>
              <a:gd name="connsiteY9" fmla="*/ 26611 h 1972522"/>
              <a:gd name="connsiteX10" fmla="*/ 1810262 w 4764144"/>
              <a:gd name="connsiteY10" fmla="*/ 106302 h 1972522"/>
              <a:gd name="connsiteX11" fmla="*/ 2564565 w 4764144"/>
              <a:gd name="connsiteY11" fmla="*/ 177139 h 1972522"/>
              <a:gd name="connsiteX12" fmla="*/ 3194903 w 4764144"/>
              <a:gd name="connsiteY12" fmla="*/ 234694 h 1972522"/>
              <a:gd name="connsiteX13" fmla="*/ 3756064 w 4764144"/>
              <a:gd name="connsiteY13" fmla="*/ 288375 h 1972522"/>
              <a:gd name="connsiteX14" fmla="*/ 4298409 w 4764144"/>
              <a:gd name="connsiteY14" fmla="*/ 338736 h 1972522"/>
              <a:gd name="connsiteX15" fmla="*/ 4388615 w 4764144"/>
              <a:gd name="connsiteY15" fmla="*/ 363639 h 1972522"/>
              <a:gd name="connsiteX16" fmla="*/ 4462773 w 4764144"/>
              <a:gd name="connsiteY16" fmla="*/ 444991 h 1972522"/>
              <a:gd name="connsiteX17" fmla="*/ 4549105 w 4764144"/>
              <a:gd name="connsiteY17" fmla="*/ 781466 h 1972522"/>
              <a:gd name="connsiteX18" fmla="*/ 4741693 w 4764144"/>
              <a:gd name="connsiteY18" fmla="*/ 1734998 h 1972522"/>
              <a:gd name="connsiteX19" fmla="*/ 4762723 w 4764144"/>
              <a:gd name="connsiteY19" fmla="*/ 1862836 h 1972522"/>
              <a:gd name="connsiteX20" fmla="*/ 4682478 w 4764144"/>
              <a:gd name="connsiteY20" fmla="*/ 1969092 h 1972522"/>
              <a:gd name="connsiteX21" fmla="*/ 4528629 w 4764144"/>
              <a:gd name="connsiteY21" fmla="*/ 1961897 h 1972522"/>
              <a:gd name="connsiteX22" fmla="*/ 3957506 w 4764144"/>
              <a:gd name="connsiteY22" fmla="*/ 1860069 h 1972522"/>
              <a:gd name="connsiteX23" fmla="*/ 3476037 w 4764144"/>
              <a:gd name="connsiteY23" fmla="*/ 1775397 h 1972522"/>
              <a:gd name="connsiteX24" fmla="*/ 2828543 w 4764144"/>
              <a:gd name="connsiteY24" fmla="*/ 1661947 h 1972522"/>
              <a:gd name="connsiteX25" fmla="*/ 2178282 w 4764144"/>
              <a:gd name="connsiteY25" fmla="*/ 1548497 h 1972522"/>
              <a:gd name="connsiteX26" fmla="*/ 1331560 w 4764144"/>
              <a:gd name="connsiteY26" fmla="*/ 1400183 h 1972522"/>
              <a:gd name="connsiteX27" fmla="*/ 1054300 w 4764144"/>
              <a:gd name="connsiteY27" fmla="*/ 1350929 h 1972522"/>
              <a:gd name="connsiteX28" fmla="*/ 990657 w 4764144"/>
              <a:gd name="connsiteY28" fmla="*/ 1359783 h 1972522"/>
              <a:gd name="connsiteX29" fmla="*/ 335969 w 4764144"/>
              <a:gd name="connsiteY29" fmla="*/ 1649219 h 1972522"/>
              <a:gd name="connsiteX30" fmla="*/ 318260 w 4764144"/>
              <a:gd name="connsiteY30" fmla="*/ 1656966 h 197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64144" h="1972522">
                <a:moveTo>
                  <a:pt x="318260" y="1656966"/>
                </a:moveTo>
                <a:cubicBezTo>
                  <a:pt x="380796" y="1535215"/>
                  <a:pt x="440011" y="1418999"/>
                  <a:pt x="500886" y="1303335"/>
                </a:cubicBezTo>
                <a:cubicBezTo>
                  <a:pt x="513062" y="1280092"/>
                  <a:pt x="506974" y="1275665"/>
                  <a:pt x="484837" y="1271237"/>
                </a:cubicBezTo>
                <a:cubicBezTo>
                  <a:pt x="342610" y="1244673"/>
                  <a:pt x="202597" y="1209255"/>
                  <a:pt x="59816" y="1186012"/>
                </a:cubicBezTo>
                <a:cubicBezTo>
                  <a:pt x="17203" y="1178817"/>
                  <a:pt x="-1060" y="1154467"/>
                  <a:pt x="47" y="1110747"/>
                </a:cubicBezTo>
                <a:cubicBezTo>
                  <a:pt x="1154" y="1081417"/>
                  <a:pt x="8902" y="1054299"/>
                  <a:pt x="21077" y="1028289"/>
                </a:cubicBezTo>
                <a:cubicBezTo>
                  <a:pt x="135634" y="785894"/>
                  <a:pt x="250744" y="544052"/>
                  <a:pt x="364747" y="301657"/>
                </a:cubicBezTo>
                <a:cubicBezTo>
                  <a:pt x="392417" y="242442"/>
                  <a:pt x="418981" y="182673"/>
                  <a:pt x="444438" y="122351"/>
                </a:cubicBezTo>
                <a:cubicBezTo>
                  <a:pt x="478196" y="40999"/>
                  <a:pt x="540732" y="-1614"/>
                  <a:pt x="629278" y="47"/>
                </a:cubicBezTo>
                <a:cubicBezTo>
                  <a:pt x="737194" y="2260"/>
                  <a:pt x="844003" y="17203"/>
                  <a:pt x="951365" y="26611"/>
                </a:cubicBezTo>
                <a:cubicBezTo>
                  <a:pt x="1237480" y="52621"/>
                  <a:pt x="1524148" y="79738"/>
                  <a:pt x="1810262" y="106302"/>
                </a:cubicBezTo>
                <a:cubicBezTo>
                  <a:pt x="2061512" y="130099"/>
                  <a:pt x="2312762" y="153896"/>
                  <a:pt x="2564565" y="177139"/>
                </a:cubicBezTo>
                <a:cubicBezTo>
                  <a:pt x="2774862" y="196508"/>
                  <a:pt x="2984606" y="214771"/>
                  <a:pt x="3194903" y="234694"/>
                </a:cubicBezTo>
                <a:cubicBezTo>
                  <a:pt x="3381956" y="251850"/>
                  <a:pt x="3569010" y="270666"/>
                  <a:pt x="3756064" y="288375"/>
                </a:cubicBezTo>
                <a:cubicBezTo>
                  <a:pt x="3937030" y="305531"/>
                  <a:pt x="4117443" y="322133"/>
                  <a:pt x="4298409" y="338736"/>
                </a:cubicBezTo>
                <a:cubicBezTo>
                  <a:pt x="4329954" y="341503"/>
                  <a:pt x="4359838" y="349804"/>
                  <a:pt x="4388615" y="363639"/>
                </a:cubicBezTo>
                <a:cubicBezTo>
                  <a:pt x="4424034" y="381349"/>
                  <a:pt x="4448384" y="407912"/>
                  <a:pt x="4462773" y="444991"/>
                </a:cubicBezTo>
                <a:cubicBezTo>
                  <a:pt x="4505386" y="553460"/>
                  <a:pt x="4526415" y="668017"/>
                  <a:pt x="4549105" y="781466"/>
                </a:cubicBezTo>
                <a:cubicBezTo>
                  <a:pt x="4613301" y="1099679"/>
                  <a:pt x="4677497" y="1417338"/>
                  <a:pt x="4741693" y="1734998"/>
                </a:cubicBezTo>
                <a:cubicBezTo>
                  <a:pt x="4749995" y="1777610"/>
                  <a:pt x="4756635" y="1820223"/>
                  <a:pt x="4762723" y="1862836"/>
                </a:cubicBezTo>
                <a:cubicBezTo>
                  <a:pt x="4771024" y="1923158"/>
                  <a:pt x="4742800" y="1961344"/>
                  <a:pt x="4682478" y="1969092"/>
                </a:cubicBezTo>
                <a:cubicBezTo>
                  <a:pt x="4631011" y="1975733"/>
                  <a:pt x="4579543" y="1972412"/>
                  <a:pt x="4528629" y="1961897"/>
                </a:cubicBezTo>
                <a:cubicBezTo>
                  <a:pt x="4339362" y="1923158"/>
                  <a:pt x="4147881" y="1893827"/>
                  <a:pt x="3957506" y="1860069"/>
                </a:cubicBezTo>
                <a:cubicBezTo>
                  <a:pt x="3797016" y="1831845"/>
                  <a:pt x="3636526" y="1803621"/>
                  <a:pt x="3476037" y="1775397"/>
                </a:cubicBezTo>
                <a:cubicBezTo>
                  <a:pt x="3260205" y="1737765"/>
                  <a:pt x="3044374" y="1699579"/>
                  <a:pt x="2828543" y="1661947"/>
                </a:cubicBezTo>
                <a:cubicBezTo>
                  <a:pt x="2611605" y="1624315"/>
                  <a:pt x="2394667" y="1586129"/>
                  <a:pt x="2178282" y="1548497"/>
                </a:cubicBezTo>
                <a:cubicBezTo>
                  <a:pt x="1896041" y="1499244"/>
                  <a:pt x="1613801" y="1449990"/>
                  <a:pt x="1331560" y="1400183"/>
                </a:cubicBezTo>
                <a:cubicBezTo>
                  <a:pt x="1239140" y="1384134"/>
                  <a:pt x="1146720" y="1368085"/>
                  <a:pt x="1054300" y="1350929"/>
                </a:cubicBezTo>
                <a:cubicBezTo>
                  <a:pt x="1031610" y="1346501"/>
                  <a:pt x="1011687" y="1350375"/>
                  <a:pt x="990657" y="1359783"/>
                </a:cubicBezTo>
                <a:cubicBezTo>
                  <a:pt x="772612" y="1456631"/>
                  <a:pt x="554568" y="1552925"/>
                  <a:pt x="335969" y="1649219"/>
                </a:cubicBezTo>
                <a:cubicBezTo>
                  <a:pt x="332095" y="1651986"/>
                  <a:pt x="328221" y="1653646"/>
                  <a:pt x="318260" y="1656966"/>
                </a:cubicBezTo>
                <a:close/>
              </a:path>
            </a:pathLst>
          </a:custGeom>
          <a:solidFill>
            <a:srgbClr val="FEFEFE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040C6CE4-23ED-426E-B272-1649361409B4}"/>
              </a:ext>
            </a:extLst>
          </p:cNvPr>
          <p:cNvSpPr/>
          <p:nvPr/>
        </p:nvSpPr>
        <p:spPr>
          <a:xfrm>
            <a:off x="7493854" y="996525"/>
            <a:ext cx="576261" cy="607246"/>
          </a:xfrm>
          <a:custGeom>
            <a:avLst/>
            <a:gdLst>
              <a:gd name="connsiteX0" fmla="*/ 123954 w 576261"/>
              <a:gd name="connsiteY0" fmla="*/ 582830 h 607246"/>
              <a:gd name="connsiteX1" fmla="*/ 235744 w 576261"/>
              <a:gd name="connsiteY1" fmla="*/ 435069 h 607246"/>
              <a:gd name="connsiteX2" fmla="*/ 237404 w 576261"/>
              <a:gd name="connsiteY2" fmla="*/ 404078 h 607246"/>
              <a:gd name="connsiteX3" fmla="*/ 59758 w 576261"/>
              <a:gd name="connsiteY3" fmla="*/ 111875 h 607246"/>
              <a:gd name="connsiteX4" fmla="*/ 12718 w 576261"/>
              <a:gd name="connsiteY4" fmla="*/ 60408 h 607246"/>
              <a:gd name="connsiteX5" fmla="*/ 4417 w 576261"/>
              <a:gd name="connsiteY5" fmla="*/ 8387 h 607246"/>
              <a:gd name="connsiteX6" fmla="*/ 29321 w 576261"/>
              <a:gd name="connsiteY6" fmla="*/ 2853 h 607246"/>
              <a:gd name="connsiteX7" fmla="*/ 224676 w 576261"/>
              <a:gd name="connsiteY7" fmla="*/ 23329 h 607246"/>
              <a:gd name="connsiteX8" fmla="*/ 256220 w 576261"/>
              <a:gd name="connsiteY8" fmla="*/ 39378 h 607246"/>
              <a:gd name="connsiteX9" fmla="*/ 236297 w 576261"/>
              <a:gd name="connsiteY9" fmla="*/ 87525 h 607246"/>
              <a:gd name="connsiteX10" fmla="*/ 225782 w 576261"/>
              <a:gd name="connsiteY10" fmla="*/ 104681 h 607246"/>
              <a:gd name="connsiteX11" fmla="*/ 235744 w 576261"/>
              <a:gd name="connsiteY11" fmla="*/ 138993 h 607246"/>
              <a:gd name="connsiteX12" fmla="*/ 320970 w 576261"/>
              <a:gd name="connsiteY12" fmla="*/ 291181 h 607246"/>
              <a:gd name="connsiteX13" fmla="*/ 371330 w 576261"/>
              <a:gd name="connsiteY13" fmla="*/ 142867 h 607246"/>
              <a:gd name="connsiteX14" fmla="*/ 349747 w 576261"/>
              <a:gd name="connsiteY14" fmla="*/ 96933 h 607246"/>
              <a:gd name="connsiteX15" fmla="*/ 336465 w 576261"/>
              <a:gd name="connsiteY15" fmla="*/ 44359 h 607246"/>
              <a:gd name="connsiteX16" fmla="*/ 363029 w 576261"/>
              <a:gd name="connsiteY16" fmla="*/ 39378 h 607246"/>
              <a:gd name="connsiteX17" fmla="*/ 547315 w 576261"/>
              <a:gd name="connsiteY17" fmla="*/ 57087 h 607246"/>
              <a:gd name="connsiteX18" fmla="*/ 572219 w 576261"/>
              <a:gd name="connsiteY18" fmla="*/ 80884 h 607246"/>
              <a:gd name="connsiteX19" fmla="*/ 555617 w 576261"/>
              <a:gd name="connsiteY19" fmla="*/ 128478 h 607246"/>
              <a:gd name="connsiteX20" fmla="*/ 530160 w 576261"/>
              <a:gd name="connsiteY20" fmla="*/ 154488 h 607246"/>
              <a:gd name="connsiteX21" fmla="*/ 327611 w 576261"/>
              <a:gd name="connsiteY21" fmla="*/ 589471 h 607246"/>
              <a:gd name="connsiteX22" fmla="*/ 295512 w 576261"/>
              <a:gd name="connsiteY22" fmla="*/ 606627 h 607246"/>
              <a:gd name="connsiteX23" fmla="*/ 123954 w 576261"/>
              <a:gd name="connsiteY23" fmla="*/ 582830 h 60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6261" h="607246">
                <a:moveTo>
                  <a:pt x="123954" y="582830"/>
                </a:moveTo>
                <a:cubicBezTo>
                  <a:pt x="163247" y="530256"/>
                  <a:pt x="199219" y="482662"/>
                  <a:pt x="235744" y="435069"/>
                </a:cubicBezTo>
                <a:cubicBezTo>
                  <a:pt x="243492" y="424554"/>
                  <a:pt x="247919" y="416806"/>
                  <a:pt x="237404" y="404078"/>
                </a:cubicBezTo>
                <a:cubicBezTo>
                  <a:pt x="165460" y="314425"/>
                  <a:pt x="112333" y="213150"/>
                  <a:pt x="59758" y="111875"/>
                </a:cubicBezTo>
                <a:cubicBezTo>
                  <a:pt x="48690" y="90292"/>
                  <a:pt x="36515" y="72030"/>
                  <a:pt x="12718" y="60408"/>
                </a:cubicBezTo>
                <a:cubicBezTo>
                  <a:pt x="-8865" y="50447"/>
                  <a:pt x="3310" y="25543"/>
                  <a:pt x="4417" y="8387"/>
                </a:cubicBezTo>
                <a:cubicBezTo>
                  <a:pt x="5524" y="-5448"/>
                  <a:pt x="20466" y="1746"/>
                  <a:pt x="29321" y="2853"/>
                </a:cubicBezTo>
                <a:cubicBezTo>
                  <a:pt x="94624" y="8941"/>
                  <a:pt x="159373" y="15581"/>
                  <a:pt x="224676" y="23329"/>
                </a:cubicBezTo>
                <a:cubicBezTo>
                  <a:pt x="236851" y="24990"/>
                  <a:pt x="256773" y="18349"/>
                  <a:pt x="256220" y="39378"/>
                </a:cubicBezTo>
                <a:cubicBezTo>
                  <a:pt x="255667" y="56534"/>
                  <a:pt x="273376" y="83651"/>
                  <a:pt x="236297" y="87525"/>
                </a:cubicBezTo>
                <a:cubicBezTo>
                  <a:pt x="227996" y="88079"/>
                  <a:pt x="225229" y="96380"/>
                  <a:pt x="225782" y="104681"/>
                </a:cubicBezTo>
                <a:cubicBezTo>
                  <a:pt x="226890" y="116856"/>
                  <a:pt x="229657" y="128478"/>
                  <a:pt x="235744" y="138993"/>
                </a:cubicBezTo>
                <a:cubicBezTo>
                  <a:pt x="263415" y="188800"/>
                  <a:pt x="291085" y="238054"/>
                  <a:pt x="320970" y="291181"/>
                </a:cubicBezTo>
                <a:cubicBezTo>
                  <a:pt x="337018" y="238607"/>
                  <a:pt x="358602" y="192674"/>
                  <a:pt x="371330" y="142867"/>
                </a:cubicBezTo>
                <a:cubicBezTo>
                  <a:pt x="376864" y="120730"/>
                  <a:pt x="372990" y="106341"/>
                  <a:pt x="349747" y="96933"/>
                </a:cubicBezTo>
                <a:cubicBezTo>
                  <a:pt x="323183" y="86418"/>
                  <a:pt x="335912" y="61515"/>
                  <a:pt x="336465" y="44359"/>
                </a:cubicBezTo>
                <a:cubicBezTo>
                  <a:pt x="337018" y="27203"/>
                  <a:pt x="354175" y="38271"/>
                  <a:pt x="363029" y="39378"/>
                </a:cubicBezTo>
                <a:cubicBezTo>
                  <a:pt x="424458" y="44912"/>
                  <a:pt x="485887" y="51553"/>
                  <a:pt x="547315" y="57087"/>
                </a:cubicBezTo>
                <a:cubicBezTo>
                  <a:pt x="562811" y="58748"/>
                  <a:pt x="576093" y="62068"/>
                  <a:pt x="572219" y="80884"/>
                </a:cubicBezTo>
                <a:cubicBezTo>
                  <a:pt x="568899" y="97487"/>
                  <a:pt x="591588" y="123497"/>
                  <a:pt x="555617" y="128478"/>
                </a:cubicBezTo>
                <a:cubicBezTo>
                  <a:pt x="540675" y="130691"/>
                  <a:pt x="534034" y="141206"/>
                  <a:pt x="530160" y="154488"/>
                </a:cubicBezTo>
                <a:cubicBezTo>
                  <a:pt x="483673" y="309444"/>
                  <a:pt x="407855" y="450011"/>
                  <a:pt x="327611" y="589471"/>
                </a:cubicBezTo>
                <a:cubicBezTo>
                  <a:pt x="319863" y="602753"/>
                  <a:pt x="312669" y="609394"/>
                  <a:pt x="295512" y="606627"/>
                </a:cubicBezTo>
                <a:cubicBezTo>
                  <a:pt x="240171" y="597219"/>
                  <a:pt x="184276" y="590578"/>
                  <a:pt x="123954" y="582830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3BE4ADF-5EF2-4553-ABCF-EA9F042910BC}"/>
              </a:ext>
            </a:extLst>
          </p:cNvPr>
          <p:cNvSpPr/>
          <p:nvPr/>
        </p:nvSpPr>
        <p:spPr>
          <a:xfrm>
            <a:off x="6196051" y="872769"/>
            <a:ext cx="388481" cy="381970"/>
          </a:xfrm>
          <a:custGeom>
            <a:avLst/>
            <a:gdLst>
              <a:gd name="connsiteX0" fmla="*/ 181005 w 388481"/>
              <a:gd name="connsiteY0" fmla="*/ 1537 h 381970"/>
              <a:gd name="connsiteX1" fmla="*/ 359204 w 388481"/>
              <a:gd name="connsiteY1" fmla="*/ 25334 h 381970"/>
              <a:gd name="connsiteX2" fmla="*/ 377467 w 388481"/>
              <a:gd name="connsiteY2" fmla="*/ 44150 h 381970"/>
              <a:gd name="connsiteX3" fmla="*/ 381341 w 388481"/>
              <a:gd name="connsiteY3" fmla="*/ 129929 h 381970"/>
              <a:gd name="connsiteX4" fmla="*/ 364185 w 388481"/>
              <a:gd name="connsiteY4" fmla="*/ 146531 h 381970"/>
              <a:gd name="connsiteX5" fmla="*/ 312164 w 388481"/>
              <a:gd name="connsiteY5" fmla="*/ 140997 h 381970"/>
              <a:gd name="connsiteX6" fmla="*/ 270104 w 388481"/>
              <a:gd name="connsiteY6" fmla="*/ 111666 h 381970"/>
              <a:gd name="connsiteX7" fmla="*/ 189306 w 388481"/>
              <a:gd name="connsiteY7" fmla="*/ 87870 h 381970"/>
              <a:gd name="connsiteX8" fmla="*/ 188753 w 388481"/>
              <a:gd name="connsiteY8" fmla="*/ 119968 h 381970"/>
              <a:gd name="connsiteX9" fmla="*/ 251842 w 388481"/>
              <a:gd name="connsiteY9" fmla="*/ 147638 h 381970"/>
              <a:gd name="connsiteX10" fmla="*/ 345922 w 388481"/>
              <a:gd name="connsiteY10" fmla="*/ 193572 h 381970"/>
              <a:gd name="connsiteX11" fmla="*/ 323232 w 388481"/>
              <a:gd name="connsiteY11" fmla="*/ 367897 h 381970"/>
              <a:gd name="connsiteX12" fmla="*/ 198161 w 388481"/>
              <a:gd name="connsiteY12" fmla="*/ 379518 h 381970"/>
              <a:gd name="connsiteX13" fmla="*/ 13874 w 388481"/>
              <a:gd name="connsiteY13" fmla="*/ 344100 h 381970"/>
              <a:gd name="connsiteX14" fmla="*/ 39 w 388481"/>
              <a:gd name="connsiteY14" fmla="*/ 325284 h 381970"/>
              <a:gd name="connsiteX15" fmla="*/ 7787 w 388481"/>
              <a:gd name="connsiteY15" fmla="*/ 226223 h 381970"/>
              <a:gd name="connsiteX16" fmla="*/ 27709 w 388481"/>
              <a:gd name="connsiteY16" fmla="*/ 212388 h 381970"/>
              <a:gd name="connsiteX17" fmla="*/ 63128 w 388481"/>
              <a:gd name="connsiteY17" fmla="*/ 217368 h 381970"/>
              <a:gd name="connsiteX18" fmla="*/ 116809 w 388481"/>
              <a:gd name="connsiteY18" fmla="*/ 259428 h 381970"/>
              <a:gd name="connsiteX19" fmla="*/ 226385 w 388481"/>
              <a:gd name="connsiteY19" fmla="*/ 290972 h 381970"/>
              <a:gd name="connsiteX20" fmla="*/ 221404 w 388481"/>
              <a:gd name="connsiteY20" fmla="*/ 252233 h 381970"/>
              <a:gd name="connsiteX21" fmla="*/ 131751 w 388481"/>
              <a:gd name="connsiteY21" fmla="*/ 215708 h 381970"/>
              <a:gd name="connsiteX22" fmla="*/ 81390 w 388481"/>
              <a:gd name="connsiteY22" fmla="*/ 193572 h 381970"/>
              <a:gd name="connsiteX23" fmla="*/ 18301 w 388481"/>
              <a:gd name="connsiteY23" fmla="*/ 90637 h 381970"/>
              <a:gd name="connsiteX24" fmla="*/ 118469 w 388481"/>
              <a:gd name="connsiteY24" fmla="*/ 3751 h 381970"/>
              <a:gd name="connsiteX25" fmla="*/ 181005 w 388481"/>
              <a:gd name="connsiteY25" fmla="*/ 1537 h 38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8481" h="381970">
                <a:moveTo>
                  <a:pt x="181005" y="1537"/>
                </a:moveTo>
                <a:cubicBezTo>
                  <a:pt x="239667" y="1537"/>
                  <a:pt x="299435" y="14819"/>
                  <a:pt x="359204" y="25334"/>
                </a:cubicBezTo>
                <a:cubicBezTo>
                  <a:pt x="370272" y="27548"/>
                  <a:pt x="377467" y="30315"/>
                  <a:pt x="377467" y="44150"/>
                </a:cubicBezTo>
                <a:cubicBezTo>
                  <a:pt x="377467" y="72927"/>
                  <a:pt x="379127" y="101151"/>
                  <a:pt x="381341" y="129929"/>
                </a:cubicBezTo>
                <a:cubicBezTo>
                  <a:pt x="382447" y="143764"/>
                  <a:pt x="377467" y="148192"/>
                  <a:pt x="364185" y="146531"/>
                </a:cubicBezTo>
                <a:cubicBezTo>
                  <a:pt x="347029" y="144318"/>
                  <a:pt x="329320" y="142658"/>
                  <a:pt x="312164" y="140997"/>
                </a:cubicBezTo>
                <a:cubicBezTo>
                  <a:pt x="292794" y="138784"/>
                  <a:pt x="276745" y="137123"/>
                  <a:pt x="270104" y="111666"/>
                </a:cubicBezTo>
                <a:cubicBezTo>
                  <a:pt x="263464" y="85656"/>
                  <a:pt x="212549" y="72927"/>
                  <a:pt x="189306" y="87870"/>
                </a:cubicBezTo>
                <a:cubicBezTo>
                  <a:pt x="173257" y="97831"/>
                  <a:pt x="172704" y="110006"/>
                  <a:pt x="188753" y="119968"/>
                </a:cubicBezTo>
                <a:cubicBezTo>
                  <a:pt x="208122" y="132143"/>
                  <a:pt x="230259" y="140444"/>
                  <a:pt x="251842" y="147638"/>
                </a:cubicBezTo>
                <a:cubicBezTo>
                  <a:pt x="285046" y="158706"/>
                  <a:pt x="317698" y="171435"/>
                  <a:pt x="345922" y="193572"/>
                </a:cubicBezTo>
                <a:cubicBezTo>
                  <a:pt x="411225" y="244486"/>
                  <a:pt x="399603" y="334692"/>
                  <a:pt x="323232" y="367897"/>
                </a:cubicBezTo>
                <a:cubicBezTo>
                  <a:pt x="282833" y="385606"/>
                  <a:pt x="240220" y="382839"/>
                  <a:pt x="198161" y="379518"/>
                </a:cubicBezTo>
                <a:cubicBezTo>
                  <a:pt x="135625" y="375091"/>
                  <a:pt x="75856" y="352955"/>
                  <a:pt x="13874" y="344100"/>
                </a:cubicBezTo>
                <a:cubicBezTo>
                  <a:pt x="1699" y="342440"/>
                  <a:pt x="39" y="335799"/>
                  <a:pt x="39" y="325284"/>
                </a:cubicBezTo>
                <a:cubicBezTo>
                  <a:pt x="-515" y="292079"/>
                  <a:pt x="5019" y="259428"/>
                  <a:pt x="7787" y="226223"/>
                </a:cubicBezTo>
                <a:cubicBezTo>
                  <a:pt x="8893" y="213494"/>
                  <a:pt x="14428" y="208514"/>
                  <a:pt x="27709" y="212388"/>
                </a:cubicBezTo>
                <a:cubicBezTo>
                  <a:pt x="39331" y="215155"/>
                  <a:pt x="51506" y="216815"/>
                  <a:pt x="63128" y="217368"/>
                </a:cubicBezTo>
                <a:cubicBezTo>
                  <a:pt x="91352" y="218475"/>
                  <a:pt x="110721" y="223456"/>
                  <a:pt x="116809" y="259428"/>
                </a:cubicBezTo>
                <a:cubicBezTo>
                  <a:pt x="122896" y="293739"/>
                  <a:pt x="197054" y="312002"/>
                  <a:pt x="226385" y="290972"/>
                </a:cubicBezTo>
                <a:cubicBezTo>
                  <a:pt x="242987" y="279351"/>
                  <a:pt x="241880" y="261641"/>
                  <a:pt x="221404" y="252233"/>
                </a:cubicBezTo>
                <a:cubicBezTo>
                  <a:pt x="192073" y="238398"/>
                  <a:pt x="161635" y="227883"/>
                  <a:pt x="131751" y="215708"/>
                </a:cubicBezTo>
                <a:cubicBezTo>
                  <a:pt x="114595" y="208514"/>
                  <a:pt x="97440" y="202426"/>
                  <a:pt x="81390" y="193572"/>
                </a:cubicBezTo>
                <a:cubicBezTo>
                  <a:pt x="31583" y="165901"/>
                  <a:pt x="10554" y="131589"/>
                  <a:pt x="18301" y="90637"/>
                </a:cubicBezTo>
                <a:cubicBezTo>
                  <a:pt x="26049" y="48024"/>
                  <a:pt x="68662" y="11499"/>
                  <a:pt x="118469" y="3751"/>
                </a:cubicBezTo>
                <a:cubicBezTo>
                  <a:pt x="138392" y="-123"/>
                  <a:pt x="158315" y="-1230"/>
                  <a:pt x="181005" y="1537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F3E33220-FA73-4136-8AD6-55D7839FB310}"/>
              </a:ext>
            </a:extLst>
          </p:cNvPr>
          <p:cNvSpPr/>
          <p:nvPr/>
        </p:nvSpPr>
        <p:spPr>
          <a:xfrm>
            <a:off x="5526616" y="804557"/>
            <a:ext cx="383410" cy="364719"/>
          </a:xfrm>
          <a:custGeom>
            <a:avLst/>
            <a:gdLst>
              <a:gd name="connsiteX0" fmla="*/ 220102 w 383410"/>
              <a:gd name="connsiteY0" fmla="*/ 364719 h 364719"/>
              <a:gd name="connsiteX1" fmla="*/ 43564 w 383410"/>
              <a:gd name="connsiteY1" fmla="*/ 335388 h 364719"/>
              <a:gd name="connsiteX2" fmla="*/ 3718 w 383410"/>
              <a:gd name="connsiteY2" fmla="*/ 277280 h 364719"/>
              <a:gd name="connsiteX3" fmla="*/ 10912 w 383410"/>
              <a:gd name="connsiteY3" fmla="*/ 239094 h 364719"/>
              <a:gd name="connsiteX4" fmla="*/ 60166 w 383410"/>
              <a:gd name="connsiteY4" fmla="*/ 206443 h 364719"/>
              <a:gd name="connsiteX5" fmla="*/ 79536 w 383410"/>
              <a:gd name="connsiteY5" fmla="*/ 209210 h 364719"/>
              <a:gd name="connsiteX6" fmla="*/ 112740 w 383410"/>
              <a:gd name="connsiteY6" fmla="*/ 240201 h 364719"/>
              <a:gd name="connsiteX7" fmla="*/ 146499 w 383410"/>
              <a:gd name="connsiteY7" fmla="*/ 278940 h 364719"/>
              <a:gd name="connsiteX8" fmla="*/ 201287 w 383410"/>
              <a:gd name="connsiteY8" fmla="*/ 281707 h 364719"/>
              <a:gd name="connsiteX9" fmla="*/ 227297 w 383410"/>
              <a:gd name="connsiteY9" fmla="*/ 260678 h 364719"/>
              <a:gd name="connsiteX10" fmla="*/ 209034 w 383410"/>
              <a:gd name="connsiteY10" fmla="*/ 236327 h 364719"/>
              <a:gd name="connsiteX11" fmla="*/ 124916 w 383410"/>
              <a:gd name="connsiteY11" fmla="*/ 202016 h 364719"/>
              <a:gd name="connsiteX12" fmla="*/ 69574 w 383410"/>
              <a:gd name="connsiteY12" fmla="*/ 171578 h 364719"/>
              <a:gd name="connsiteX13" fmla="*/ 59613 w 383410"/>
              <a:gd name="connsiteY13" fmla="*/ 48167 h 364719"/>
              <a:gd name="connsiteX14" fmla="*/ 167528 w 383410"/>
              <a:gd name="connsiteY14" fmla="*/ 20 h 364719"/>
              <a:gd name="connsiteX15" fmla="*/ 370078 w 383410"/>
              <a:gd name="connsiteY15" fmla="*/ 24923 h 364719"/>
              <a:gd name="connsiteX16" fmla="*/ 383359 w 383410"/>
              <a:gd name="connsiteY16" fmla="*/ 41526 h 364719"/>
              <a:gd name="connsiteX17" fmla="*/ 377825 w 383410"/>
              <a:gd name="connsiteY17" fmla="*/ 126752 h 364719"/>
              <a:gd name="connsiteX18" fmla="*/ 361776 w 383410"/>
              <a:gd name="connsiteY18" fmla="*/ 138373 h 364719"/>
              <a:gd name="connsiteX19" fmla="*/ 318057 w 383410"/>
              <a:gd name="connsiteY19" fmla="*/ 133946 h 364719"/>
              <a:gd name="connsiteX20" fmla="*/ 273784 w 383410"/>
              <a:gd name="connsiteY20" fmla="*/ 101848 h 364719"/>
              <a:gd name="connsiteX21" fmla="*/ 195199 w 383410"/>
              <a:gd name="connsiteY21" fmla="*/ 88013 h 364719"/>
              <a:gd name="connsiteX22" fmla="*/ 201840 w 383410"/>
              <a:gd name="connsiteY22" fmla="*/ 116790 h 364719"/>
              <a:gd name="connsiteX23" fmla="*/ 259948 w 383410"/>
              <a:gd name="connsiteY23" fmla="*/ 142247 h 364719"/>
              <a:gd name="connsiteX24" fmla="*/ 324698 w 383410"/>
              <a:gd name="connsiteY24" fmla="*/ 173238 h 364719"/>
              <a:gd name="connsiteX25" fmla="*/ 328572 w 383410"/>
              <a:gd name="connsiteY25" fmla="*/ 334835 h 364719"/>
              <a:gd name="connsiteX26" fmla="*/ 220102 w 383410"/>
              <a:gd name="connsiteY26" fmla="*/ 364719 h 3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3410" h="364719">
                <a:moveTo>
                  <a:pt x="220102" y="364719"/>
                </a:moveTo>
                <a:cubicBezTo>
                  <a:pt x="159781" y="364719"/>
                  <a:pt x="101672" y="348117"/>
                  <a:pt x="43564" y="335388"/>
                </a:cubicBezTo>
                <a:cubicBezTo>
                  <a:pt x="-3476" y="324874"/>
                  <a:pt x="-4030" y="324874"/>
                  <a:pt x="3718" y="277280"/>
                </a:cubicBezTo>
                <a:cubicBezTo>
                  <a:pt x="5932" y="264551"/>
                  <a:pt x="8145" y="251823"/>
                  <a:pt x="10912" y="239094"/>
                </a:cubicBezTo>
                <a:cubicBezTo>
                  <a:pt x="18660" y="199249"/>
                  <a:pt x="19213" y="199249"/>
                  <a:pt x="60166" y="206443"/>
                </a:cubicBezTo>
                <a:cubicBezTo>
                  <a:pt x="66254" y="207550"/>
                  <a:pt x="72895" y="209210"/>
                  <a:pt x="79536" y="209210"/>
                </a:cubicBezTo>
                <a:cubicBezTo>
                  <a:pt x="99458" y="209764"/>
                  <a:pt x="113847" y="213637"/>
                  <a:pt x="112740" y="240201"/>
                </a:cubicBezTo>
                <a:cubicBezTo>
                  <a:pt x="112187" y="260124"/>
                  <a:pt x="127129" y="273960"/>
                  <a:pt x="146499" y="278940"/>
                </a:cubicBezTo>
                <a:cubicBezTo>
                  <a:pt x="164208" y="283921"/>
                  <a:pt x="183024" y="284474"/>
                  <a:pt x="201287" y="281707"/>
                </a:cubicBezTo>
                <a:cubicBezTo>
                  <a:pt x="214015" y="280047"/>
                  <a:pt x="224530" y="274513"/>
                  <a:pt x="227297" y="260678"/>
                </a:cubicBezTo>
                <a:cubicBezTo>
                  <a:pt x="230064" y="246842"/>
                  <a:pt x="219549" y="240755"/>
                  <a:pt x="209034" y="236327"/>
                </a:cubicBezTo>
                <a:cubicBezTo>
                  <a:pt x="180810" y="224706"/>
                  <a:pt x="153140" y="213084"/>
                  <a:pt x="124916" y="202016"/>
                </a:cubicBezTo>
                <a:cubicBezTo>
                  <a:pt x="104993" y="194268"/>
                  <a:pt x="86177" y="185413"/>
                  <a:pt x="69574" y="171578"/>
                </a:cubicBezTo>
                <a:cubicBezTo>
                  <a:pt x="27515" y="136713"/>
                  <a:pt x="23087" y="89119"/>
                  <a:pt x="59613" y="48167"/>
                </a:cubicBezTo>
                <a:cubicBezTo>
                  <a:pt x="88390" y="16069"/>
                  <a:pt x="125469" y="573"/>
                  <a:pt x="167528" y="20"/>
                </a:cubicBezTo>
                <a:cubicBezTo>
                  <a:pt x="236152" y="-534"/>
                  <a:pt x="303114" y="10535"/>
                  <a:pt x="370078" y="24923"/>
                </a:cubicBezTo>
                <a:cubicBezTo>
                  <a:pt x="380039" y="27137"/>
                  <a:pt x="383913" y="31011"/>
                  <a:pt x="383359" y="41526"/>
                </a:cubicBezTo>
                <a:cubicBezTo>
                  <a:pt x="381146" y="69750"/>
                  <a:pt x="378932" y="98527"/>
                  <a:pt x="377825" y="126752"/>
                </a:cubicBezTo>
                <a:cubicBezTo>
                  <a:pt x="377272" y="138373"/>
                  <a:pt x="371185" y="140033"/>
                  <a:pt x="361776" y="138373"/>
                </a:cubicBezTo>
                <a:cubicBezTo>
                  <a:pt x="347388" y="136160"/>
                  <a:pt x="332446" y="135053"/>
                  <a:pt x="318057" y="133946"/>
                </a:cubicBezTo>
                <a:cubicBezTo>
                  <a:pt x="296474" y="132286"/>
                  <a:pt x="279318" y="130072"/>
                  <a:pt x="273784" y="101848"/>
                </a:cubicBezTo>
                <a:cubicBezTo>
                  <a:pt x="268803" y="76944"/>
                  <a:pt x="212908" y="69197"/>
                  <a:pt x="195199" y="88013"/>
                </a:cubicBezTo>
                <a:cubicBezTo>
                  <a:pt x="183577" y="100741"/>
                  <a:pt x="189665" y="110703"/>
                  <a:pt x="201840" y="116790"/>
                </a:cubicBezTo>
                <a:cubicBezTo>
                  <a:pt x="220656" y="126198"/>
                  <a:pt x="240026" y="134499"/>
                  <a:pt x="259948" y="142247"/>
                </a:cubicBezTo>
                <a:cubicBezTo>
                  <a:pt x="282638" y="150548"/>
                  <a:pt x="304775" y="159403"/>
                  <a:pt x="324698" y="173238"/>
                </a:cubicBezTo>
                <a:cubicBezTo>
                  <a:pt x="387233" y="215298"/>
                  <a:pt x="388894" y="288348"/>
                  <a:pt x="328572" y="334835"/>
                </a:cubicBezTo>
                <a:cubicBezTo>
                  <a:pt x="295920" y="358632"/>
                  <a:pt x="258841" y="364166"/>
                  <a:pt x="220102" y="364719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4CCBE25-F990-48C6-8F91-7121B5BCA05F}"/>
              </a:ext>
            </a:extLst>
          </p:cNvPr>
          <p:cNvSpPr/>
          <p:nvPr/>
        </p:nvSpPr>
        <p:spPr>
          <a:xfrm>
            <a:off x="6627077" y="829344"/>
            <a:ext cx="319028" cy="477707"/>
          </a:xfrm>
          <a:custGeom>
            <a:avLst/>
            <a:gdLst>
              <a:gd name="connsiteX0" fmla="*/ 47162 w 319028"/>
              <a:gd name="connsiteY0" fmla="*/ 271862 h 477707"/>
              <a:gd name="connsiteX1" fmla="*/ 47715 w 319028"/>
              <a:gd name="connsiteY1" fmla="*/ 172247 h 477707"/>
              <a:gd name="connsiteX2" fmla="*/ 28899 w 319028"/>
              <a:gd name="connsiteY2" fmla="*/ 150111 h 477707"/>
              <a:gd name="connsiteX3" fmla="*/ 1782 w 319028"/>
              <a:gd name="connsiteY3" fmla="*/ 128528 h 477707"/>
              <a:gd name="connsiteX4" fmla="*/ 34434 w 319028"/>
              <a:gd name="connsiteY4" fmla="*/ 79827 h 477707"/>
              <a:gd name="connsiteX5" fmla="*/ 57123 w 319028"/>
              <a:gd name="connsiteY5" fmla="*/ 59351 h 477707"/>
              <a:gd name="connsiteX6" fmla="*/ 119106 w 319028"/>
              <a:gd name="connsiteY6" fmla="*/ 4563 h 477707"/>
              <a:gd name="connsiteX7" fmla="*/ 155078 w 319028"/>
              <a:gd name="connsiteY7" fmla="*/ 1243 h 477707"/>
              <a:gd name="connsiteX8" fmla="*/ 198244 w 319028"/>
              <a:gd name="connsiteY8" fmla="*/ 45516 h 477707"/>
              <a:gd name="connsiteX9" fmla="*/ 248051 w 319028"/>
              <a:gd name="connsiteY9" fmla="*/ 101964 h 477707"/>
              <a:gd name="connsiteX10" fmla="*/ 267420 w 319028"/>
              <a:gd name="connsiteY10" fmla="*/ 104731 h 477707"/>
              <a:gd name="connsiteX11" fmla="*/ 305052 w 319028"/>
              <a:gd name="connsiteY11" fmla="*/ 114139 h 477707"/>
              <a:gd name="connsiteX12" fmla="*/ 300625 w 319028"/>
              <a:gd name="connsiteY12" fmla="*/ 171141 h 477707"/>
              <a:gd name="connsiteX13" fmla="*/ 282363 w 319028"/>
              <a:gd name="connsiteY13" fmla="*/ 177228 h 477707"/>
              <a:gd name="connsiteX14" fmla="*/ 222040 w 319028"/>
              <a:gd name="connsiteY14" fmla="*/ 170034 h 477707"/>
              <a:gd name="connsiteX15" fmla="*/ 194370 w 319028"/>
              <a:gd name="connsiteY15" fmla="*/ 192170 h 477707"/>
              <a:gd name="connsiteX16" fmla="*/ 190496 w 319028"/>
              <a:gd name="connsiteY16" fmla="*/ 330524 h 477707"/>
              <a:gd name="connsiteX17" fmla="*/ 251371 w 319028"/>
              <a:gd name="connsiteY17" fmla="*/ 390292 h 477707"/>
              <a:gd name="connsiteX18" fmla="*/ 284576 w 319028"/>
              <a:gd name="connsiteY18" fmla="*/ 394720 h 477707"/>
              <a:gd name="connsiteX19" fmla="*/ 318335 w 319028"/>
              <a:gd name="connsiteY19" fmla="*/ 457809 h 477707"/>
              <a:gd name="connsiteX20" fmla="*/ 307266 w 319028"/>
              <a:gd name="connsiteY20" fmla="*/ 466110 h 477707"/>
              <a:gd name="connsiteX21" fmla="*/ 104164 w 319028"/>
              <a:gd name="connsiteY21" fmla="*/ 454488 h 477707"/>
              <a:gd name="connsiteX22" fmla="*/ 39414 w 319028"/>
              <a:gd name="connsiteY22" fmla="*/ 351000 h 477707"/>
              <a:gd name="connsiteX23" fmla="*/ 39968 w 319028"/>
              <a:gd name="connsiteY23" fmla="*/ 270755 h 477707"/>
              <a:gd name="connsiteX24" fmla="*/ 47162 w 319028"/>
              <a:gd name="connsiteY24" fmla="*/ 271862 h 47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9028" h="477707">
                <a:moveTo>
                  <a:pt x="47162" y="271862"/>
                </a:moveTo>
                <a:cubicBezTo>
                  <a:pt x="47162" y="238657"/>
                  <a:pt x="46055" y="205452"/>
                  <a:pt x="47715" y="172247"/>
                </a:cubicBezTo>
                <a:cubicBezTo>
                  <a:pt x="48269" y="156752"/>
                  <a:pt x="44395" y="151218"/>
                  <a:pt x="28899" y="150111"/>
                </a:cubicBezTo>
                <a:cubicBezTo>
                  <a:pt x="16171" y="149557"/>
                  <a:pt x="-6519" y="152878"/>
                  <a:pt x="1782" y="128528"/>
                </a:cubicBezTo>
                <a:cubicBezTo>
                  <a:pt x="7869" y="110265"/>
                  <a:pt x="-8179" y="73740"/>
                  <a:pt x="34434" y="79827"/>
                </a:cubicBezTo>
                <a:cubicBezTo>
                  <a:pt x="51036" y="82041"/>
                  <a:pt x="53803" y="72080"/>
                  <a:pt x="57123" y="59351"/>
                </a:cubicBezTo>
                <a:cubicBezTo>
                  <a:pt x="69299" y="10651"/>
                  <a:pt x="69852" y="10651"/>
                  <a:pt x="119106" y="4563"/>
                </a:cubicBezTo>
                <a:cubicBezTo>
                  <a:pt x="130727" y="2903"/>
                  <a:pt x="142902" y="2349"/>
                  <a:pt x="155078" y="1243"/>
                </a:cubicBezTo>
                <a:cubicBezTo>
                  <a:pt x="200458" y="-2078"/>
                  <a:pt x="200458" y="-2078"/>
                  <a:pt x="198244" y="45516"/>
                </a:cubicBezTo>
                <a:cubicBezTo>
                  <a:pt x="195477" y="96983"/>
                  <a:pt x="195477" y="96983"/>
                  <a:pt x="248051" y="101964"/>
                </a:cubicBezTo>
                <a:cubicBezTo>
                  <a:pt x="254692" y="102517"/>
                  <a:pt x="261333" y="103071"/>
                  <a:pt x="267420" y="104731"/>
                </a:cubicBezTo>
                <a:cubicBezTo>
                  <a:pt x="280149" y="108605"/>
                  <a:pt x="299518" y="99197"/>
                  <a:pt x="305052" y="114139"/>
                </a:cubicBezTo>
                <a:cubicBezTo>
                  <a:pt x="311140" y="131848"/>
                  <a:pt x="305052" y="152324"/>
                  <a:pt x="300625" y="171141"/>
                </a:cubicBezTo>
                <a:cubicBezTo>
                  <a:pt x="298411" y="181655"/>
                  <a:pt x="289004" y="177782"/>
                  <a:pt x="282363" y="177228"/>
                </a:cubicBezTo>
                <a:cubicBezTo>
                  <a:pt x="262440" y="175568"/>
                  <a:pt x="241964" y="174461"/>
                  <a:pt x="222040" y="170034"/>
                </a:cubicBezTo>
                <a:cubicBezTo>
                  <a:pt x="202671" y="166160"/>
                  <a:pt x="194370" y="168927"/>
                  <a:pt x="194370" y="192170"/>
                </a:cubicBezTo>
                <a:cubicBezTo>
                  <a:pt x="194923" y="238104"/>
                  <a:pt x="191049" y="284037"/>
                  <a:pt x="190496" y="330524"/>
                </a:cubicBezTo>
                <a:cubicBezTo>
                  <a:pt x="189389" y="378671"/>
                  <a:pt x="203778" y="391399"/>
                  <a:pt x="251371" y="390292"/>
                </a:cubicBezTo>
                <a:cubicBezTo>
                  <a:pt x="262440" y="389739"/>
                  <a:pt x="276829" y="381991"/>
                  <a:pt x="284576" y="394720"/>
                </a:cubicBezTo>
                <a:cubicBezTo>
                  <a:pt x="297305" y="415196"/>
                  <a:pt x="308373" y="436226"/>
                  <a:pt x="318335" y="457809"/>
                </a:cubicBezTo>
                <a:cubicBezTo>
                  <a:pt x="321655" y="464450"/>
                  <a:pt x="312247" y="465003"/>
                  <a:pt x="307266" y="466110"/>
                </a:cubicBezTo>
                <a:cubicBezTo>
                  <a:pt x="238643" y="482159"/>
                  <a:pt x="170020" y="484372"/>
                  <a:pt x="104164" y="454488"/>
                </a:cubicBezTo>
                <a:cubicBezTo>
                  <a:pt x="59890" y="434565"/>
                  <a:pt x="33327" y="403574"/>
                  <a:pt x="39414" y="351000"/>
                </a:cubicBezTo>
                <a:cubicBezTo>
                  <a:pt x="42735" y="324436"/>
                  <a:pt x="39968" y="297872"/>
                  <a:pt x="39968" y="270755"/>
                </a:cubicBezTo>
                <a:cubicBezTo>
                  <a:pt x="41628" y="271862"/>
                  <a:pt x="44395" y="271862"/>
                  <a:pt x="47162" y="271862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10B3D31-0CB3-4E20-97E5-23776DEA617B}"/>
              </a:ext>
            </a:extLst>
          </p:cNvPr>
          <p:cNvSpPr/>
          <p:nvPr/>
        </p:nvSpPr>
        <p:spPr>
          <a:xfrm>
            <a:off x="4128912" y="564211"/>
            <a:ext cx="437375" cy="444900"/>
          </a:xfrm>
          <a:custGeom>
            <a:avLst/>
            <a:gdLst>
              <a:gd name="connsiteX0" fmla="*/ 198855 w 437375"/>
              <a:gd name="connsiteY0" fmla="*/ 738 h 444900"/>
              <a:gd name="connsiteX1" fmla="*/ 344403 w 437375"/>
              <a:gd name="connsiteY1" fmla="*/ 15680 h 444900"/>
              <a:gd name="connsiteX2" fmla="*/ 366539 w 437375"/>
              <a:gd name="connsiteY2" fmla="*/ 26195 h 444900"/>
              <a:gd name="connsiteX3" fmla="*/ 342742 w 437375"/>
              <a:gd name="connsiteY3" fmla="*/ 62167 h 444900"/>
              <a:gd name="connsiteX4" fmla="*/ 290721 w 437375"/>
              <a:gd name="connsiteY4" fmla="*/ 105886 h 444900"/>
              <a:gd name="connsiteX5" fmla="*/ 213797 w 437375"/>
              <a:gd name="connsiteY5" fmla="*/ 304008 h 444900"/>
              <a:gd name="connsiteX6" fmla="*/ 242021 w 437375"/>
              <a:gd name="connsiteY6" fmla="*/ 353262 h 444900"/>
              <a:gd name="connsiteX7" fmla="*/ 348277 w 437375"/>
              <a:gd name="connsiteY7" fmla="*/ 316184 h 444900"/>
              <a:gd name="connsiteX8" fmla="*/ 387569 w 437375"/>
              <a:gd name="connsiteY8" fmla="*/ 306775 h 444900"/>
              <a:gd name="connsiteX9" fmla="*/ 416900 w 437375"/>
              <a:gd name="connsiteY9" fmla="*/ 363777 h 444900"/>
              <a:gd name="connsiteX10" fmla="*/ 388676 w 437375"/>
              <a:gd name="connsiteY10" fmla="*/ 414138 h 444900"/>
              <a:gd name="connsiteX11" fmla="*/ 328354 w 437375"/>
              <a:gd name="connsiteY11" fmla="*/ 443469 h 444900"/>
              <a:gd name="connsiteX12" fmla="*/ 26743 w 437375"/>
              <a:gd name="connsiteY12" fmla="*/ 405836 h 444900"/>
              <a:gd name="connsiteX13" fmla="*/ 179 w 437375"/>
              <a:gd name="connsiteY13" fmla="*/ 395875 h 444900"/>
              <a:gd name="connsiteX14" fmla="*/ 27297 w 437375"/>
              <a:gd name="connsiteY14" fmla="*/ 352709 h 444900"/>
              <a:gd name="connsiteX15" fmla="*/ 77657 w 437375"/>
              <a:gd name="connsiteY15" fmla="*/ 308989 h 444900"/>
              <a:gd name="connsiteX16" fmla="*/ 170077 w 437375"/>
              <a:gd name="connsiteY16" fmla="*/ 84303 h 444900"/>
              <a:gd name="connsiteX17" fmla="*/ 162330 w 437375"/>
              <a:gd name="connsiteY17" fmla="*/ 48885 h 444900"/>
              <a:gd name="connsiteX18" fmla="*/ 150154 w 437375"/>
              <a:gd name="connsiteY18" fmla="*/ 33943 h 444900"/>
              <a:gd name="connsiteX19" fmla="*/ 177272 w 437375"/>
              <a:gd name="connsiteY19" fmla="*/ 738 h 444900"/>
              <a:gd name="connsiteX20" fmla="*/ 198855 w 437375"/>
              <a:gd name="connsiteY20" fmla="*/ 738 h 444900"/>
              <a:gd name="connsiteX21" fmla="*/ 198855 w 437375"/>
              <a:gd name="connsiteY21" fmla="*/ 738 h 44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75" h="444900">
                <a:moveTo>
                  <a:pt x="198855" y="738"/>
                </a:moveTo>
                <a:cubicBezTo>
                  <a:pt x="247555" y="5719"/>
                  <a:pt x="296256" y="9592"/>
                  <a:pt x="344403" y="15680"/>
                </a:cubicBezTo>
                <a:cubicBezTo>
                  <a:pt x="352150" y="16787"/>
                  <a:pt x="369860" y="11253"/>
                  <a:pt x="366539" y="26195"/>
                </a:cubicBezTo>
                <a:cubicBezTo>
                  <a:pt x="363772" y="39477"/>
                  <a:pt x="362665" y="62167"/>
                  <a:pt x="342742" y="62167"/>
                </a:cubicBezTo>
                <a:cubicBezTo>
                  <a:pt x="310644" y="61613"/>
                  <a:pt x="300129" y="80983"/>
                  <a:pt x="290721" y="105886"/>
                </a:cubicBezTo>
                <a:cubicBezTo>
                  <a:pt x="265265" y="172296"/>
                  <a:pt x="239254" y="237599"/>
                  <a:pt x="213797" y="304008"/>
                </a:cubicBezTo>
                <a:cubicBezTo>
                  <a:pt x="199962" y="341087"/>
                  <a:pt x="203282" y="346068"/>
                  <a:pt x="242021" y="353262"/>
                </a:cubicBezTo>
                <a:cubicBezTo>
                  <a:pt x="284634" y="361010"/>
                  <a:pt x="323373" y="358243"/>
                  <a:pt x="348277" y="316184"/>
                </a:cubicBezTo>
                <a:cubicBezTo>
                  <a:pt x="358791" y="299028"/>
                  <a:pt x="374287" y="305669"/>
                  <a:pt x="387569" y="306775"/>
                </a:cubicBezTo>
                <a:cubicBezTo>
                  <a:pt x="447891" y="311756"/>
                  <a:pt x="447891" y="312310"/>
                  <a:pt x="416900" y="363777"/>
                </a:cubicBezTo>
                <a:cubicBezTo>
                  <a:pt x="406938" y="380379"/>
                  <a:pt x="394763" y="396428"/>
                  <a:pt x="388676" y="414138"/>
                </a:cubicBezTo>
                <a:cubicBezTo>
                  <a:pt x="377607" y="445129"/>
                  <a:pt x="357131" y="447342"/>
                  <a:pt x="328354" y="443469"/>
                </a:cubicBezTo>
                <a:cubicBezTo>
                  <a:pt x="228186" y="429633"/>
                  <a:pt x="127464" y="418565"/>
                  <a:pt x="26743" y="405836"/>
                </a:cubicBezTo>
                <a:cubicBezTo>
                  <a:pt x="16782" y="404730"/>
                  <a:pt x="-2034" y="406943"/>
                  <a:pt x="179" y="395875"/>
                </a:cubicBezTo>
                <a:cubicBezTo>
                  <a:pt x="2946" y="379826"/>
                  <a:pt x="5714" y="354922"/>
                  <a:pt x="27297" y="352709"/>
                </a:cubicBezTo>
                <a:cubicBezTo>
                  <a:pt x="56628" y="349942"/>
                  <a:pt x="68249" y="332233"/>
                  <a:pt x="77657" y="308989"/>
                </a:cubicBezTo>
                <a:cubicBezTo>
                  <a:pt x="108095" y="233725"/>
                  <a:pt x="139086" y="159014"/>
                  <a:pt x="170077" y="84303"/>
                </a:cubicBezTo>
                <a:cubicBezTo>
                  <a:pt x="176165" y="69915"/>
                  <a:pt x="178932" y="57739"/>
                  <a:pt x="162330" y="48885"/>
                </a:cubicBezTo>
                <a:cubicBezTo>
                  <a:pt x="156242" y="45564"/>
                  <a:pt x="142407" y="46118"/>
                  <a:pt x="150154" y="33943"/>
                </a:cubicBezTo>
                <a:cubicBezTo>
                  <a:pt x="157902" y="21768"/>
                  <a:pt x="155135" y="738"/>
                  <a:pt x="177272" y="738"/>
                </a:cubicBezTo>
                <a:cubicBezTo>
                  <a:pt x="183913" y="-922"/>
                  <a:pt x="191660" y="738"/>
                  <a:pt x="198855" y="738"/>
                </a:cubicBezTo>
                <a:cubicBezTo>
                  <a:pt x="198855" y="1291"/>
                  <a:pt x="198855" y="1291"/>
                  <a:pt x="198855" y="738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A9482C0-511C-4FBA-8590-FA6E7C055D46}"/>
              </a:ext>
            </a:extLst>
          </p:cNvPr>
          <p:cNvSpPr/>
          <p:nvPr/>
        </p:nvSpPr>
        <p:spPr>
          <a:xfrm>
            <a:off x="4772288" y="1253035"/>
            <a:ext cx="283851" cy="455666"/>
          </a:xfrm>
          <a:custGeom>
            <a:avLst/>
            <a:gdLst>
              <a:gd name="connsiteX0" fmla="*/ 156485 w 283851"/>
              <a:gd name="connsiteY0" fmla="*/ 453605 h 455666"/>
              <a:gd name="connsiteX1" fmla="*/ 54658 w 283851"/>
              <a:gd name="connsiteY1" fmla="*/ 433683 h 455666"/>
              <a:gd name="connsiteX2" fmla="*/ 4297 w 283851"/>
              <a:gd name="connsiteY2" fmla="*/ 318573 h 455666"/>
              <a:gd name="connsiteX3" fmla="*/ 46356 w 283851"/>
              <a:gd name="connsiteY3" fmla="*/ 173025 h 455666"/>
              <a:gd name="connsiteX4" fmla="*/ 28647 w 283851"/>
              <a:gd name="connsiteY4" fmla="*/ 145908 h 455666"/>
              <a:gd name="connsiteX5" fmla="*/ 8724 w 283851"/>
              <a:gd name="connsiteY5" fmla="*/ 111596 h 455666"/>
              <a:gd name="connsiteX6" fmla="*/ 14258 w 283851"/>
              <a:gd name="connsiteY6" fmla="*/ 93333 h 455666"/>
              <a:gd name="connsiteX7" fmla="*/ 51337 w 283851"/>
              <a:gd name="connsiteY7" fmla="*/ 68983 h 455666"/>
              <a:gd name="connsiteX8" fmla="*/ 82882 w 283851"/>
              <a:gd name="connsiteY8" fmla="*/ 46847 h 455666"/>
              <a:gd name="connsiteX9" fmla="*/ 129922 w 283851"/>
              <a:gd name="connsiteY9" fmla="*/ 7001 h 455666"/>
              <a:gd name="connsiteX10" fmla="*/ 204079 w 283851"/>
              <a:gd name="connsiteY10" fmla="*/ 360 h 455666"/>
              <a:gd name="connsiteX11" fmla="*/ 217915 w 283851"/>
              <a:gd name="connsiteY11" fmla="*/ 16409 h 455666"/>
              <a:gd name="connsiteX12" fmla="*/ 203526 w 283851"/>
              <a:gd name="connsiteY12" fmla="*/ 66769 h 455666"/>
              <a:gd name="connsiteX13" fmla="*/ 219575 w 283851"/>
              <a:gd name="connsiteY13" fmla="*/ 92226 h 455666"/>
              <a:gd name="connsiteX14" fmla="*/ 263294 w 283851"/>
              <a:gd name="connsiteY14" fmla="*/ 97761 h 455666"/>
              <a:gd name="connsiteX15" fmla="*/ 282110 w 283851"/>
              <a:gd name="connsiteY15" fmla="*/ 123218 h 455666"/>
              <a:gd name="connsiteX16" fmla="*/ 211273 w 283851"/>
              <a:gd name="connsiteY16" fmla="*/ 170258 h 455666"/>
              <a:gd name="connsiteX17" fmla="*/ 165340 w 283851"/>
              <a:gd name="connsiteY17" fmla="*/ 201249 h 455666"/>
              <a:gd name="connsiteX18" fmla="*/ 138776 w 283851"/>
              <a:gd name="connsiteY18" fmla="*/ 299756 h 455666"/>
              <a:gd name="connsiteX19" fmla="*/ 185263 w 283851"/>
              <a:gd name="connsiteY19" fmla="*/ 362846 h 455666"/>
              <a:gd name="connsiteX20" fmla="*/ 206293 w 283851"/>
              <a:gd name="connsiteY20" fmla="*/ 391623 h 455666"/>
              <a:gd name="connsiteX21" fmla="*/ 200205 w 283851"/>
              <a:gd name="connsiteY21" fmla="*/ 415420 h 455666"/>
              <a:gd name="connsiteX22" fmla="*/ 156485 w 283851"/>
              <a:gd name="connsiteY22" fmla="*/ 453605 h 45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3851" h="455666">
                <a:moveTo>
                  <a:pt x="156485" y="453605"/>
                </a:moveTo>
                <a:cubicBezTo>
                  <a:pt x="117746" y="452499"/>
                  <a:pt x="85095" y="448625"/>
                  <a:pt x="54658" y="433683"/>
                </a:cubicBezTo>
                <a:cubicBezTo>
                  <a:pt x="8724" y="411546"/>
                  <a:pt x="-8985" y="374467"/>
                  <a:pt x="4297" y="318573"/>
                </a:cubicBezTo>
                <a:cubicBezTo>
                  <a:pt x="15919" y="269319"/>
                  <a:pt x="30861" y="221172"/>
                  <a:pt x="46356" y="173025"/>
                </a:cubicBezTo>
                <a:cubicBezTo>
                  <a:pt x="52444" y="153655"/>
                  <a:pt x="48017" y="145908"/>
                  <a:pt x="28647" y="145908"/>
                </a:cubicBezTo>
                <a:cubicBezTo>
                  <a:pt x="423" y="146461"/>
                  <a:pt x="-684" y="132626"/>
                  <a:pt x="8724" y="111596"/>
                </a:cubicBezTo>
                <a:cubicBezTo>
                  <a:pt x="11491" y="105508"/>
                  <a:pt x="13152" y="99421"/>
                  <a:pt x="14258" y="93333"/>
                </a:cubicBezTo>
                <a:cubicBezTo>
                  <a:pt x="18132" y="71197"/>
                  <a:pt x="27540" y="60128"/>
                  <a:pt x="51337" y="68983"/>
                </a:cubicBezTo>
                <a:cubicBezTo>
                  <a:pt x="71813" y="76731"/>
                  <a:pt x="80668" y="65109"/>
                  <a:pt x="82882" y="46847"/>
                </a:cubicBezTo>
                <a:cubicBezTo>
                  <a:pt x="86202" y="19176"/>
                  <a:pt x="99484" y="5894"/>
                  <a:pt x="129922" y="7001"/>
                </a:cubicBezTo>
                <a:cubicBezTo>
                  <a:pt x="154272" y="8108"/>
                  <a:pt x="179176" y="3127"/>
                  <a:pt x="204079" y="360"/>
                </a:cubicBezTo>
                <a:cubicBezTo>
                  <a:pt x="218468" y="-1300"/>
                  <a:pt x="222342" y="2573"/>
                  <a:pt x="217915" y="16409"/>
                </a:cubicBezTo>
                <a:cubicBezTo>
                  <a:pt x="212380" y="33011"/>
                  <a:pt x="209060" y="50167"/>
                  <a:pt x="203526" y="66769"/>
                </a:cubicBezTo>
                <a:cubicBezTo>
                  <a:pt x="197991" y="82818"/>
                  <a:pt x="201865" y="91120"/>
                  <a:pt x="219575" y="92226"/>
                </a:cubicBezTo>
                <a:cubicBezTo>
                  <a:pt x="233963" y="93333"/>
                  <a:pt x="248906" y="97207"/>
                  <a:pt x="263294" y="97761"/>
                </a:cubicBezTo>
                <a:cubicBezTo>
                  <a:pt x="281557" y="98314"/>
                  <a:pt x="287091" y="104402"/>
                  <a:pt x="282110" y="123218"/>
                </a:cubicBezTo>
                <a:cubicBezTo>
                  <a:pt x="267722" y="178005"/>
                  <a:pt x="268275" y="180219"/>
                  <a:pt x="211273" y="170258"/>
                </a:cubicBezTo>
                <a:cubicBezTo>
                  <a:pt x="183049" y="165277"/>
                  <a:pt x="170874" y="172471"/>
                  <a:pt x="165340" y="201249"/>
                </a:cubicBezTo>
                <a:cubicBezTo>
                  <a:pt x="159252" y="234454"/>
                  <a:pt x="147077" y="266552"/>
                  <a:pt x="138776" y="299756"/>
                </a:cubicBezTo>
                <a:cubicBezTo>
                  <a:pt x="128261" y="342369"/>
                  <a:pt x="141543" y="361185"/>
                  <a:pt x="185263" y="362846"/>
                </a:cubicBezTo>
                <a:cubicBezTo>
                  <a:pt x="207953" y="363952"/>
                  <a:pt x="215147" y="370040"/>
                  <a:pt x="206293" y="391623"/>
                </a:cubicBezTo>
                <a:cubicBezTo>
                  <a:pt x="202972" y="399371"/>
                  <a:pt x="200758" y="407672"/>
                  <a:pt x="200205" y="415420"/>
                </a:cubicBezTo>
                <a:cubicBezTo>
                  <a:pt x="197438" y="446964"/>
                  <a:pt x="183049" y="461353"/>
                  <a:pt x="156485" y="453605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D7AB089-67A5-43A9-9AE8-9FD68D019701}"/>
              </a:ext>
            </a:extLst>
          </p:cNvPr>
          <p:cNvSpPr/>
          <p:nvPr/>
        </p:nvSpPr>
        <p:spPr>
          <a:xfrm>
            <a:off x="5013964" y="673871"/>
            <a:ext cx="288229" cy="425121"/>
          </a:xfrm>
          <a:custGeom>
            <a:avLst/>
            <a:gdLst>
              <a:gd name="connsiteX0" fmla="*/ 136728 w 288229"/>
              <a:gd name="connsiteY0" fmla="*/ 425121 h 425121"/>
              <a:gd name="connsiteX1" fmla="*/ 37667 w 288229"/>
              <a:gd name="connsiteY1" fmla="*/ 404645 h 425121"/>
              <a:gd name="connsiteX2" fmla="*/ 3909 w 288229"/>
              <a:gd name="connsiteY2" fmla="*/ 323847 h 425121"/>
              <a:gd name="connsiteX3" fmla="*/ 51503 w 288229"/>
              <a:gd name="connsiteY3" fmla="*/ 159483 h 425121"/>
              <a:gd name="connsiteX4" fmla="*/ 36007 w 288229"/>
              <a:gd name="connsiteY4" fmla="*/ 133472 h 425121"/>
              <a:gd name="connsiteX5" fmla="*/ 23832 w 288229"/>
              <a:gd name="connsiteY5" fmla="*/ 109122 h 425121"/>
              <a:gd name="connsiteX6" fmla="*/ 68105 w 288229"/>
              <a:gd name="connsiteY6" fmla="*/ 70937 h 425121"/>
              <a:gd name="connsiteX7" fmla="*/ 82494 w 288229"/>
              <a:gd name="connsiteY7" fmla="*/ 57101 h 425121"/>
              <a:gd name="connsiteX8" fmla="*/ 163292 w 288229"/>
              <a:gd name="connsiteY8" fmla="*/ 653 h 425121"/>
              <a:gd name="connsiteX9" fmla="*/ 206458 w 288229"/>
              <a:gd name="connsiteY9" fmla="*/ 52674 h 425121"/>
              <a:gd name="connsiteX10" fmla="*/ 230809 w 288229"/>
              <a:gd name="connsiteY10" fmla="*/ 89199 h 425121"/>
              <a:gd name="connsiteX11" fmla="*/ 247411 w 288229"/>
              <a:gd name="connsiteY11" fmla="*/ 90860 h 425121"/>
              <a:gd name="connsiteX12" fmla="*/ 287810 w 288229"/>
              <a:gd name="connsiteY12" fmla="*/ 99714 h 425121"/>
              <a:gd name="connsiteX13" fmla="*/ 272868 w 288229"/>
              <a:gd name="connsiteY13" fmla="*/ 151735 h 425121"/>
              <a:gd name="connsiteX14" fmla="*/ 259033 w 288229"/>
              <a:gd name="connsiteY14" fmla="*/ 157823 h 425121"/>
              <a:gd name="connsiteX15" fmla="*/ 247964 w 288229"/>
              <a:gd name="connsiteY15" fmla="*/ 156716 h 425121"/>
              <a:gd name="connsiteX16" fmla="*/ 164399 w 288229"/>
              <a:gd name="connsiteY16" fmla="*/ 213717 h 425121"/>
              <a:gd name="connsiteX17" fmla="*/ 141156 w 288229"/>
              <a:gd name="connsiteY17" fmla="*/ 301710 h 425121"/>
              <a:gd name="connsiteX18" fmla="*/ 177128 w 288229"/>
              <a:gd name="connsiteY18" fmla="*/ 347643 h 425121"/>
              <a:gd name="connsiteX19" fmla="*/ 208119 w 288229"/>
              <a:gd name="connsiteY19" fmla="*/ 350964 h 425121"/>
              <a:gd name="connsiteX20" fmla="*/ 224721 w 288229"/>
              <a:gd name="connsiteY20" fmla="*/ 406305 h 425121"/>
              <a:gd name="connsiteX21" fmla="*/ 208119 w 288229"/>
              <a:gd name="connsiteY21" fmla="*/ 416820 h 425121"/>
              <a:gd name="connsiteX22" fmla="*/ 178234 w 288229"/>
              <a:gd name="connsiteY22" fmla="*/ 422354 h 425121"/>
              <a:gd name="connsiteX23" fmla="*/ 136728 w 288229"/>
              <a:gd name="connsiteY23" fmla="*/ 425121 h 42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8229" h="425121">
                <a:moveTo>
                  <a:pt x="136728" y="425121"/>
                </a:moveTo>
                <a:cubicBezTo>
                  <a:pt x="102417" y="425121"/>
                  <a:pt x="68658" y="422354"/>
                  <a:pt x="37667" y="404645"/>
                </a:cubicBezTo>
                <a:cubicBezTo>
                  <a:pt x="3909" y="385275"/>
                  <a:pt x="-6606" y="360925"/>
                  <a:pt x="3909" y="323847"/>
                </a:cubicBezTo>
                <a:cubicBezTo>
                  <a:pt x="19405" y="269059"/>
                  <a:pt x="35453" y="214271"/>
                  <a:pt x="51503" y="159483"/>
                </a:cubicBezTo>
                <a:cubicBezTo>
                  <a:pt x="55930" y="143987"/>
                  <a:pt x="57037" y="132919"/>
                  <a:pt x="36007" y="133472"/>
                </a:cubicBezTo>
                <a:cubicBezTo>
                  <a:pt x="15531" y="134026"/>
                  <a:pt x="17191" y="122958"/>
                  <a:pt x="23832" y="109122"/>
                </a:cubicBezTo>
                <a:cubicBezTo>
                  <a:pt x="33240" y="89753"/>
                  <a:pt x="33793" y="61529"/>
                  <a:pt x="68105" y="70937"/>
                </a:cubicBezTo>
                <a:cubicBezTo>
                  <a:pt x="76960" y="73704"/>
                  <a:pt x="80833" y="63742"/>
                  <a:pt x="82494" y="57101"/>
                </a:cubicBezTo>
                <a:cubicBezTo>
                  <a:pt x="93562" y="15042"/>
                  <a:pt x="120679" y="1760"/>
                  <a:pt x="163292" y="653"/>
                </a:cubicBezTo>
                <a:cubicBezTo>
                  <a:pt x="222507" y="-1007"/>
                  <a:pt x="224168" y="-3774"/>
                  <a:pt x="206458" y="52674"/>
                </a:cubicBezTo>
                <a:cubicBezTo>
                  <a:pt x="198157" y="79238"/>
                  <a:pt x="203138" y="89753"/>
                  <a:pt x="230809" y="89199"/>
                </a:cubicBezTo>
                <a:cubicBezTo>
                  <a:pt x="236343" y="89199"/>
                  <a:pt x="241877" y="90306"/>
                  <a:pt x="247411" y="90860"/>
                </a:cubicBezTo>
                <a:cubicBezTo>
                  <a:pt x="261800" y="93073"/>
                  <a:pt x="285596" y="87539"/>
                  <a:pt x="287810" y="99714"/>
                </a:cubicBezTo>
                <a:cubicBezTo>
                  <a:pt x="290577" y="115763"/>
                  <a:pt x="278955" y="134026"/>
                  <a:pt x="272868" y="151735"/>
                </a:cubicBezTo>
                <a:cubicBezTo>
                  <a:pt x="270654" y="157823"/>
                  <a:pt x="264567" y="158376"/>
                  <a:pt x="259033" y="157823"/>
                </a:cubicBezTo>
                <a:cubicBezTo>
                  <a:pt x="255159" y="157823"/>
                  <a:pt x="251838" y="157269"/>
                  <a:pt x="247964" y="156716"/>
                </a:cubicBezTo>
                <a:cubicBezTo>
                  <a:pt x="181001" y="149521"/>
                  <a:pt x="181001" y="149521"/>
                  <a:pt x="164399" y="213717"/>
                </a:cubicBezTo>
                <a:cubicBezTo>
                  <a:pt x="156651" y="243048"/>
                  <a:pt x="148350" y="272379"/>
                  <a:pt x="141156" y="301710"/>
                </a:cubicBezTo>
                <a:cubicBezTo>
                  <a:pt x="132854" y="337128"/>
                  <a:pt x="141709" y="347643"/>
                  <a:pt x="177128" y="347643"/>
                </a:cubicBezTo>
                <a:cubicBezTo>
                  <a:pt x="187642" y="347643"/>
                  <a:pt x="202584" y="339896"/>
                  <a:pt x="208119" y="350964"/>
                </a:cubicBezTo>
                <a:cubicBezTo>
                  <a:pt x="216420" y="368120"/>
                  <a:pt x="221401" y="387489"/>
                  <a:pt x="224721" y="406305"/>
                </a:cubicBezTo>
                <a:cubicBezTo>
                  <a:pt x="226381" y="415713"/>
                  <a:pt x="214760" y="415160"/>
                  <a:pt x="208119" y="416820"/>
                </a:cubicBezTo>
                <a:cubicBezTo>
                  <a:pt x="198710" y="419587"/>
                  <a:pt x="188196" y="421247"/>
                  <a:pt x="178234" y="422354"/>
                </a:cubicBezTo>
                <a:cubicBezTo>
                  <a:pt x="164399" y="423461"/>
                  <a:pt x="150564" y="424014"/>
                  <a:pt x="136728" y="425121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4B39AE3-985D-4D19-B9FB-E940E0A9A81D}"/>
              </a:ext>
            </a:extLst>
          </p:cNvPr>
          <p:cNvSpPr/>
          <p:nvPr/>
        </p:nvSpPr>
        <p:spPr>
          <a:xfrm>
            <a:off x="5365417" y="643835"/>
            <a:ext cx="273385" cy="104559"/>
          </a:xfrm>
          <a:custGeom>
            <a:avLst/>
            <a:gdLst>
              <a:gd name="connsiteX0" fmla="*/ 0 w 273385"/>
              <a:gd name="connsiteY0" fmla="*/ 97099 h 104559"/>
              <a:gd name="connsiteX1" fmla="*/ 103488 w 273385"/>
              <a:gd name="connsiteY1" fmla="*/ 4125 h 104559"/>
              <a:gd name="connsiteX2" fmla="*/ 118984 w 273385"/>
              <a:gd name="connsiteY2" fmla="*/ 251 h 104559"/>
              <a:gd name="connsiteX3" fmla="*/ 273386 w 273385"/>
              <a:gd name="connsiteY3" fmla="*/ 20728 h 104559"/>
              <a:gd name="connsiteX4" fmla="*/ 154956 w 273385"/>
              <a:gd name="connsiteY4" fmla="*/ 81603 h 104559"/>
              <a:gd name="connsiteX5" fmla="*/ 0 w 273385"/>
              <a:gd name="connsiteY5" fmla="*/ 97099 h 10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385" h="104559">
                <a:moveTo>
                  <a:pt x="0" y="97099"/>
                </a:moveTo>
                <a:cubicBezTo>
                  <a:pt x="37079" y="63894"/>
                  <a:pt x="70284" y="34010"/>
                  <a:pt x="103488" y="4125"/>
                </a:cubicBezTo>
                <a:cubicBezTo>
                  <a:pt x="107916" y="-302"/>
                  <a:pt x="113450" y="-302"/>
                  <a:pt x="118984" y="251"/>
                </a:cubicBezTo>
                <a:cubicBezTo>
                  <a:pt x="169898" y="5232"/>
                  <a:pt x="220812" y="10766"/>
                  <a:pt x="273386" y="20728"/>
                </a:cubicBezTo>
                <a:cubicBezTo>
                  <a:pt x="233541" y="40651"/>
                  <a:pt x="191481" y="57253"/>
                  <a:pt x="154956" y="81603"/>
                </a:cubicBezTo>
                <a:cubicBezTo>
                  <a:pt x="106255" y="114808"/>
                  <a:pt x="56448" y="104293"/>
                  <a:pt x="0" y="97099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F2BF9FB-4051-4031-B2C9-5DDE7313AE2B}"/>
              </a:ext>
            </a:extLst>
          </p:cNvPr>
          <p:cNvGrpSpPr/>
          <p:nvPr/>
        </p:nvGrpSpPr>
        <p:grpSpPr>
          <a:xfrm>
            <a:off x="5251552" y="1206889"/>
            <a:ext cx="2715838" cy="947550"/>
            <a:chOff x="5251552" y="1206889"/>
            <a:chExt cx="2715838" cy="947550"/>
          </a:xfrm>
          <a:solidFill>
            <a:schemeClr val="accent3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E16D2C4A-6A3D-48FA-B47C-7A5CCCBD883D}"/>
                </a:ext>
              </a:extLst>
            </p:cNvPr>
            <p:cNvSpPr/>
            <p:nvPr/>
          </p:nvSpPr>
          <p:spPr>
            <a:xfrm>
              <a:off x="6433146" y="1522897"/>
              <a:ext cx="949494" cy="561961"/>
            </a:xfrm>
            <a:custGeom>
              <a:avLst/>
              <a:gdLst>
                <a:gd name="connsiteX0" fmla="*/ 550451 w 949494"/>
                <a:gd name="connsiteY0" fmla="*/ 311582 h 561961"/>
                <a:gd name="connsiteX1" fmla="*/ 550451 w 949494"/>
                <a:gd name="connsiteY1" fmla="*/ 361389 h 561961"/>
                <a:gd name="connsiteX2" fmla="*/ 598045 w 949494"/>
                <a:gd name="connsiteY2" fmla="*/ 434440 h 561961"/>
                <a:gd name="connsiteX3" fmla="*/ 610220 w 949494"/>
                <a:gd name="connsiteY3" fmla="*/ 460450 h 561961"/>
                <a:gd name="connsiteX4" fmla="*/ 560966 w 949494"/>
                <a:gd name="connsiteY4" fmla="*/ 504170 h 561961"/>
                <a:gd name="connsiteX5" fmla="*/ 339601 w 949494"/>
                <a:gd name="connsiteY5" fmla="*/ 470412 h 561961"/>
                <a:gd name="connsiteX6" fmla="*/ 320785 w 949494"/>
                <a:gd name="connsiteY6" fmla="*/ 445508 h 561961"/>
                <a:gd name="connsiteX7" fmla="*/ 322445 w 949494"/>
                <a:gd name="connsiteY7" fmla="*/ 420604 h 561961"/>
                <a:gd name="connsiteX8" fmla="*/ 349009 w 949494"/>
                <a:gd name="connsiteY8" fmla="*/ 393487 h 561961"/>
                <a:gd name="connsiteX9" fmla="*/ 382767 w 949494"/>
                <a:gd name="connsiteY9" fmla="*/ 360282 h 561961"/>
                <a:gd name="connsiteX10" fmla="*/ 388301 w 949494"/>
                <a:gd name="connsiteY10" fmla="*/ 188724 h 561961"/>
                <a:gd name="connsiteX11" fmla="*/ 321892 w 949494"/>
                <a:gd name="connsiteY11" fmla="*/ 145004 h 561961"/>
                <a:gd name="connsiteX12" fmla="*/ 241093 w 949494"/>
                <a:gd name="connsiteY12" fmla="*/ 179870 h 561961"/>
                <a:gd name="connsiteX13" fmla="*/ 230578 w 949494"/>
                <a:gd name="connsiteY13" fmla="*/ 206433 h 561961"/>
                <a:gd name="connsiteX14" fmla="*/ 225044 w 949494"/>
                <a:gd name="connsiteY14" fmla="*/ 319883 h 561961"/>
                <a:gd name="connsiteX15" fmla="*/ 258249 w 949494"/>
                <a:gd name="connsiteY15" fmla="*/ 376885 h 561961"/>
                <a:gd name="connsiteX16" fmla="*/ 279832 w 949494"/>
                <a:gd name="connsiteY16" fmla="*/ 394594 h 561961"/>
                <a:gd name="connsiteX17" fmla="*/ 272638 w 949494"/>
                <a:gd name="connsiteY17" fmla="*/ 454916 h 561961"/>
                <a:gd name="connsiteX18" fmla="*/ 257696 w 949494"/>
                <a:gd name="connsiteY18" fmla="*/ 456576 h 561961"/>
                <a:gd name="connsiteX19" fmla="*/ 17514 w 949494"/>
                <a:gd name="connsiteY19" fmla="*/ 418944 h 561961"/>
                <a:gd name="connsiteX20" fmla="*/ 1466 w 949494"/>
                <a:gd name="connsiteY20" fmla="*/ 397914 h 561961"/>
                <a:gd name="connsiteX21" fmla="*/ 5893 w 949494"/>
                <a:gd name="connsiteY21" fmla="*/ 368030 h 561961"/>
                <a:gd name="connsiteX22" fmla="*/ 30796 w 949494"/>
                <a:gd name="connsiteY22" fmla="*/ 343680 h 561961"/>
                <a:gd name="connsiteX23" fmla="*/ 64001 w 949494"/>
                <a:gd name="connsiteY23" fmla="*/ 310475 h 561961"/>
                <a:gd name="connsiteX24" fmla="*/ 79497 w 949494"/>
                <a:gd name="connsiteY24" fmla="*/ 95197 h 561961"/>
                <a:gd name="connsiteX25" fmla="*/ 44632 w 949494"/>
                <a:gd name="connsiteY25" fmla="*/ 55905 h 561961"/>
                <a:gd name="connsiteX26" fmla="*/ 28583 w 949494"/>
                <a:gd name="connsiteY26" fmla="*/ 34875 h 561961"/>
                <a:gd name="connsiteX27" fmla="*/ 52379 w 949494"/>
                <a:gd name="connsiteY27" fmla="*/ 10 h 561961"/>
                <a:gd name="connsiteX28" fmla="*/ 204015 w 949494"/>
                <a:gd name="connsiteY28" fmla="*/ 9418 h 561961"/>
                <a:gd name="connsiteX29" fmla="*/ 230025 w 949494"/>
                <a:gd name="connsiteY29" fmla="*/ 39303 h 561961"/>
                <a:gd name="connsiteX30" fmla="*/ 257142 w 949494"/>
                <a:gd name="connsiteY30" fmla="*/ 55352 h 561961"/>
                <a:gd name="connsiteX31" fmla="*/ 445303 w 949494"/>
                <a:gd name="connsiteY31" fmla="*/ 27681 h 561961"/>
                <a:gd name="connsiteX32" fmla="*/ 541597 w 949494"/>
                <a:gd name="connsiteY32" fmla="*/ 85789 h 561961"/>
                <a:gd name="connsiteX33" fmla="*/ 570928 w 949494"/>
                <a:gd name="connsiteY33" fmla="*/ 92430 h 561961"/>
                <a:gd name="connsiteX34" fmla="*/ 803915 w 949494"/>
                <a:gd name="connsiteY34" fmla="*/ 89110 h 561961"/>
                <a:gd name="connsiteX35" fmla="*/ 877519 w 949494"/>
                <a:gd name="connsiteY35" fmla="*/ 203113 h 561961"/>
                <a:gd name="connsiteX36" fmla="*/ 886373 w 949494"/>
                <a:gd name="connsiteY36" fmla="*/ 410643 h 561961"/>
                <a:gd name="connsiteX37" fmla="*/ 937841 w 949494"/>
                <a:gd name="connsiteY37" fmla="*/ 486461 h 561961"/>
                <a:gd name="connsiteX38" fmla="*/ 948909 w 949494"/>
                <a:gd name="connsiteY38" fmla="*/ 510257 h 561961"/>
                <a:gd name="connsiteX39" fmla="*/ 893568 w 949494"/>
                <a:gd name="connsiteY39" fmla="*/ 557298 h 561961"/>
                <a:gd name="connsiteX40" fmla="*/ 680503 w 949494"/>
                <a:gd name="connsiteY40" fmla="*/ 524093 h 561961"/>
                <a:gd name="connsiteX41" fmla="*/ 655600 w 949494"/>
                <a:gd name="connsiteY41" fmla="*/ 494762 h 561961"/>
                <a:gd name="connsiteX42" fmla="*/ 657260 w 949494"/>
                <a:gd name="connsiteY42" fmla="*/ 469858 h 561961"/>
                <a:gd name="connsiteX43" fmla="*/ 682164 w 949494"/>
                <a:gd name="connsiteY43" fmla="*/ 444401 h 561961"/>
                <a:gd name="connsiteX44" fmla="*/ 714815 w 949494"/>
                <a:gd name="connsiteY44" fmla="*/ 408983 h 561961"/>
                <a:gd name="connsiteX45" fmla="*/ 710941 w 949494"/>
                <a:gd name="connsiteY45" fmla="*/ 218055 h 561961"/>
                <a:gd name="connsiteX46" fmla="*/ 666115 w 949494"/>
                <a:gd name="connsiteY46" fmla="*/ 183743 h 561961"/>
                <a:gd name="connsiteX47" fmla="*/ 564840 w 949494"/>
                <a:gd name="connsiteY47" fmla="*/ 217502 h 561961"/>
                <a:gd name="connsiteX48" fmla="*/ 551005 w 949494"/>
                <a:gd name="connsiteY48" fmla="*/ 242405 h 561961"/>
                <a:gd name="connsiteX49" fmla="*/ 550451 w 949494"/>
                <a:gd name="connsiteY49" fmla="*/ 311582 h 561961"/>
                <a:gd name="connsiteX50" fmla="*/ 550451 w 949494"/>
                <a:gd name="connsiteY50" fmla="*/ 311582 h 56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9494" h="561961">
                  <a:moveTo>
                    <a:pt x="550451" y="311582"/>
                  </a:moveTo>
                  <a:cubicBezTo>
                    <a:pt x="550451" y="328184"/>
                    <a:pt x="551005" y="344787"/>
                    <a:pt x="550451" y="361389"/>
                  </a:cubicBezTo>
                  <a:cubicBezTo>
                    <a:pt x="548238" y="397914"/>
                    <a:pt x="559306" y="425032"/>
                    <a:pt x="598045" y="434440"/>
                  </a:cubicBezTo>
                  <a:cubicBezTo>
                    <a:pt x="614094" y="438314"/>
                    <a:pt x="610220" y="450489"/>
                    <a:pt x="610220" y="460450"/>
                  </a:cubicBezTo>
                  <a:cubicBezTo>
                    <a:pt x="609667" y="511364"/>
                    <a:pt x="609667" y="511918"/>
                    <a:pt x="560966" y="504170"/>
                  </a:cubicBezTo>
                  <a:cubicBezTo>
                    <a:pt x="487362" y="493102"/>
                    <a:pt x="413758" y="480926"/>
                    <a:pt x="339601" y="470412"/>
                  </a:cubicBezTo>
                  <a:cubicBezTo>
                    <a:pt x="322999" y="468198"/>
                    <a:pt x="316911" y="462110"/>
                    <a:pt x="320785" y="445508"/>
                  </a:cubicBezTo>
                  <a:cubicBezTo>
                    <a:pt x="322445" y="437760"/>
                    <a:pt x="322999" y="428906"/>
                    <a:pt x="322445" y="420604"/>
                  </a:cubicBezTo>
                  <a:cubicBezTo>
                    <a:pt x="321892" y="401788"/>
                    <a:pt x="326873" y="391827"/>
                    <a:pt x="349009" y="393487"/>
                  </a:cubicBezTo>
                  <a:cubicBezTo>
                    <a:pt x="370039" y="395147"/>
                    <a:pt x="381660" y="379098"/>
                    <a:pt x="382767" y="360282"/>
                  </a:cubicBezTo>
                  <a:cubicBezTo>
                    <a:pt x="386088" y="303281"/>
                    <a:pt x="388301" y="246279"/>
                    <a:pt x="388301" y="188724"/>
                  </a:cubicBezTo>
                  <a:cubicBezTo>
                    <a:pt x="388301" y="157180"/>
                    <a:pt x="357310" y="137810"/>
                    <a:pt x="321892" y="145004"/>
                  </a:cubicBezTo>
                  <a:cubicBezTo>
                    <a:pt x="293114" y="151092"/>
                    <a:pt x="267657" y="167141"/>
                    <a:pt x="241093" y="179870"/>
                  </a:cubicBezTo>
                  <a:cubicBezTo>
                    <a:pt x="229472" y="185404"/>
                    <a:pt x="230578" y="195918"/>
                    <a:pt x="230578" y="206433"/>
                  </a:cubicBezTo>
                  <a:cubicBezTo>
                    <a:pt x="228918" y="244066"/>
                    <a:pt x="228365" y="282251"/>
                    <a:pt x="225044" y="319883"/>
                  </a:cubicBezTo>
                  <a:cubicBezTo>
                    <a:pt x="222277" y="348107"/>
                    <a:pt x="233899" y="365263"/>
                    <a:pt x="258249" y="376885"/>
                  </a:cubicBezTo>
                  <a:cubicBezTo>
                    <a:pt x="266550" y="380759"/>
                    <a:pt x="279832" y="380759"/>
                    <a:pt x="279832" y="394594"/>
                  </a:cubicBezTo>
                  <a:cubicBezTo>
                    <a:pt x="279832" y="415070"/>
                    <a:pt x="279279" y="435547"/>
                    <a:pt x="272638" y="454916"/>
                  </a:cubicBezTo>
                  <a:cubicBezTo>
                    <a:pt x="270424" y="461003"/>
                    <a:pt x="262676" y="457683"/>
                    <a:pt x="257696" y="456576"/>
                  </a:cubicBezTo>
                  <a:cubicBezTo>
                    <a:pt x="177451" y="443848"/>
                    <a:pt x="97759" y="431673"/>
                    <a:pt x="17514" y="418944"/>
                  </a:cubicBezTo>
                  <a:cubicBezTo>
                    <a:pt x="4786" y="417284"/>
                    <a:pt x="-3515" y="413410"/>
                    <a:pt x="1466" y="397914"/>
                  </a:cubicBezTo>
                  <a:cubicBezTo>
                    <a:pt x="4233" y="388506"/>
                    <a:pt x="4786" y="377991"/>
                    <a:pt x="5893" y="368030"/>
                  </a:cubicBezTo>
                  <a:cubicBezTo>
                    <a:pt x="7000" y="352535"/>
                    <a:pt x="12534" y="342573"/>
                    <a:pt x="30796" y="343680"/>
                  </a:cubicBezTo>
                  <a:cubicBezTo>
                    <a:pt x="52933" y="345340"/>
                    <a:pt x="62341" y="329291"/>
                    <a:pt x="64001" y="310475"/>
                  </a:cubicBezTo>
                  <a:cubicBezTo>
                    <a:pt x="70089" y="239085"/>
                    <a:pt x="75069" y="167141"/>
                    <a:pt x="79497" y="95197"/>
                  </a:cubicBezTo>
                  <a:cubicBezTo>
                    <a:pt x="81157" y="71400"/>
                    <a:pt x="65108" y="60332"/>
                    <a:pt x="44632" y="55905"/>
                  </a:cubicBezTo>
                  <a:cubicBezTo>
                    <a:pt x="32457" y="53138"/>
                    <a:pt x="22495" y="50371"/>
                    <a:pt x="28583" y="34875"/>
                  </a:cubicBezTo>
                  <a:cubicBezTo>
                    <a:pt x="33563" y="21593"/>
                    <a:pt x="24709" y="-543"/>
                    <a:pt x="52379" y="10"/>
                  </a:cubicBezTo>
                  <a:cubicBezTo>
                    <a:pt x="103293" y="1117"/>
                    <a:pt x="153654" y="1670"/>
                    <a:pt x="204015" y="9418"/>
                  </a:cubicBezTo>
                  <a:cubicBezTo>
                    <a:pt x="223937" y="12739"/>
                    <a:pt x="232239" y="20486"/>
                    <a:pt x="230025" y="39303"/>
                  </a:cubicBezTo>
                  <a:cubicBezTo>
                    <a:pt x="227258" y="65313"/>
                    <a:pt x="238880" y="63653"/>
                    <a:pt x="257142" y="55352"/>
                  </a:cubicBezTo>
                  <a:cubicBezTo>
                    <a:pt x="317464" y="28234"/>
                    <a:pt x="379447" y="16613"/>
                    <a:pt x="445303" y="27681"/>
                  </a:cubicBezTo>
                  <a:cubicBezTo>
                    <a:pt x="485702" y="34875"/>
                    <a:pt x="518907" y="51478"/>
                    <a:pt x="541597" y="85789"/>
                  </a:cubicBezTo>
                  <a:cubicBezTo>
                    <a:pt x="551005" y="100178"/>
                    <a:pt x="556539" y="101285"/>
                    <a:pt x="570928" y="92430"/>
                  </a:cubicBezTo>
                  <a:cubicBezTo>
                    <a:pt x="647852" y="46497"/>
                    <a:pt x="726437" y="54245"/>
                    <a:pt x="803915" y="89110"/>
                  </a:cubicBezTo>
                  <a:cubicBezTo>
                    <a:pt x="850955" y="110693"/>
                    <a:pt x="876412" y="149432"/>
                    <a:pt x="877519" y="203113"/>
                  </a:cubicBezTo>
                  <a:cubicBezTo>
                    <a:pt x="879179" y="272290"/>
                    <a:pt x="884160" y="341466"/>
                    <a:pt x="886373" y="410643"/>
                  </a:cubicBezTo>
                  <a:cubicBezTo>
                    <a:pt x="887480" y="447722"/>
                    <a:pt x="900209" y="475946"/>
                    <a:pt x="937841" y="486461"/>
                  </a:cubicBezTo>
                  <a:cubicBezTo>
                    <a:pt x="953337" y="490888"/>
                    <a:pt x="948909" y="501403"/>
                    <a:pt x="948909" y="510257"/>
                  </a:cubicBezTo>
                  <a:cubicBezTo>
                    <a:pt x="949463" y="566705"/>
                    <a:pt x="949463" y="566705"/>
                    <a:pt x="893568" y="557298"/>
                  </a:cubicBezTo>
                  <a:cubicBezTo>
                    <a:pt x="822731" y="545676"/>
                    <a:pt x="751894" y="534054"/>
                    <a:pt x="680503" y="524093"/>
                  </a:cubicBezTo>
                  <a:cubicBezTo>
                    <a:pt x="661688" y="521326"/>
                    <a:pt x="651726" y="515238"/>
                    <a:pt x="655600" y="494762"/>
                  </a:cubicBezTo>
                  <a:cubicBezTo>
                    <a:pt x="657260" y="486461"/>
                    <a:pt x="657814" y="478159"/>
                    <a:pt x="657260" y="469858"/>
                  </a:cubicBezTo>
                  <a:cubicBezTo>
                    <a:pt x="656153" y="451596"/>
                    <a:pt x="663348" y="443848"/>
                    <a:pt x="682164" y="444401"/>
                  </a:cubicBezTo>
                  <a:cubicBezTo>
                    <a:pt x="705407" y="445508"/>
                    <a:pt x="715369" y="430012"/>
                    <a:pt x="714815" y="408983"/>
                  </a:cubicBezTo>
                  <a:cubicBezTo>
                    <a:pt x="714262" y="345340"/>
                    <a:pt x="713155" y="281698"/>
                    <a:pt x="710941" y="218055"/>
                  </a:cubicBezTo>
                  <a:cubicBezTo>
                    <a:pt x="709835" y="195365"/>
                    <a:pt x="691572" y="181530"/>
                    <a:pt x="666115" y="183743"/>
                  </a:cubicBezTo>
                  <a:cubicBezTo>
                    <a:pt x="630143" y="187064"/>
                    <a:pt x="596385" y="199239"/>
                    <a:pt x="564840" y="217502"/>
                  </a:cubicBezTo>
                  <a:cubicBezTo>
                    <a:pt x="555432" y="223036"/>
                    <a:pt x="551005" y="230784"/>
                    <a:pt x="551005" y="242405"/>
                  </a:cubicBezTo>
                  <a:cubicBezTo>
                    <a:pt x="551558" y="265649"/>
                    <a:pt x="551005" y="288892"/>
                    <a:pt x="550451" y="311582"/>
                  </a:cubicBezTo>
                  <a:cubicBezTo>
                    <a:pt x="550451" y="311582"/>
                    <a:pt x="550451" y="311582"/>
                    <a:pt x="550451" y="311582"/>
                  </a:cubicBezTo>
                  <a:close/>
                </a:path>
              </a:pathLst>
            </a:custGeom>
            <a:grpFill/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678D585-7496-4296-B8A3-F53616DDD254}"/>
                </a:ext>
              </a:extLst>
            </p:cNvPr>
            <p:cNvSpPr/>
            <p:nvPr/>
          </p:nvSpPr>
          <p:spPr>
            <a:xfrm>
              <a:off x="5251552" y="1206889"/>
              <a:ext cx="569042" cy="632257"/>
            </a:xfrm>
            <a:custGeom>
              <a:avLst/>
              <a:gdLst>
                <a:gd name="connsiteX0" fmla="*/ 260519 w 569042"/>
                <a:gd name="connsiteY0" fmla="*/ 243521 h 632257"/>
                <a:gd name="connsiteX1" fmla="*/ 326375 w 569042"/>
                <a:gd name="connsiteY1" fmla="*/ 208656 h 632257"/>
                <a:gd name="connsiteX2" fmla="*/ 482438 w 569042"/>
                <a:gd name="connsiteY2" fmla="*/ 196481 h 632257"/>
                <a:gd name="connsiteX3" fmla="*/ 558256 w 569042"/>
                <a:gd name="connsiteY3" fmla="*/ 300522 h 632257"/>
                <a:gd name="connsiteX4" fmla="*/ 532799 w 569042"/>
                <a:gd name="connsiteY4" fmla="*/ 475401 h 632257"/>
                <a:gd name="connsiteX5" fmla="*/ 527265 w 569042"/>
                <a:gd name="connsiteY5" fmla="*/ 510820 h 632257"/>
                <a:gd name="connsiteX6" fmla="*/ 552168 w 569042"/>
                <a:gd name="connsiteY6" fmla="*/ 557306 h 632257"/>
                <a:gd name="connsiteX7" fmla="*/ 567110 w 569042"/>
                <a:gd name="connsiteY7" fmla="*/ 588851 h 632257"/>
                <a:gd name="connsiteX8" fmla="*/ 562683 w 569042"/>
                <a:gd name="connsiteY8" fmla="*/ 610434 h 632257"/>
                <a:gd name="connsiteX9" fmla="*/ 533352 w 569042"/>
                <a:gd name="connsiteY9" fmla="*/ 631464 h 632257"/>
                <a:gd name="connsiteX10" fmla="*/ 325822 w 569042"/>
                <a:gd name="connsiteY10" fmla="*/ 598812 h 632257"/>
                <a:gd name="connsiteX11" fmla="*/ 310327 w 569042"/>
                <a:gd name="connsiteY11" fmla="*/ 575569 h 632257"/>
                <a:gd name="connsiteX12" fmla="*/ 351833 w 569042"/>
                <a:gd name="connsiteY12" fmla="*/ 521334 h 632257"/>
                <a:gd name="connsiteX13" fmla="*/ 377843 w 569042"/>
                <a:gd name="connsiteY13" fmla="*/ 485363 h 632257"/>
                <a:gd name="connsiteX14" fmla="*/ 402747 w 569042"/>
                <a:gd name="connsiteY14" fmla="*/ 343689 h 632257"/>
                <a:gd name="connsiteX15" fmla="*/ 372309 w 569042"/>
                <a:gd name="connsiteY15" fmla="*/ 306057 h 632257"/>
                <a:gd name="connsiteX16" fmla="*/ 236723 w 569042"/>
                <a:gd name="connsiteY16" fmla="*/ 376894 h 632257"/>
                <a:gd name="connsiteX17" fmla="*/ 214033 w 569042"/>
                <a:gd name="connsiteY17" fmla="*/ 488683 h 632257"/>
                <a:gd name="connsiteX18" fmla="*/ 230635 w 569042"/>
                <a:gd name="connsiteY18" fmla="*/ 508606 h 632257"/>
                <a:gd name="connsiteX19" fmla="*/ 239490 w 569042"/>
                <a:gd name="connsiteY19" fmla="*/ 569481 h 632257"/>
                <a:gd name="connsiteX20" fmla="*/ 204071 w 569042"/>
                <a:gd name="connsiteY20" fmla="*/ 578336 h 632257"/>
                <a:gd name="connsiteX21" fmla="*/ 18678 w 569042"/>
                <a:gd name="connsiteY21" fmla="*/ 549558 h 632257"/>
                <a:gd name="connsiteX22" fmla="*/ 2075 w 569042"/>
                <a:gd name="connsiteY22" fmla="*/ 525762 h 632257"/>
                <a:gd name="connsiteX23" fmla="*/ 44688 w 569042"/>
                <a:gd name="connsiteY23" fmla="*/ 473741 h 632257"/>
                <a:gd name="connsiteX24" fmla="*/ 75679 w 569042"/>
                <a:gd name="connsiteY24" fmla="*/ 428361 h 632257"/>
                <a:gd name="connsiteX25" fmla="*/ 151497 w 569042"/>
                <a:gd name="connsiteY25" fmla="*/ 88565 h 632257"/>
                <a:gd name="connsiteX26" fmla="*/ 129360 w 569042"/>
                <a:gd name="connsiteY26" fmla="*/ 50933 h 632257"/>
                <a:gd name="connsiteX27" fmla="*/ 115525 w 569042"/>
                <a:gd name="connsiteY27" fmla="*/ 33224 h 632257"/>
                <a:gd name="connsiteX28" fmla="*/ 138215 w 569042"/>
                <a:gd name="connsiteY28" fmla="*/ 572 h 632257"/>
                <a:gd name="connsiteX29" fmla="*/ 292617 w 569042"/>
                <a:gd name="connsiteY29" fmla="*/ 9427 h 632257"/>
                <a:gd name="connsiteX30" fmla="*/ 304239 w 569042"/>
                <a:gd name="connsiteY30" fmla="*/ 29350 h 632257"/>
                <a:gd name="connsiteX31" fmla="*/ 260519 w 569042"/>
                <a:gd name="connsiteY31" fmla="*/ 243521 h 63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69042" h="632257">
                  <a:moveTo>
                    <a:pt x="260519" y="243521"/>
                  </a:moveTo>
                  <a:cubicBezTo>
                    <a:pt x="285976" y="229686"/>
                    <a:pt x="305899" y="218617"/>
                    <a:pt x="326375" y="208656"/>
                  </a:cubicBezTo>
                  <a:cubicBezTo>
                    <a:pt x="376736" y="183199"/>
                    <a:pt x="429310" y="182092"/>
                    <a:pt x="482438" y="196481"/>
                  </a:cubicBezTo>
                  <a:cubicBezTo>
                    <a:pt x="535566" y="210869"/>
                    <a:pt x="561023" y="245181"/>
                    <a:pt x="558256" y="300522"/>
                  </a:cubicBezTo>
                  <a:cubicBezTo>
                    <a:pt x="555489" y="359738"/>
                    <a:pt x="540546" y="416739"/>
                    <a:pt x="532799" y="475401"/>
                  </a:cubicBezTo>
                  <a:cubicBezTo>
                    <a:pt x="531138" y="487023"/>
                    <a:pt x="528925" y="499198"/>
                    <a:pt x="527265" y="510820"/>
                  </a:cubicBezTo>
                  <a:cubicBezTo>
                    <a:pt x="523944" y="532403"/>
                    <a:pt x="531138" y="550112"/>
                    <a:pt x="552168" y="557306"/>
                  </a:cubicBezTo>
                  <a:cubicBezTo>
                    <a:pt x="570431" y="563394"/>
                    <a:pt x="570984" y="573909"/>
                    <a:pt x="567110" y="588851"/>
                  </a:cubicBezTo>
                  <a:cubicBezTo>
                    <a:pt x="565450" y="596045"/>
                    <a:pt x="563237" y="603240"/>
                    <a:pt x="562683" y="610434"/>
                  </a:cubicBezTo>
                  <a:cubicBezTo>
                    <a:pt x="562130" y="630357"/>
                    <a:pt x="551615" y="634231"/>
                    <a:pt x="533352" y="631464"/>
                  </a:cubicBezTo>
                  <a:cubicBezTo>
                    <a:pt x="464175" y="619842"/>
                    <a:pt x="394999" y="608774"/>
                    <a:pt x="325822" y="598812"/>
                  </a:cubicBezTo>
                  <a:cubicBezTo>
                    <a:pt x="310327" y="596599"/>
                    <a:pt x="305346" y="591618"/>
                    <a:pt x="310327" y="575569"/>
                  </a:cubicBezTo>
                  <a:cubicBezTo>
                    <a:pt x="317521" y="552326"/>
                    <a:pt x="315861" y="524655"/>
                    <a:pt x="351833" y="521334"/>
                  </a:cubicBezTo>
                  <a:cubicBezTo>
                    <a:pt x="368435" y="519674"/>
                    <a:pt x="374522" y="500858"/>
                    <a:pt x="377843" y="485363"/>
                  </a:cubicBezTo>
                  <a:cubicBezTo>
                    <a:pt x="386698" y="438322"/>
                    <a:pt x="394999" y="391282"/>
                    <a:pt x="402747" y="343689"/>
                  </a:cubicBezTo>
                  <a:cubicBezTo>
                    <a:pt x="406620" y="318232"/>
                    <a:pt x="397213" y="304950"/>
                    <a:pt x="372309" y="306057"/>
                  </a:cubicBezTo>
                  <a:cubicBezTo>
                    <a:pt x="316968" y="308824"/>
                    <a:pt x="267714" y="335388"/>
                    <a:pt x="236723" y="376894"/>
                  </a:cubicBezTo>
                  <a:cubicBezTo>
                    <a:pt x="215139" y="405118"/>
                    <a:pt x="214586" y="449944"/>
                    <a:pt x="214033" y="488683"/>
                  </a:cubicBezTo>
                  <a:cubicBezTo>
                    <a:pt x="214033" y="499198"/>
                    <a:pt x="222334" y="505285"/>
                    <a:pt x="230635" y="508606"/>
                  </a:cubicBezTo>
                  <a:cubicBezTo>
                    <a:pt x="271588" y="523548"/>
                    <a:pt x="241703" y="549558"/>
                    <a:pt x="239490" y="569481"/>
                  </a:cubicBezTo>
                  <a:cubicBezTo>
                    <a:pt x="236723" y="593278"/>
                    <a:pt x="216246" y="580550"/>
                    <a:pt x="204071" y="578336"/>
                  </a:cubicBezTo>
                  <a:cubicBezTo>
                    <a:pt x="142089" y="569481"/>
                    <a:pt x="80660" y="558413"/>
                    <a:pt x="18678" y="549558"/>
                  </a:cubicBezTo>
                  <a:cubicBezTo>
                    <a:pt x="2075" y="547345"/>
                    <a:pt x="-3459" y="544024"/>
                    <a:pt x="2075" y="525762"/>
                  </a:cubicBezTo>
                  <a:cubicBezTo>
                    <a:pt x="9270" y="501965"/>
                    <a:pt x="12037" y="479275"/>
                    <a:pt x="44688" y="473741"/>
                  </a:cubicBezTo>
                  <a:cubicBezTo>
                    <a:pt x="65165" y="470420"/>
                    <a:pt x="71252" y="447730"/>
                    <a:pt x="75679" y="428361"/>
                  </a:cubicBezTo>
                  <a:cubicBezTo>
                    <a:pt x="101136" y="314911"/>
                    <a:pt x="125486" y="202015"/>
                    <a:pt x="151497" y="88565"/>
                  </a:cubicBezTo>
                  <a:cubicBezTo>
                    <a:pt x="156478" y="67535"/>
                    <a:pt x="147623" y="57021"/>
                    <a:pt x="129360" y="50933"/>
                  </a:cubicBezTo>
                  <a:cubicBezTo>
                    <a:pt x="119952" y="48166"/>
                    <a:pt x="109438" y="45952"/>
                    <a:pt x="115525" y="33224"/>
                  </a:cubicBezTo>
                  <a:cubicBezTo>
                    <a:pt x="121059" y="21049"/>
                    <a:pt x="116078" y="1126"/>
                    <a:pt x="138215" y="572"/>
                  </a:cubicBezTo>
                  <a:cubicBezTo>
                    <a:pt x="189683" y="-1088"/>
                    <a:pt x="241150" y="572"/>
                    <a:pt x="292617" y="9427"/>
                  </a:cubicBezTo>
                  <a:cubicBezTo>
                    <a:pt x="307006" y="11641"/>
                    <a:pt x="307006" y="16621"/>
                    <a:pt x="304239" y="29350"/>
                  </a:cubicBezTo>
                  <a:cubicBezTo>
                    <a:pt x="289297" y="99080"/>
                    <a:pt x="276015" y="168257"/>
                    <a:pt x="260519" y="243521"/>
                  </a:cubicBezTo>
                  <a:close/>
                </a:path>
              </a:pathLst>
            </a:custGeom>
            <a:grpFill/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5E4D775B-E38F-4E7A-A750-3B0ADA5F3592}"/>
                </a:ext>
              </a:extLst>
            </p:cNvPr>
            <p:cNvSpPr/>
            <p:nvPr/>
          </p:nvSpPr>
          <p:spPr>
            <a:xfrm>
              <a:off x="7409274" y="1658178"/>
              <a:ext cx="558116" cy="496261"/>
            </a:xfrm>
            <a:custGeom>
              <a:avLst/>
              <a:gdLst>
                <a:gd name="connsiteX0" fmla="*/ 205215 w 558116"/>
                <a:gd name="connsiteY0" fmla="*/ 260973 h 496261"/>
                <a:gd name="connsiteX1" fmla="*/ 527855 w 558116"/>
                <a:gd name="connsiteY1" fmla="*/ 309120 h 496261"/>
                <a:gd name="connsiteX2" fmla="*/ 557739 w 558116"/>
                <a:gd name="connsiteY2" fmla="*/ 279789 h 496261"/>
                <a:gd name="connsiteX3" fmla="*/ 419939 w 558116"/>
                <a:gd name="connsiteY3" fmla="*/ 51229 h 496261"/>
                <a:gd name="connsiteX4" fmla="*/ 141572 w 558116"/>
                <a:gd name="connsiteY4" fmla="*/ 5849 h 496261"/>
                <a:gd name="connsiteX5" fmla="*/ 15948 w 558116"/>
                <a:gd name="connsiteY5" fmla="*/ 105464 h 496261"/>
                <a:gd name="connsiteX6" fmla="*/ 91765 w 558116"/>
                <a:gd name="connsiteY6" fmla="*/ 400433 h 496261"/>
                <a:gd name="connsiteX7" fmla="*/ 285460 w 558116"/>
                <a:gd name="connsiteY7" fmla="*/ 488979 h 496261"/>
                <a:gd name="connsiteX8" fmla="*/ 535603 w 558116"/>
                <a:gd name="connsiteY8" fmla="*/ 447473 h 496261"/>
                <a:gd name="connsiteX9" fmla="*/ 538923 w 558116"/>
                <a:gd name="connsiteY9" fmla="*/ 418696 h 496261"/>
                <a:gd name="connsiteX10" fmla="*/ 457571 w 558116"/>
                <a:gd name="connsiteY10" fmla="*/ 347859 h 496261"/>
                <a:gd name="connsiteX11" fmla="*/ 428240 w 558116"/>
                <a:gd name="connsiteY11" fmla="*/ 343985 h 496261"/>
                <a:gd name="connsiteX12" fmla="*/ 360170 w 558116"/>
                <a:gd name="connsiteY12" fmla="*/ 366675 h 496261"/>
                <a:gd name="connsiteX13" fmla="*/ 189719 w 558116"/>
                <a:gd name="connsiteY13" fmla="*/ 261526 h 496261"/>
                <a:gd name="connsiteX14" fmla="*/ 205215 w 558116"/>
                <a:gd name="connsiteY14" fmla="*/ 260973 h 496261"/>
                <a:gd name="connsiteX15" fmla="*/ 182525 w 558116"/>
                <a:gd name="connsiteY15" fmla="*/ 139775 h 496261"/>
                <a:gd name="connsiteX16" fmla="*/ 251701 w 558116"/>
                <a:gd name="connsiteY16" fmla="*/ 105464 h 496261"/>
                <a:gd name="connsiteX17" fmla="*/ 364598 w 558116"/>
                <a:gd name="connsiteY17" fmla="*/ 161359 h 496261"/>
                <a:gd name="connsiteX18" fmla="*/ 372346 w 558116"/>
                <a:gd name="connsiteY18" fmla="*/ 192350 h 496261"/>
                <a:gd name="connsiteX19" fmla="*/ 344675 w 558116"/>
                <a:gd name="connsiteY19" fmla="*/ 192350 h 496261"/>
                <a:gd name="connsiteX20" fmla="*/ 200234 w 558116"/>
                <a:gd name="connsiteY20" fmla="*/ 172427 h 496261"/>
                <a:gd name="connsiteX21" fmla="*/ 182525 w 558116"/>
                <a:gd name="connsiteY21" fmla="*/ 139775 h 49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8116" h="496261">
                  <a:moveTo>
                    <a:pt x="205215" y="260973"/>
                  </a:moveTo>
                  <a:cubicBezTo>
                    <a:pt x="312577" y="276469"/>
                    <a:pt x="420493" y="291411"/>
                    <a:pt x="527855" y="309120"/>
                  </a:cubicBezTo>
                  <a:cubicBezTo>
                    <a:pt x="556632" y="314101"/>
                    <a:pt x="559399" y="301372"/>
                    <a:pt x="557739" y="279789"/>
                  </a:cubicBezTo>
                  <a:cubicBezTo>
                    <a:pt x="550545" y="180175"/>
                    <a:pt x="508485" y="101036"/>
                    <a:pt x="419939" y="51229"/>
                  </a:cubicBezTo>
                  <a:cubicBezTo>
                    <a:pt x="333053" y="2529"/>
                    <a:pt x="238419" y="-8539"/>
                    <a:pt x="141572" y="5849"/>
                  </a:cubicBezTo>
                  <a:cubicBezTo>
                    <a:pt x="82357" y="14704"/>
                    <a:pt x="37530" y="46802"/>
                    <a:pt x="15948" y="105464"/>
                  </a:cubicBezTo>
                  <a:cubicBezTo>
                    <a:pt x="-21685" y="210059"/>
                    <a:pt x="8753" y="327383"/>
                    <a:pt x="91765" y="400433"/>
                  </a:cubicBezTo>
                  <a:cubicBezTo>
                    <a:pt x="147106" y="449687"/>
                    <a:pt x="213516" y="475697"/>
                    <a:pt x="285460" y="488979"/>
                  </a:cubicBezTo>
                  <a:cubicBezTo>
                    <a:pt x="373452" y="504475"/>
                    <a:pt x="458125" y="497280"/>
                    <a:pt x="535603" y="447473"/>
                  </a:cubicBezTo>
                  <a:cubicBezTo>
                    <a:pt x="550545" y="438065"/>
                    <a:pt x="555526" y="431978"/>
                    <a:pt x="538923" y="418696"/>
                  </a:cubicBezTo>
                  <a:cubicBezTo>
                    <a:pt x="510699" y="396006"/>
                    <a:pt x="484135" y="372209"/>
                    <a:pt x="457571" y="347859"/>
                  </a:cubicBezTo>
                  <a:cubicBezTo>
                    <a:pt x="448163" y="339004"/>
                    <a:pt x="439862" y="337897"/>
                    <a:pt x="428240" y="343985"/>
                  </a:cubicBezTo>
                  <a:cubicBezTo>
                    <a:pt x="407210" y="355607"/>
                    <a:pt x="383967" y="362248"/>
                    <a:pt x="360170" y="366675"/>
                  </a:cubicBezTo>
                  <a:cubicBezTo>
                    <a:pt x="276052" y="381617"/>
                    <a:pt x="201894" y="335684"/>
                    <a:pt x="189719" y="261526"/>
                  </a:cubicBezTo>
                  <a:cubicBezTo>
                    <a:pt x="194700" y="258206"/>
                    <a:pt x="199680" y="260420"/>
                    <a:pt x="205215" y="260973"/>
                  </a:cubicBezTo>
                  <a:close/>
                  <a:moveTo>
                    <a:pt x="182525" y="139775"/>
                  </a:moveTo>
                  <a:cubicBezTo>
                    <a:pt x="195807" y="110998"/>
                    <a:pt x="220710" y="105464"/>
                    <a:pt x="251701" y="105464"/>
                  </a:cubicBezTo>
                  <a:cubicBezTo>
                    <a:pt x="294868" y="108784"/>
                    <a:pt x="339141" y="115425"/>
                    <a:pt x="364598" y="161359"/>
                  </a:cubicBezTo>
                  <a:cubicBezTo>
                    <a:pt x="370132" y="170767"/>
                    <a:pt x="377326" y="182942"/>
                    <a:pt x="372346" y="192350"/>
                  </a:cubicBezTo>
                  <a:cubicBezTo>
                    <a:pt x="366812" y="202311"/>
                    <a:pt x="354083" y="194010"/>
                    <a:pt x="344675" y="192350"/>
                  </a:cubicBezTo>
                  <a:cubicBezTo>
                    <a:pt x="296528" y="186262"/>
                    <a:pt x="248381" y="177961"/>
                    <a:pt x="200234" y="172427"/>
                  </a:cubicBezTo>
                  <a:cubicBezTo>
                    <a:pt x="174777" y="169660"/>
                    <a:pt x="174224" y="158038"/>
                    <a:pt x="182525" y="139775"/>
                  </a:cubicBezTo>
                  <a:close/>
                </a:path>
              </a:pathLst>
            </a:custGeom>
            <a:grpFill/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1542132-DE85-47F9-B8D2-6CF516A40EEE}"/>
                </a:ext>
              </a:extLst>
            </p:cNvPr>
            <p:cNvSpPr/>
            <p:nvPr/>
          </p:nvSpPr>
          <p:spPr>
            <a:xfrm>
              <a:off x="5872676" y="1451204"/>
              <a:ext cx="532804" cy="454049"/>
            </a:xfrm>
            <a:custGeom>
              <a:avLst/>
              <a:gdLst>
                <a:gd name="connsiteX0" fmla="*/ 394805 w 532804"/>
                <a:gd name="connsiteY0" fmla="*/ 32964 h 454049"/>
                <a:gd name="connsiteX1" fmla="*/ 202770 w 532804"/>
                <a:gd name="connsiteY1" fmla="*/ 313 h 454049"/>
                <a:gd name="connsiteX2" fmla="*/ 8522 w 532804"/>
                <a:gd name="connsiteY2" fmla="*/ 153608 h 454049"/>
                <a:gd name="connsiteX3" fmla="*/ 110350 w 532804"/>
                <a:gd name="connsiteY3" fmla="*/ 409285 h 454049"/>
                <a:gd name="connsiteX4" fmla="*/ 302385 w 532804"/>
                <a:gd name="connsiteY4" fmla="*/ 453558 h 454049"/>
                <a:gd name="connsiteX5" fmla="*/ 335589 w 532804"/>
                <a:gd name="connsiteY5" fmla="*/ 453558 h 454049"/>
                <a:gd name="connsiteX6" fmla="*/ 497186 w 532804"/>
                <a:gd name="connsiteY6" fmla="*/ 366119 h 454049"/>
                <a:gd name="connsiteX7" fmla="*/ 394805 w 532804"/>
                <a:gd name="connsiteY7" fmla="*/ 32964 h 454049"/>
                <a:gd name="connsiteX8" fmla="*/ 349425 w 532804"/>
                <a:gd name="connsiteY8" fmla="*/ 274252 h 454049"/>
                <a:gd name="connsiteX9" fmla="*/ 261985 w 532804"/>
                <a:gd name="connsiteY9" fmla="*/ 340662 h 454049"/>
                <a:gd name="connsiteX10" fmla="*/ 172332 w 532804"/>
                <a:gd name="connsiteY10" fmla="*/ 258203 h 454049"/>
                <a:gd name="connsiteX11" fmla="*/ 172332 w 532804"/>
                <a:gd name="connsiteY11" fmla="*/ 233300 h 454049"/>
                <a:gd name="connsiteX12" fmla="*/ 171226 w 532804"/>
                <a:gd name="connsiteY12" fmla="*/ 233300 h 454049"/>
                <a:gd name="connsiteX13" fmla="*/ 178973 w 532804"/>
                <a:gd name="connsiteY13" fmla="*/ 172977 h 454049"/>
                <a:gd name="connsiteX14" fmla="*/ 272500 w 532804"/>
                <a:gd name="connsiteY14" fmla="*/ 105461 h 454049"/>
                <a:gd name="connsiteX15" fmla="*/ 359940 w 532804"/>
                <a:gd name="connsiteY15" fmla="*/ 186813 h 454049"/>
                <a:gd name="connsiteX16" fmla="*/ 349425 w 532804"/>
                <a:gd name="connsiteY16" fmla="*/ 274252 h 45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2804" h="454049">
                  <a:moveTo>
                    <a:pt x="394805" y="32964"/>
                  </a:moveTo>
                  <a:cubicBezTo>
                    <a:pt x="333376" y="7507"/>
                    <a:pt x="269180" y="-1901"/>
                    <a:pt x="202770" y="313"/>
                  </a:cubicBezTo>
                  <a:cubicBezTo>
                    <a:pt x="101496" y="4186"/>
                    <a:pt x="29552" y="61188"/>
                    <a:pt x="8522" y="153608"/>
                  </a:cubicBezTo>
                  <a:cubicBezTo>
                    <a:pt x="-18042" y="269825"/>
                    <a:pt x="17930" y="360031"/>
                    <a:pt x="110350" y="409285"/>
                  </a:cubicBezTo>
                  <a:cubicBezTo>
                    <a:pt x="170119" y="440830"/>
                    <a:pt x="235422" y="452451"/>
                    <a:pt x="302385" y="453558"/>
                  </a:cubicBezTo>
                  <a:cubicBezTo>
                    <a:pt x="313453" y="453558"/>
                    <a:pt x="324521" y="454665"/>
                    <a:pt x="335589" y="453558"/>
                  </a:cubicBezTo>
                  <a:cubicBezTo>
                    <a:pt x="401999" y="447470"/>
                    <a:pt x="461214" y="425887"/>
                    <a:pt x="497186" y="366119"/>
                  </a:cubicBezTo>
                  <a:cubicBezTo>
                    <a:pt x="553634" y="271485"/>
                    <a:pt x="558615" y="100480"/>
                    <a:pt x="394805" y="32964"/>
                  </a:cubicBezTo>
                  <a:close/>
                  <a:moveTo>
                    <a:pt x="349425" y="274252"/>
                  </a:moveTo>
                  <a:cubicBezTo>
                    <a:pt x="339463" y="321292"/>
                    <a:pt x="306259" y="345089"/>
                    <a:pt x="261985" y="340662"/>
                  </a:cubicBezTo>
                  <a:cubicBezTo>
                    <a:pt x="205537" y="335128"/>
                    <a:pt x="176206" y="308564"/>
                    <a:pt x="172332" y="258203"/>
                  </a:cubicBezTo>
                  <a:cubicBezTo>
                    <a:pt x="171779" y="249902"/>
                    <a:pt x="172332" y="241601"/>
                    <a:pt x="172332" y="233300"/>
                  </a:cubicBezTo>
                  <a:cubicBezTo>
                    <a:pt x="171779" y="233300"/>
                    <a:pt x="171779" y="233300"/>
                    <a:pt x="171226" y="233300"/>
                  </a:cubicBezTo>
                  <a:cubicBezTo>
                    <a:pt x="173993" y="213377"/>
                    <a:pt x="175653" y="192900"/>
                    <a:pt x="178973" y="172977"/>
                  </a:cubicBezTo>
                  <a:cubicBezTo>
                    <a:pt x="186721" y="124277"/>
                    <a:pt x="218819" y="101034"/>
                    <a:pt x="272500" y="105461"/>
                  </a:cubicBezTo>
                  <a:cubicBezTo>
                    <a:pt x="325074" y="109888"/>
                    <a:pt x="361600" y="141986"/>
                    <a:pt x="359940" y="186813"/>
                  </a:cubicBezTo>
                  <a:cubicBezTo>
                    <a:pt x="359386" y="216144"/>
                    <a:pt x="356066" y="245475"/>
                    <a:pt x="349425" y="274252"/>
                  </a:cubicBezTo>
                  <a:close/>
                </a:path>
              </a:pathLst>
            </a:custGeom>
            <a:grpFill/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6B46C9F7-01C2-41CD-A460-1EE331C833C6}"/>
              </a:ext>
            </a:extLst>
          </p:cNvPr>
          <p:cNvSpPr/>
          <p:nvPr/>
        </p:nvSpPr>
        <p:spPr>
          <a:xfrm>
            <a:off x="6970246" y="952302"/>
            <a:ext cx="538289" cy="427760"/>
          </a:xfrm>
          <a:custGeom>
            <a:avLst/>
            <a:gdLst>
              <a:gd name="connsiteX0" fmla="*/ 517510 w 538289"/>
              <a:gd name="connsiteY0" fmla="*/ 359201 h 427760"/>
              <a:gd name="connsiteX1" fmla="*/ 476558 w 538289"/>
              <a:gd name="connsiteY1" fmla="*/ 302753 h 427760"/>
              <a:gd name="connsiteX2" fmla="*/ 467703 w 538289"/>
              <a:gd name="connsiteY2" fmla="*/ 145583 h 427760"/>
              <a:gd name="connsiteX3" fmla="*/ 435605 w 538289"/>
              <a:gd name="connsiteY3" fmla="*/ 74193 h 427760"/>
              <a:gd name="connsiteX4" fmla="*/ 351486 w 538289"/>
              <a:gd name="connsiteY4" fmla="*/ 28813 h 427760"/>
              <a:gd name="connsiteX5" fmla="*/ 86401 w 538289"/>
              <a:gd name="connsiteY5" fmla="*/ 1696 h 427760"/>
              <a:gd name="connsiteX6" fmla="*/ 44342 w 538289"/>
              <a:gd name="connsiteY6" fmla="*/ 43755 h 427760"/>
              <a:gd name="connsiteX7" fmla="*/ 41021 w 538289"/>
              <a:gd name="connsiteY7" fmla="*/ 79727 h 427760"/>
              <a:gd name="connsiteX8" fmla="*/ 60391 w 538289"/>
              <a:gd name="connsiteY8" fmla="*/ 99650 h 427760"/>
              <a:gd name="connsiteX9" fmla="*/ 142850 w 538289"/>
              <a:gd name="connsiteY9" fmla="*/ 93009 h 427760"/>
              <a:gd name="connsiteX10" fmla="*/ 271795 w 538289"/>
              <a:gd name="connsiteY10" fmla="*/ 105184 h 427760"/>
              <a:gd name="connsiteX11" fmla="*/ 302233 w 538289"/>
              <a:gd name="connsiteY11" fmla="*/ 148350 h 427760"/>
              <a:gd name="connsiteX12" fmla="*/ 101897 w 538289"/>
              <a:gd name="connsiteY12" fmla="*/ 134515 h 427760"/>
              <a:gd name="connsiteX13" fmla="*/ 2282 w 538289"/>
              <a:gd name="connsiteY13" fmla="*/ 262354 h 427760"/>
              <a:gd name="connsiteX14" fmla="*/ 62605 w 538289"/>
              <a:gd name="connsiteY14" fmla="*/ 351453 h 427760"/>
              <a:gd name="connsiteX15" fmla="*/ 333224 w 538289"/>
              <a:gd name="connsiteY15" fmla="*/ 355880 h 427760"/>
              <a:gd name="connsiteX16" fmla="*/ 334330 w 538289"/>
              <a:gd name="connsiteY16" fmla="*/ 369162 h 427760"/>
              <a:gd name="connsiteX17" fmla="*/ 370856 w 538289"/>
              <a:gd name="connsiteY17" fmla="*/ 408455 h 427760"/>
              <a:gd name="connsiteX18" fmla="*/ 519171 w 538289"/>
              <a:gd name="connsiteY18" fmla="*/ 426717 h 427760"/>
              <a:gd name="connsiteX19" fmla="*/ 534666 w 538289"/>
              <a:gd name="connsiteY19" fmla="*/ 425057 h 427760"/>
              <a:gd name="connsiteX20" fmla="*/ 517510 w 538289"/>
              <a:gd name="connsiteY20" fmla="*/ 359201 h 427760"/>
              <a:gd name="connsiteX21" fmla="*/ 293931 w 538289"/>
              <a:gd name="connsiteY21" fmla="*/ 293898 h 427760"/>
              <a:gd name="connsiteX22" fmla="*/ 194317 w 538289"/>
              <a:gd name="connsiteY22" fmla="*/ 285597 h 427760"/>
              <a:gd name="connsiteX23" fmla="*/ 173841 w 538289"/>
              <a:gd name="connsiteY23" fmla="*/ 255159 h 427760"/>
              <a:gd name="connsiteX24" fmla="*/ 197638 w 538289"/>
              <a:gd name="connsiteY24" fmla="*/ 227489 h 427760"/>
              <a:gd name="connsiteX25" fmla="*/ 249105 w 538289"/>
              <a:gd name="connsiteY25" fmla="*/ 220294 h 427760"/>
              <a:gd name="connsiteX26" fmla="*/ 290057 w 538289"/>
              <a:gd name="connsiteY26" fmla="*/ 224722 h 427760"/>
              <a:gd name="connsiteX27" fmla="*/ 319389 w 538289"/>
              <a:gd name="connsiteY27" fmla="*/ 244091 h 427760"/>
              <a:gd name="connsiteX28" fmla="*/ 293931 w 538289"/>
              <a:gd name="connsiteY28" fmla="*/ 293898 h 4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8289" h="427760">
                <a:moveTo>
                  <a:pt x="517510" y="359201"/>
                </a:moveTo>
                <a:cubicBezTo>
                  <a:pt x="488180" y="351453"/>
                  <a:pt x="477111" y="333191"/>
                  <a:pt x="476558" y="302753"/>
                </a:cubicBezTo>
                <a:cubicBezTo>
                  <a:pt x="475451" y="250179"/>
                  <a:pt x="471024" y="198158"/>
                  <a:pt x="467703" y="145583"/>
                </a:cubicBezTo>
                <a:cubicBezTo>
                  <a:pt x="466043" y="117913"/>
                  <a:pt x="455528" y="93563"/>
                  <a:pt x="435605" y="74193"/>
                </a:cubicBezTo>
                <a:cubicBezTo>
                  <a:pt x="412362" y="50396"/>
                  <a:pt x="382477" y="37668"/>
                  <a:pt x="351486" y="28813"/>
                </a:cubicBezTo>
                <a:cubicBezTo>
                  <a:pt x="264600" y="3910"/>
                  <a:pt x="176054" y="-3838"/>
                  <a:pt x="86401" y="1696"/>
                </a:cubicBezTo>
                <a:cubicBezTo>
                  <a:pt x="47662" y="3910"/>
                  <a:pt x="47662" y="3910"/>
                  <a:pt x="44342" y="43755"/>
                </a:cubicBezTo>
                <a:cubicBezTo>
                  <a:pt x="43235" y="55930"/>
                  <a:pt x="42682" y="67552"/>
                  <a:pt x="41021" y="79727"/>
                </a:cubicBezTo>
                <a:cubicBezTo>
                  <a:pt x="38808" y="94669"/>
                  <a:pt x="42682" y="101864"/>
                  <a:pt x="60391" y="99650"/>
                </a:cubicBezTo>
                <a:cubicBezTo>
                  <a:pt x="87508" y="96330"/>
                  <a:pt x="115179" y="95223"/>
                  <a:pt x="142850" y="93009"/>
                </a:cubicBezTo>
                <a:cubicBezTo>
                  <a:pt x="186569" y="89689"/>
                  <a:pt x="229182" y="94669"/>
                  <a:pt x="271795" y="105184"/>
                </a:cubicBezTo>
                <a:cubicBezTo>
                  <a:pt x="298912" y="111825"/>
                  <a:pt x="303339" y="120126"/>
                  <a:pt x="302233" y="148350"/>
                </a:cubicBezTo>
                <a:cubicBezTo>
                  <a:pt x="235823" y="140049"/>
                  <a:pt x="169413" y="127874"/>
                  <a:pt x="101897" y="134515"/>
                </a:cubicBezTo>
                <a:cubicBezTo>
                  <a:pt x="31060" y="141709"/>
                  <a:pt x="-10446" y="194284"/>
                  <a:pt x="2282" y="262354"/>
                </a:cubicBezTo>
                <a:cubicBezTo>
                  <a:pt x="9477" y="300539"/>
                  <a:pt x="31060" y="329870"/>
                  <a:pt x="62605" y="351453"/>
                </a:cubicBezTo>
                <a:cubicBezTo>
                  <a:pt x="145617" y="407901"/>
                  <a:pt x="249105" y="410115"/>
                  <a:pt x="333224" y="355880"/>
                </a:cubicBezTo>
                <a:cubicBezTo>
                  <a:pt x="333777" y="360861"/>
                  <a:pt x="334884" y="365288"/>
                  <a:pt x="334330" y="369162"/>
                </a:cubicBezTo>
                <a:cubicBezTo>
                  <a:pt x="331563" y="396280"/>
                  <a:pt x="343739" y="406241"/>
                  <a:pt x="370856" y="408455"/>
                </a:cubicBezTo>
                <a:cubicBezTo>
                  <a:pt x="420110" y="412329"/>
                  <a:pt x="469363" y="420630"/>
                  <a:pt x="519171" y="426717"/>
                </a:cubicBezTo>
                <a:cubicBezTo>
                  <a:pt x="524705" y="427271"/>
                  <a:pt x="530239" y="429484"/>
                  <a:pt x="534666" y="425057"/>
                </a:cubicBezTo>
                <a:cubicBezTo>
                  <a:pt x="544628" y="413435"/>
                  <a:pt x="532453" y="363075"/>
                  <a:pt x="517510" y="359201"/>
                </a:cubicBezTo>
                <a:close/>
                <a:moveTo>
                  <a:pt x="293931" y="293898"/>
                </a:moveTo>
                <a:cubicBezTo>
                  <a:pt x="260173" y="304413"/>
                  <a:pt x="226415" y="299986"/>
                  <a:pt x="194317" y="285597"/>
                </a:cubicBezTo>
                <a:cubicBezTo>
                  <a:pt x="182142" y="280063"/>
                  <a:pt x="173287" y="270101"/>
                  <a:pt x="173841" y="255159"/>
                </a:cubicBezTo>
                <a:cubicBezTo>
                  <a:pt x="174394" y="240217"/>
                  <a:pt x="185462" y="233023"/>
                  <a:pt x="197638" y="227489"/>
                </a:cubicBezTo>
                <a:cubicBezTo>
                  <a:pt x="214240" y="220294"/>
                  <a:pt x="231396" y="219741"/>
                  <a:pt x="249105" y="220294"/>
                </a:cubicBezTo>
                <a:cubicBezTo>
                  <a:pt x="262940" y="221401"/>
                  <a:pt x="276776" y="221954"/>
                  <a:pt x="290057" y="224722"/>
                </a:cubicBezTo>
                <a:cubicBezTo>
                  <a:pt x="302233" y="226935"/>
                  <a:pt x="319389" y="221954"/>
                  <a:pt x="319389" y="244091"/>
                </a:cubicBezTo>
                <a:cubicBezTo>
                  <a:pt x="319942" y="266228"/>
                  <a:pt x="318282" y="286150"/>
                  <a:pt x="293931" y="293898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E26C023-8A4E-451A-B053-39AB12E40959}"/>
              </a:ext>
            </a:extLst>
          </p:cNvPr>
          <p:cNvSpPr/>
          <p:nvPr/>
        </p:nvSpPr>
        <p:spPr>
          <a:xfrm>
            <a:off x="4297743" y="1273439"/>
            <a:ext cx="402972" cy="379307"/>
          </a:xfrm>
          <a:custGeom>
            <a:avLst/>
            <a:gdLst>
              <a:gd name="connsiteX0" fmla="*/ 324993 w 402972"/>
              <a:gd name="connsiteY0" fmla="*/ 17588 h 379307"/>
              <a:gd name="connsiteX1" fmla="*/ 158415 w 402972"/>
              <a:gd name="connsiteY1" fmla="*/ 4306 h 379307"/>
              <a:gd name="connsiteX2" fmla="*/ 109715 w 402972"/>
              <a:gd name="connsiteY2" fmla="*/ 59094 h 379307"/>
              <a:gd name="connsiteX3" fmla="*/ 133512 w 402972"/>
              <a:gd name="connsiteY3" fmla="*/ 76804 h 379307"/>
              <a:gd name="connsiteX4" fmla="*/ 227038 w 402972"/>
              <a:gd name="connsiteY4" fmla="*/ 72930 h 379307"/>
              <a:gd name="connsiteX5" fmla="*/ 270205 w 402972"/>
              <a:gd name="connsiteY5" fmla="*/ 89532 h 379307"/>
              <a:gd name="connsiteX6" fmla="*/ 280166 w 402972"/>
              <a:gd name="connsiteY6" fmla="*/ 121630 h 379307"/>
              <a:gd name="connsiteX7" fmla="*/ 255816 w 402972"/>
              <a:gd name="connsiteY7" fmla="*/ 127164 h 379307"/>
              <a:gd name="connsiteX8" fmla="*/ 142920 w 402972"/>
              <a:gd name="connsiteY8" fmla="*/ 128271 h 379307"/>
              <a:gd name="connsiteX9" fmla="*/ 15635 w 402972"/>
              <a:gd name="connsiteY9" fmla="*/ 205749 h 379307"/>
              <a:gd name="connsiteX10" fmla="*/ 77064 w 402972"/>
              <a:gd name="connsiteY10" fmla="*/ 349636 h 379307"/>
              <a:gd name="connsiteX11" fmla="*/ 224825 w 402972"/>
              <a:gd name="connsiteY11" fmla="*/ 328053 h 379307"/>
              <a:gd name="connsiteX12" fmla="*/ 259137 w 402972"/>
              <a:gd name="connsiteY12" fmla="*/ 371219 h 379307"/>
              <a:gd name="connsiteX13" fmla="*/ 286254 w 402972"/>
              <a:gd name="connsiteY13" fmla="*/ 375093 h 379307"/>
              <a:gd name="connsiteX14" fmla="*/ 343255 w 402972"/>
              <a:gd name="connsiteY14" fmla="*/ 337461 h 379307"/>
              <a:gd name="connsiteX15" fmla="*/ 357091 w 402972"/>
              <a:gd name="connsiteY15" fmla="*/ 289868 h 379307"/>
              <a:gd name="connsiteX16" fmla="*/ 399150 w 402972"/>
              <a:gd name="connsiteY16" fmla="*/ 147087 h 379307"/>
              <a:gd name="connsiteX17" fmla="*/ 324993 w 402972"/>
              <a:gd name="connsiteY17" fmla="*/ 17588 h 379307"/>
              <a:gd name="connsiteX18" fmla="*/ 258030 w 402972"/>
              <a:gd name="connsiteY18" fmla="*/ 206302 h 379307"/>
              <a:gd name="connsiteX19" fmla="*/ 170037 w 402972"/>
              <a:gd name="connsiteY19" fmla="*/ 282673 h 379307"/>
              <a:gd name="connsiteX20" fmla="*/ 127978 w 402972"/>
              <a:gd name="connsiteY20" fmla="*/ 255003 h 379307"/>
              <a:gd name="connsiteX21" fmla="*/ 154541 w 402972"/>
              <a:gd name="connsiteY21" fmla="*/ 205195 h 379307"/>
              <a:gd name="connsiteX22" fmla="*/ 249175 w 402972"/>
              <a:gd name="connsiteY22" fmla="*/ 195787 h 379307"/>
              <a:gd name="connsiteX23" fmla="*/ 258030 w 402972"/>
              <a:gd name="connsiteY23" fmla="*/ 206302 h 37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2972" h="379307">
                <a:moveTo>
                  <a:pt x="324993" y="17588"/>
                </a:moveTo>
                <a:cubicBezTo>
                  <a:pt x="270758" y="-674"/>
                  <a:pt x="214863" y="-3995"/>
                  <a:pt x="158415" y="4306"/>
                </a:cubicBezTo>
                <a:cubicBezTo>
                  <a:pt x="110268" y="11501"/>
                  <a:pt x="111375" y="11501"/>
                  <a:pt x="109715" y="59094"/>
                </a:cubicBezTo>
                <a:cubicBezTo>
                  <a:pt x="109162" y="80677"/>
                  <a:pt x="117463" y="80677"/>
                  <a:pt x="133512" y="76804"/>
                </a:cubicBezTo>
                <a:cubicBezTo>
                  <a:pt x="164503" y="69056"/>
                  <a:pt x="195494" y="69609"/>
                  <a:pt x="227038" y="72930"/>
                </a:cubicBezTo>
                <a:cubicBezTo>
                  <a:pt x="242534" y="74590"/>
                  <a:pt x="258030" y="78464"/>
                  <a:pt x="270205" y="89532"/>
                </a:cubicBezTo>
                <a:cubicBezTo>
                  <a:pt x="279613" y="97833"/>
                  <a:pt x="285700" y="108901"/>
                  <a:pt x="280166" y="121630"/>
                </a:cubicBezTo>
                <a:cubicBezTo>
                  <a:pt x="275186" y="133252"/>
                  <a:pt x="264117" y="128271"/>
                  <a:pt x="255816" y="127164"/>
                </a:cubicBezTo>
                <a:cubicBezTo>
                  <a:pt x="218184" y="122183"/>
                  <a:pt x="180552" y="121630"/>
                  <a:pt x="142920" y="128271"/>
                </a:cubicBezTo>
                <a:cubicBezTo>
                  <a:pt x="90345" y="137126"/>
                  <a:pt x="43305" y="155942"/>
                  <a:pt x="15635" y="205749"/>
                </a:cubicBezTo>
                <a:cubicBezTo>
                  <a:pt x="-19784" y="268838"/>
                  <a:pt x="6780" y="331374"/>
                  <a:pt x="77064" y="349636"/>
                </a:cubicBezTo>
                <a:cubicBezTo>
                  <a:pt x="127424" y="362365"/>
                  <a:pt x="175571" y="356277"/>
                  <a:pt x="224825" y="328053"/>
                </a:cubicBezTo>
                <a:cubicBezTo>
                  <a:pt x="212650" y="365685"/>
                  <a:pt x="235340" y="369006"/>
                  <a:pt x="259137" y="371219"/>
                </a:cubicBezTo>
                <a:cubicBezTo>
                  <a:pt x="268545" y="372326"/>
                  <a:pt x="277399" y="373433"/>
                  <a:pt x="286254" y="375093"/>
                </a:cubicBezTo>
                <a:cubicBezTo>
                  <a:pt x="332187" y="383394"/>
                  <a:pt x="331634" y="383394"/>
                  <a:pt x="343255" y="337461"/>
                </a:cubicBezTo>
                <a:cubicBezTo>
                  <a:pt x="347129" y="321412"/>
                  <a:pt x="352110" y="305917"/>
                  <a:pt x="357091" y="289868"/>
                </a:cubicBezTo>
                <a:cubicBezTo>
                  <a:pt x="371480" y="242274"/>
                  <a:pt x="388082" y="195234"/>
                  <a:pt x="399150" y="147087"/>
                </a:cubicBezTo>
                <a:cubicBezTo>
                  <a:pt x="413539" y="82891"/>
                  <a:pt x="386975" y="38618"/>
                  <a:pt x="324993" y="17588"/>
                </a:cubicBezTo>
                <a:close/>
                <a:moveTo>
                  <a:pt x="258030" y="206302"/>
                </a:moveTo>
                <a:cubicBezTo>
                  <a:pt x="255263" y="248915"/>
                  <a:pt x="217077" y="283227"/>
                  <a:pt x="170037" y="282673"/>
                </a:cubicBezTo>
                <a:cubicBezTo>
                  <a:pt x="153988" y="280460"/>
                  <a:pt x="133512" y="278246"/>
                  <a:pt x="127978" y="255003"/>
                </a:cubicBezTo>
                <a:cubicBezTo>
                  <a:pt x="122997" y="232313"/>
                  <a:pt x="135172" y="215710"/>
                  <a:pt x="154541" y="205195"/>
                </a:cubicBezTo>
                <a:cubicBezTo>
                  <a:pt x="184426" y="188593"/>
                  <a:pt x="217077" y="194127"/>
                  <a:pt x="249175" y="195787"/>
                </a:cubicBezTo>
                <a:cubicBezTo>
                  <a:pt x="256370" y="195787"/>
                  <a:pt x="258583" y="199108"/>
                  <a:pt x="258030" y="206302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1F561DD0-01CB-470F-9D91-480188E64B9C}"/>
              </a:ext>
            </a:extLst>
          </p:cNvPr>
          <p:cNvSpPr/>
          <p:nvPr/>
        </p:nvSpPr>
        <p:spPr>
          <a:xfrm>
            <a:off x="4589481" y="711654"/>
            <a:ext cx="405621" cy="337316"/>
          </a:xfrm>
          <a:custGeom>
            <a:avLst/>
            <a:gdLst>
              <a:gd name="connsiteX0" fmla="*/ 324350 w 405621"/>
              <a:gd name="connsiteY0" fmla="*/ 13784 h 337316"/>
              <a:gd name="connsiteX1" fmla="*/ 204260 w 405621"/>
              <a:gd name="connsiteY1" fmla="*/ 1609 h 337316"/>
              <a:gd name="connsiteX2" fmla="*/ 5031 w 405621"/>
              <a:gd name="connsiteY2" fmla="*/ 172061 h 337316"/>
              <a:gd name="connsiteX3" fmla="*/ 73654 w 405621"/>
              <a:gd name="connsiteY3" fmla="*/ 317055 h 337316"/>
              <a:gd name="connsiteX4" fmla="*/ 182676 w 405621"/>
              <a:gd name="connsiteY4" fmla="*/ 336978 h 337316"/>
              <a:gd name="connsiteX5" fmla="*/ 291699 w 405621"/>
              <a:gd name="connsiteY5" fmla="*/ 316501 h 337316"/>
              <a:gd name="connsiteX6" fmla="*/ 310515 w 405621"/>
              <a:gd name="connsiteY6" fmla="*/ 246218 h 337316"/>
              <a:gd name="connsiteX7" fmla="*/ 271222 w 405621"/>
              <a:gd name="connsiteY7" fmla="*/ 235703 h 337316"/>
              <a:gd name="connsiteX8" fmla="*/ 193745 w 405621"/>
              <a:gd name="connsiteY8" fmla="*/ 251752 h 337316"/>
              <a:gd name="connsiteX9" fmla="*/ 133422 w 405621"/>
              <a:gd name="connsiteY9" fmla="*/ 216334 h 337316"/>
              <a:gd name="connsiteX10" fmla="*/ 158326 w 405621"/>
              <a:gd name="connsiteY10" fmla="*/ 182022 h 337316"/>
              <a:gd name="connsiteX11" fmla="*/ 361429 w 405621"/>
              <a:gd name="connsiteY11" fmla="*/ 205819 h 337316"/>
              <a:gd name="connsiteX12" fmla="*/ 386886 w 405621"/>
              <a:gd name="connsiteY12" fmla="*/ 196411 h 337316"/>
              <a:gd name="connsiteX13" fmla="*/ 324350 w 405621"/>
              <a:gd name="connsiteY13" fmla="*/ 13784 h 337316"/>
              <a:gd name="connsiteX14" fmla="*/ 287272 w 405621"/>
              <a:gd name="connsiteY14" fmla="*/ 122807 h 337316"/>
              <a:gd name="connsiteX15" fmla="*/ 261261 w 405621"/>
              <a:gd name="connsiteY15" fmla="*/ 130001 h 337316"/>
              <a:gd name="connsiteX16" fmla="*/ 166074 w 405621"/>
              <a:gd name="connsiteY16" fmla="*/ 119486 h 337316"/>
              <a:gd name="connsiteX17" fmla="*/ 159433 w 405621"/>
              <a:gd name="connsiteY17" fmla="*/ 102330 h 337316"/>
              <a:gd name="connsiteX18" fmla="*/ 229163 w 405621"/>
              <a:gd name="connsiteY18" fmla="*/ 72446 h 337316"/>
              <a:gd name="connsiteX19" fmla="*/ 277863 w 405621"/>
              <a:gd name="connsiteY19" fmla="*/ 87942 h 337316"/>
              <a:gd name="connsiteX20" fmla="*/ 287272 w 405621"/>
              <a:gd name="connsiteY20" fmla="*/ 122807 h 3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5621" h="337316">
                <a:moveTo>
                  <a:pt x="324350" y="13784"/>
                </a:moveTo>
                <a:cubicBezTo>
                  <a:pt x="285611" y="502"/>
                  <a:pt x="245212" y="-2265"/>
                  <a:pt x="204260" y="1609"/>
                </a:cubicBezTo>
                <a:cubicBezTo>
                  <a:pt x="99664" y="11571"/>
                  <a:pt x="31594" y="70232"/>
                  <a:pt x="5031" y="172061"/>
                </a:cubicBezTo>
                <a:cubicBezTo>
                  <a:pt x="-11572" y="236810"/>
                  <a:pt x="13332" y="289938"/>
                  <a:pt x="73654" y="317055"/>
                </a:cubicBezTo>
                <a:cubicBezTo>
                  <a:pt x="107965" y="332550"/>
                  <a:pt x="143937" y="338085"/>
                  <a:pt x="182676" y="336978"/>
                </a:cubicBezTo>
                <a:cubicBezTo>
                  <a:pt x="219755" y="339191"/>
                  <a:pt x="256280" y="330337"/>
                  <a:pt x="291699" y="316501"/>
                </a:cubicBezTo>
                <a:cubicBezTo>
                  <a:pt x="349807" y="294365"/>
                  <a:pt x="348700" y="294918"/>
                  <a:pt x="310515" y="246218"/>
                </a:cubicBezTo>
                <a:cubicBezTo>
                  <a:pt x="298893" y="231276"/>
                  <a:pt x="288932" y="227402"/>
                  <a:pt x="271222" y="235703"/>
                </a:cubicBezTo>
                <a:cubicBezTo>
                  <a:pt x="246872" y="246771"/>
                  <a:pt x="220862" y="253412"/>
                  <a:pt x="193745" y="251752"/>
                </a:cubicBezTo>
                <a:cubicBezTo>
                  <a:pt x="168288" y="250092"/>
                  <a:pt x="143937" y="244004"/>
                  <a:pt x="133422" y="216334"/>
                </a:cubicBezTo>
                <a:cubicBezTo>
                  <a:pt x="122354" y="187556"/>
                  <a:pt x="128442" y="178701"/>
                  <a:pt x="158326" y="182022"/>
                </a:cubicBezTo>
                <a:cubicBezTo>
                  <a:pt x="225842" y="189770"/>
                  <a:pt x="293912" y="197518"/>
                  <a:pt x="361429" y="205819"/>
                </a:cubicBezTo>
                <a:cubicBezTo>
                  <a:pt x="371944" y="206926"/>
                  <a:pt x="381352" y="208586"/>
                  <a:pt x="386886" y="196411"/>
                </a:cubicBezTo>
                <a:cubicBezTo>
                  <a:pt x="416770" y="131661"/>
                  <a:pt x="420644" y="45882"/>
                  <a:pt x="324350" y="13784"/>
                </a:cubicBezTo>
                <a:close/>
                <a:moveTo>
                  <a:pt x="287272" y="122807"/>
                </a:moveTo>
                <a:cubicBezTo>
                  <a:pt x="282844" y="136642"/>
                  <a:pt x="270116" y="131108"/>
                  <a:pt x="261261" y="130001"/>
                </a:cubicBezTo>
                <a:cubicBezTo>
                  <a:pt x="229163" y="127234"/>
                  <a:pt x="197618" y="122807"/>
                  <a:pt x="166074" y="119486"/>
                </a:cubicBezTo>
                <a:cubicBezTo>
                  <a:pt x="150025" y="117826"/>
                  <a:pt x="152792" y="111185"/>
                  <a:pt x="159433" y="102330"/>
                </a:cubicBezTo>
                <a:cubicBezTo>
                  <a:pt x="175482" y="80747"/>
                  <a:pt x="197618" y="71893"/>
                  <a:pt x="229163" y="72446"/>
                </a:cubicBezTo>
                <a:cubicBezTo>
                  <a:pt x="242445" y="74106"/>
                  <a:pt x="262368" y="73553"/>
                  <a:pt x="277863" y="87942"/>
                </a:cubicBezTo>
                <a:cubicBezTo>
                  <a:pt x="287825" y="97350"/>
                  <a:pt x="291699" y="109525"/>
                  <a:pt x="287272" y="122807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Chevron 2">
            <a:extLst>
              <a:ext uri="{FF2B5EF4-FFF2-40B4-BE49-F238E27FC236}">
                <a16:creationId xmlns="" xmlns:a16="http://schemas.microsoft.com/office/drawing/2014/main" id="{E35895FD-D623-4089-BA39-DEA30D8639E6}"/>
              </a:ext>
            </a:extLst>
          </p:cNvPr>
          <p:cNvSpPr/>
          <p:nvPr/>
        </p:nvSpPr>
        <p:spPr>
          <a:xfrm rot="5400000">
            <a:off x="2785503" y="3101849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BC8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14846EA-CF86-4CA5-97F0-6BBBD00D3D41}"/>
              </a:ext>
            </a:extLst>
          </p:cNvPr>
          <p:cNvGrpSpPr/>
          <p:nvPr/>
        </p:nvGrpSpPr>
        <p:grpSpPr>
          <a:xfrm>
            <a:off x="3432505" y="3045012"/>
            <a:ext cx="5277188" cy="699246"/>
            <a:chOff x="7602799" y="2401052"/>
            <a:chExt cx="3900075" cy="699246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E234090-2C95-4AE4-AC60-2F70B3911184}"/>
                </a:ext>
              </a:extLst>
            </p:cNvPr>
            <p:cNvSpPr txBox="1"/>
            <p:nvPr/>
          </p:nvSpPr>
          <p:spPr>
            <a:xfrm>
              <a:off x="7602799" y="2638633"/>
              <a:ext cx="3900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Like many other counties and cities across the Bay Area, Solano County was one of the first to declare shelter-at-home orders on March 18, 2020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8CBE283-8E56-410E-A6BD-ED643AC538B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Solano County Issues Shelter-at-Home Orders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1" name="Chevron 2">
            <a:extLst>
              <a:ext uri="{FF2B5EF4-FFF2-40B4-BE49-F238E27FC236}">
                <a16:creationId xmlns="" xmlns:a16="http://schemas.microsoft.com/office/drawing/2014/main" id="{01DBFD55-E1DA-4A00-9ED4-C2459BCBF301}"/>
              </a:ext>
            </a:extLst>
          </p:cNvPr>
          <p:cNvSpPr/>
          <p:nvPr/>
        </p:nvSpPr>
        <p:spPr>
          <a:xfrm rot="5400000">
            <a:off x="2785503" y="3954213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965C93BA-6885-4508-B75F-EF9A57110D65}"/>
              </a:ext>
            </a:extLst>
          </p:cNvPr>
          <p:cNvGrpSpPr/>
          <p:nvPr/>
        </p:nvGrpSpPr>
        <p:grpSpPr>
          <a:xfrm>
            <a:off x="3432505" y="3884424"/>
            <a:ext cx="5753055" cy="701891"/>
            <a:chOff x="7602799" y="2401052"/>
            <a:chExt cx="3661994" cy="701891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93DA2AC-CECE-46CB-8595-67C6E57A92A2}"/>
                </a:ext>
              </a:extLst>
            </p:cNvPr>
            <p:cNvSpPr txBox="1"/>
            <p:nvPr/>
          </p:nvSpPr>
          <p:spPr>
            <a:xfrm>
              <a:off x="7602799" y="2641278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During the first two weeks of April we witnessed Solano County’s unemployment rate reach 13% with approximately 10K unemployment insurance claims filed.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57BFF13-37DA-4B88-9B4B-8D7D90ED68D0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Solano’s Unemployment Numbers Skyrocket!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5" name="Chevron 2">
            <a:extLst>
              <a:ext uri="{FF2B5EF4-FFF2-40B4-BE49-F238E27FC236}">
                <a16:creationId xmlns="" xmlns:a16="http://schemas.microsoft.com/office/drawing/2014/main" id="{FCF8ACC8-8D30-4395-83DE-E611244047C7}"/>
              </a:ext>
            </a:extLst>
          </p:cNvPr>
          <p:cNvSpPr/>
          <p:nvPr/>
        </p:nvSpPr>
        <p:spPr>
          <a:xfrm rot="5400000">
            <a:off x="2785503" y="48065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3E2DC39-5B60-4F34-8023-B0E9596FDCF1}"/>
              </a:ext>
            </a:extLst>
          </p:cNvPr>
          <p:cNvGrpSpPr/>
          <p:nvPr/>
        </p:nvGrpSpPr>
        <p:grpSpPr>
          <a:xfrm>
            <a:off x="3432505" y="4741865"/>
            <a:ext cx="7185836" cy="703656"/>
            <a:chOff x="7602799" y="2401052"/>
            <a:chExt cx="3661994" cy="703656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E2C3342-1B32-44AE-B029-5FECF545AEA5}"/>
                </a:ext>
              </a:extLst>
            </p:cNvPr>
            <p:cNvSpPr txBox="1"/>
            <p:nvPr/>
          </p:nvSpPr>
          <p:spPr>
            <a:xfrm>
              <a:off x="7602799" y="2643043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WDB was able to quickly assess strategies to help businesses avoid layoffs or furloughs. Many small businesses were still waiting on SBA loans and needed IMMEDIATE grant funding support.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1B8C159-75C2-4351-9103-FA348CDF4C9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Businesses &amp; Employees Needed HELP FAST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9" name="Chevron 2">
            <a:extLst>
              <a:ext uri="{FF2B5EF4-FFF2-40B4-BE49-F238E27FC236}">
                <a16:creationId xmlns="" xmlns:a16="http://schemas.microsoft.com/office/drawing/2014/main" id="{55B78BFF-7C15-42DA-AF50-64F2FCE33179}"/>
              </a:ext>
            </a:extLst>
          </p:cNvPr>
          <p:cNvSpPr/>
          <p:nvPr/>
        </p:nvSpPr>
        <p:spPr>
          <a:xfrm rot="5400000">
            <a:off x="2785503" y="5658940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951E316-CB22-406F-890D-F9DF48159CB0}"/>
              </a:ext>
            </a:extLst>
          </p:cNvPr>
          <p:cNvGrpSpPr/>
          <p:nvPr/>
        </p:nvGrpSpPr>
        <p:grpSpPr>
          <a:xfrm>
            <a:off x="3432505" y="5597062"/>
            <a:ext cx="7185836" cy="671981"/>
            <a:chOff x="7602799" y="2466161"/>
            <a:chExt cx="3661994" cy="671981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66E72EB-6146-4DD5-B093-E88026875620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WDB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Solano researched programs throughout the country and worked with EDD to build a layoff aversion program that fit within WIOA/Rapid Response requirements and local goals.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B06A47E-1080-4E64-8D47-07DA469FBDEE}"/>
                </a:ext>
              </a:extLst>
            </p:cNvPr>
            <p:cNvSpPr txBox="1"/>
            <p:nvPr/>
          </p:nvSpPr>
          <p:spPr>
            <a:xfrm>
              <a:off x="7602799" y="2466161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Program Design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8936931" y="865106"/>
            <a:ext cx="2729913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How we got started with LOAF!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Solano County COVID-19 March 2020 Data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02113E59-2948-4044-A9D0-08331F6D3CD9}"/>
              </a:ext>
            </a:extLst>
          </p:cNvPr>
          <p:cNvSpPr/>
          <p:nvPr/>
        </p:nvSpPr>
        <p:spPr>
          <a:xfrm>
            <a:off x="3125984" y="2716824"/>
            <a:ext cx="3288323" cy="4141176"/>
          </a:xfrm>
          <a:prstGeom prst="upArrow">
            <a:avLst>
              <a:gd name="adj1" fmla="val 50000"/>
              <a:gd name="adj2" fmla="val 58881"/>
            </a:avLst>
          </a:prstGeom>
          <a:solidFill>
            <a:srgbClr val="BC8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843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0802BD-6839-4E64-A8E3-128D8409EBE0}"/>
              </a:ext>
            </a:extLst>
          </p:cNvPr>
          <p:cNvSpPr txBox="1"/>
          <p:nvPr/>
        </p:nvSpPr>
        <p:spPr>
          <a:xfrm>
            <a:off x="5467225" y="2950689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rgbClr val="D92949"/>
                </a:solidFill>
                <a:cs typeface="Arial" pitchFamily="34" charset="0"/>
              </a:rPr>
              <a:t>2,306%</a:t>
            </a:r>
            <a:endParaRPr lang="ko-KR" altLang="en-US" sz="5400" b="1" dirty="0">
              <a:solidFill>
                <a:srgbClr val="D92949"/>
              </a:solidFill>
              <a:cs typeface="Arial" pitchFamily="34" charset="0"/>
            </a:endParaRPr>
          </a:p>
        </p:txBody>
      </p:sp>
      <p:grpSp>
        <p:nvGrpSpPr>
          <p:cNvPr id="5" name="그룹 6">
            <a:extLst>
              <a:ext uri="{FF2B5EF4-FFF2-40B4-BE49-F238E27FC236}">
                <a16:creationId xmlns="" xmlns:a16="http://schemas.microsoft.com/office/drawing/2014/main" id="{10C992F5-0B11-4BE6-BDA6-7047DA61ED14}"/>
              </a:ext>
            </a:extLst>
          </p:cNvPr>
          <p:cNvGrpSpPr/>
          <p:nvPr/>
        </p:nvGrpSpPr>
        <p:grpSpPr>
          <a:xfrm>
            <a:off x="3982125" y="3956622"/>
            <a:ext cx="1807116" cy="1056546"/>
            <a:chOff x="467543" y="1720822"/>
            <a:chExt cx="2360724" cy="105654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1E204B8-3607-444F-A9ED-0AD3C1356C13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UI Increase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29E947C-D5D8-46EA-B64A-DCDE9B83ED6A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Solano saw a 2,306% increase in UI claims from the beginning to the end of March.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EE4688-1B85-4989-8D05-6A868515C26B}"/>
              </a:ext>
            </a:extLst>
          </p:cNvPr>
          <p:cNvSpPr txBox="1"/>
          <p:nvPr/>
        </p:nvSpPr>
        <p:spPr>
          <a:xfrm>
            <a:off x="7818706" y="4245251"/>
            <a:ext cx="32480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2"/>
                </a:solidFill>
                <a:cs typeface="Arial" pitchFamily="34" charset="0"/>
              </a:rPr>
              <a:t>$31,982</a:t>
            </a:r>
            <a:endParaRPr lang="ko-KR" altLang="en-US" sz="6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그룹 6">
            <a:extLst>
              <a:ext uri="{FF2B5EF4-FFF2-40B4-BE49-F238E27FC236}">
                <a16:creationId xmlns="" xmlns:a16="http://schemas.microsoft.com/office/drawing/2014/main" id="{5503F27F-C383-44F7-841F-C201DEDBA0E8}"/>
              </a:ext>
            </a:extLst>
          </p:cNvPr>
          <p:cNvGrpSpPr/>
          <p:nvPr/>
        </p:nvGrpSpPr>
        <p:grpSpPr>
          <a:xfrm>
            <a:off x="7921077" y="5286894"/>
            <a:ext cx="3584414" cy="871880"/>
            <a:chOff x="467543" y="1720822"/>
            <a:chExt cx="2360724" cy="87188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F250616-CA93-4F8A-9E62-DE9DEC75B0C1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Low-Income Workers Affected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BEA8EAB-E827-4B58-AA76-FB316C1F4A5B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Two largest industries hit in Solano, retail and Accommodation/Food Service, predominantly employ low-wage workers with an industry-average wage of $31,982.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39521A-5A92-4144-90AB-44A432D552C9}"/>
              </a:ext>
            </a:extLst>
          </p:cNvPr>
          <p:cNvSpPr txBox="1"/>
          <p:nvPr/>
        </p:nvSpPr>
        <p:spPr>
          <a:xfrm>
            <a:off x="5978437" y="1558042"/>
            <a:ext cx="23054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BC8430"/>
                </a:solidFill>
                <a:cs typeface="Arial" pitchFamily="34" charset="0"/>
              </a:rPr>
              <a:t>1,400</a:t>
            </a:r>
            <a:endParaRPr lang="ko-KR" altLang="en-US" sz="6600" b="1" dirty="0">
              <a:solidFill>
                <a:srgbClr val="BC8430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="" xmlns:a16="http://schemas.microsoft.com/office/drawing/2014/main" id="{388298E4-F8AB-41CB-BF26-36A78B28F301}"/>
              </a:ext>
            </a:extLst>
          </p:cNvPr>
          <p:cNvGrpSpPr/>
          <p:nvPr/>
        </p:nvGrpSpPr>
        <p:grpSpPr>
          <a:xfrm>
            <a:off x="8283876" y="1792280"/>
            <a:ext cx="3538711" cy="687214"/>
            <a:chOff x="467543" y="1720822"/>
            <a:chExt cx="2360724" cy="68721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000D593-30DA-4DC1-AFA9-76E5B1766BB7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Non-Essential Businesses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28A147D-5DD2-42C2-9885-35AC3CF79DCB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1,400 businesses in Solano considered non-essential, employing 17,680 employees.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9">
            <a:extLst>
              <a:ext uri="{FF2B5EF4-FFF2-40B4-BE49-F238E27FC236}">
                <a16:creationId xmlns="" xmlns:a16="http://schemas.microsoft.com/office/drawing/2014/main" id="{FB022335-D8B9-4B6D-BC23-CE1DD12F5E5F}"/>
              </a:ext>
            </a:extLst>
          </p:cNvPr>
          <p:cNvGrpSpPr/>
          <p:nvPr/>
        </p:nvGrpSpPr>
        <p:grpSpPr>
          <a:xfrm>
            <a:off x="2198643" y="1763161"/>
            <a:ext cx="3272830" cy="687214"/>
            <a:chOff x="6444890" y="1720822"/>
            <a:chExt cx="2360723" cy="68721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B878B74-F7FB-4AA0-A88C-A539997F87A1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Businesses Helped with Loans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5CE025E-304B-44FD-A10C-BEA3EE341D42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Solano SBDC, hosted by the WDB, fielded requests for loans from 191 small businesses.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9DC2656-7801-49C6-8344-CB7369E60C13}"/>
              </a:ext>
            </a:extLst>
          </p:cNvPr>
          <p:cNvSpPr txBox="1"/>
          <p:nvPr/>
        </p:nvSpPr>
        <p:spPr>
          <a:xfrm>
            <a:off x="609873" y="3345962"/>
            <a:ext cx="22028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Access to loans vs grants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79% of Solano businesses have less than 10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High percentage of sole proprietors affected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Small businesses have less capital to pivot during the crisis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5461822-5FC4-40C7-B059-69E3F64EA37B}"/>
              </a:ext>
            </a:extLst>
          </p:cNvPr>
          <p:cNvSpPr txBox="1"/>
          <p:nvPr/>
        </p:nvSpPr>
        <p:spPr>
          <a:xfrm>
            <a:off x="609873" y="3033447"/>
            <a:ext cx="230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Business Challenges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aphic 55">
            <a:extLst>
              <a:ext uri="{FF2B5EF4-FFF2-40B4-BE49-F238E27FC236}">
                <a16:creationId xmlns="" xmlns:a16="http://schemas.microsoft.com/office/drawing/2014/main" id="{E9BBA761-63C5-4859-87F5-2C78EA449365}"/>
              </a:ext>
            </a:extLst>
          </p:cNvPr>
          <p:cNvGrpSpPr/>
          <p:nvPr/>
        </p:nvGrpSpPr>
        <p:grpSpPr>
          <a:xfrm>
            <a:off x="8595215" y="2759649"/>
            <a:ext cx="1613390" cy="1613388"/>
            <a:chOff x="1439052" y="4463848"/>
            <a:chExt cx="2394151" cy="2394150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95A2E85-89BD-4E62-A134-D0CFE2731CE2}"/>
                </a:ext>
              </a:extLst>
            </p:cNvPr>
            <p:cNvSpPr/>
            <p:nvPr/>
          </p:nvSpPr>
          <p:spPr>
            <a:xfrm>
              <a:off x="1721653" y="5091469"/>
              <a:ext cx="1483366" cy="1483204"/>
            </a:xfrm>
            <a:custGeom>
              <a:avLst/>
              <a:gdLst>
                <a:gd name="connsiteX0" fmla="*/ 1302776 w 1483366"/>
                <a:gd name="connsiteY0" fmla="*/ 1098225 h 1483204"/>
                <a:gd name="connsiteX1" fmla="*/ 1295294 w 1483366"/>
                <a:gd name="connsiteY1" fmla="*/ 1091304 h 1483204"/>
                <a:gd name="connsiteX2" fmla="*/ 1251526 w 1483366"/>
                <a:gd name="connsiteY2" fmla="*/ 1098038 h 1483204"/>
                <a:gd name="connsiteX3" fmla="*/ 1215988 w 1483366"/>
                <a:gd name="connsiteY3" fmla="*/ 1116181 h 1483204"/>
                <a:gd name="connsiteX4" fmla="*/ 1114610 w 1483366"/>
                <a:gd name="connsiteY4" fmla="*/ 1188192 h 1483204"/>
                <a:gd name="connsiteX5" fmla="*/ 999579 w 1483366"/>
                <a:gd name="connsiteY5" fmla="*/ 1185761 h 1483204"/>
                <a:gd name="connsiteX6" fmla="*/ 882303 w 1483366"/>
                <a:gd name="connsiteY6" fmla="*/ 1151345 h 1483204"/>
                <a:gd name="connsiteX7" fmla="*/ 870706 w 1483366"/>
                <a:gd name="connsiteY7" fmla="*/ 1156021 h 1483204"/>
                <a:gd name="connsiteX8" fmla="*/ 737158 w 1483366"/>
                <a:gd name="connsiteY8" fmla="*/ 1202408 h 1483204"/>
                <a:gd name="connsiteX9" fmla="*/ 666642 w 1483366"/>
                <a:gd name="connsiteY9" fmla="*/ 1136756 h 1483204"/>
                <a:gd name="connsiteX10" fmla="*/ 649995 w 1483366"/>
                <a:gd name="connsiteY10" fmla="*/ 1128152 h 1483204"/>
                <a:gd name="connsiteX11" fmla="*/ 549553 w 1483366"/>
                <a:gd name="connsiteY11" fmla="*/ 1099160 h 1483204"/>
                <a:gd name="connsiteX12" fmla="*/ 509526 w 1483366"/>
                <a:gd name="connsiteY12" fmla="*/ 1039119 h 1483204"/>
                <a:gd name="connsiteX13" fmla="*/ 496994 w 1483366"/>
                <a:gd name="connsiteY13" fmla="*/ 1030328 h 1483204"/>
                <a:gd name="connsiteX14" fmla="*/ 443687 w 1483366"/>
                <a:gd name="connsiteY14" fmla="*/ 1022846 h 1483204"/>
                <a:gd name="connsiteX15" fmla="*/ 373920 w 1483366"/>
                <a:gd name="connsiteY15" fmla="*/ 940547 h 1483204"/>
                <a:gd name="connsiteX16" fmla="*/ 368683 w 1483366"/>
                <a:gd name="connsiteY16" fmla="*/ 906506 h 1483204"/>
                <a:gd name="connsiteX17" fmla="*/ 361201 w 1483366"/>
                <a:gd name="connsiteY17" fmla="*/ 896592 h 1483204"/>
                <a:gd name="connsiteX18" fmla="*/ 301721 w 1483366"/>
                <a:gd name="connsiteY18" fmla="*/ 865730 h 1483204"/>
                <a:gd name="connsiteX19" fmla="*/ 262255 w 1483366"/>
                <a:gd name="connsiteY19" fmla="*/ 740972 h 1483204"/>
                <a:gd name="connsiteX20" fmla="*/ 276658 w 1483366"/>
                <a:gd name="connsiteY20" fmla="*/ 706556 h 1483204"/>
                <a:gd name="connsiteX21" fmla="*/ 276658 w 1483366"/>
                <a:gd name="connsiteY21" fmla="*/ 697391 h 1483204"/>
                <a:gd name="connsiteX22" fmla="*/ 213998 w 1483366"/>
                <a:gd name="connsiteY22" fmla="*/ 617150 h 1483204"/>
                <a:gd name="connsiteX23" fmla="*/ 210070 w 1483366"/>
                <a:gd name="connsiteY23" fmla="*/ 612661 h 1483204"/>
                <a:gd name="connsiteX24" fmla="*/ 205020 w 1483366"/>
                <a:gd name="connsiteY24" fmla="*/ 620704 h 1483204"/>
                <a:gd name="connsiteX25" fmla="*/ 168921 w 1483366"/>
                <a:gd name="connsiteY25" fmla="*/ 629869 h 1483204"/>
                <a:gd name="connsiteX26" fmla="*/ 60249 w 1483366"/>
                <a:gd name="connsiteY26" fmla="*/ 564217 h 1483204"/>
                <a:gd name="connsiteX27" fmla="*/ 51458 w 1483366"/>
                <a:gd name="connsiteY27" fmla="*/ 558980 h 1483204"/>
                <a:gd name="connsiteX28" fmla="*/ 34063 w 1483366"/>
                <a:gd name="connsiteY28" fmla="*/ 525873 h 1483204"/>
                <a:gd name="connsiteX29" fmla="*/ 227091 w 1483366"/>
                <a:gd name="connsiteY29" fmla="*/ 19547 h 1483204"/>
                <a:gd name="connsiteX30" fmla="*/ 227091 w 1483366"/>
                <a:gd name="connsiteY30" fmla="*/ 19547 h 1483204"/>
                <a:gd name="connsiteX31" fmla="*/ 227091 w 1483366"/>
                <a:gd name="connsiteY31" fmla="*/ 19547 h 1483204"/>
                <a:gd name="connsiteX32" fmla="*/ 211567 w 1483366"/>
                <a:gd name="connsiteY32" fmla="*/ 3462 h 1483204"/>
                <a:gd name="connsiteX33" fmla="*/ 201279 w 1483366"/>
                <a:gd name="connsiteY33" fmla="*/ 3836 h 1483204"/>
                <a:gd name="connsiteX34" fmla="*/ 130203 w 1483366"/>
                <a:gd name="connsiteY34" fmla="*/ 104465 h 1483204"/>
                <a:gd name="connsiteX35" fmla="*/ 10682 w 1483366"/>
                <a:gd name="connsiteY35" fmla="*/ 707492 h 1483204"/>
                <a:gd name="connsiteX36" fmla="*/ 154331 w 1483366"/>
                <a:gd name="connsiteY36" fmla="*/ 1075780 h 1483204"/>
                <a:gd name="connsiteX37" fmla="*/ 710597 w 1483366"/>
                <a:gd name="connsiteY37" fmla="*/ 1459405 h 1483204"/>
                <a:gd name="connsiteX38" fmla="*/ 1075144 w 1483366"/>
                <a:gd name="connsiteY38" fmla="*/ 1468383 h 1483204"/>
                <a:gd name="connsiteX39" fmla="*/ 1478783 w 1483366"/>
                <a:gd name="connsiteY39" fmla="*/ 1287886 h 1483204"/>
                <a:gd name="connsiteX40" fmla="*/ 1479531 w 1483366"/>
                <a:gd name="connsiteY40" fmla="*/ 1275728 h 1483204"/>
                <a:gd name="connsiteX41" fmla="*/ 1302776 w 1483366"/>
                <a:gd name="connsiteY41" fmla="*/ 1098225 h 148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83366" h="1483204">
                  <a:moveTo>
                    <a:pt x="1302776" y="1098225"/>
                  </a:moveTo>
                  <a:cubicBezTo>
                    <a:pt x="1300344" y="1095793"/>
                    <a:pt x="1297726" y="1093736"/>
                    <a:pt x="1295294" y="1091304"/>
                  </a:cubicBezTo>
                  <a:cubicBezTo>
                    <a:pt x="1281266" y="1097664"/>
                    <a:pt x="1266115" y="1098038"/>
                    <a:pt x="1251526" y="1098038"/>
                  </a:cubicBezTo>
                  <a:cubicBezTo>
                    <a:pt x="1236001" y="1097851"/>
                    <a:pt x="1225527" y="1102901"/>
                    <a:pt x="1215988" y="1116181"/>
                  </a:cubicBezTo>
                  <a:cubicBezTo>
                    <a:pt x="1190550" y="1151345"/>
                    <a:pt x="1158191" y="1178092"/>
                    <a:pt x="1114610" y="1188192"/>
                  </a:cubicBezTo>
                  <a:cubicBezTo>
                    <a:pt x="1076080" y="1197170"/>
                    <a:pt x="1037736" y="1193430"/>
                    <a:pt x="999579" y="1185761"/>
                  </a:cubicBezTo>
                  <a:cubicBezTo>
                    <a:pt x="959552" y="1177718"/>
                    <a:pt x="920647" y="1165560"/>
                    <a:pt x="882303" y="1151345"/>
                  </a:cubicBezTo>
                  <a:cubicBezTo>
                    <a:pt x="876130" y="1149100"/>
                    <a:pt x="873699" y="1149849"/>
                    <a:pt x="870706" y="1156021"/>
                  </a:cubicBezTo>
                  <a:cubicBezTo>
                    <a:pt x="846952" y="1204278"/>
                    <a:pt x="788781" y="1224292"/>
                    <a:pt x="737158" y="1202408"/>
                  </a:cubicBezTo>
                  <a:cubicBezTo>
                    <a:pt x="705734" y="1189128"/>
                    <a:pt x="683289" y="1165747"/>
                    <a:pt x="666642" y="1136756"/>
                  </a:cubicBezTo>
                  <a:cubicBezTo>
                    <a:pt x="662340" y="1129087"/>
                    <a:pt x="658038" y="1127590"/>
                    <a:pt x="649995" y="1128152"/>
                  </a:cubicBezTo>
                  <a:cubicBezTo>
                    <a:pt x="612961" y="1130957"/>
                    <a:pt x="578545" y="1124224"/>
                    <a:pt x="549553" y="1099160"/>
                  </a:cubicBezTo>
                  <a:cubicBezTo>
                    <a:pt x="530662" y="1082887"/>
                    <a:pt x="518130" y="1062125"/>
                    <a:pt x="509526" y="1039119"/>
                  </a:cubicBezTo>
                  <a:cubicBezTo>
                    <a:pt x="507095" y="1032572"/>
                    <a:pt x="504289" y="1030141"/>
                    <a:pt x="496994" y="1030328"/>
                  </a:cubicBezTo>
                  <a:cubicBezTo>
                    <a:pt x="478851" y="1031076"/>
                    <a:pt x="460895" y="1028832"/>
                    <a:pt x="443687" y="1022846"/>
                  </a:cubicBezTo>
                  <a:cubicBezTo>
                    <a:pt x="404221" y="1009192"/>
                    <a:pt x="383646" y="979452"/>
                    <a:pt x="373920" y="940547"/>
                  </a:cubicBezTo>
                  <a:cubicBezTo>
                    <a:pt x="371114" y="929325"/>
                    <a:pt x="369431" y="917915"/>
                    <a:pt x="368683" y="906506"/>
                  </a:cubicBezTo>
                  <a:cubicBezTo>
                    <a:pt x="368309" y="900894"/>
                    <a:pt x="366251" y="898463"/>
                    <a:pt x="361201" y="896592"/>
                  </a:cubicBezTo>
                  <a:cubicBezTo>
                    <a:pt x="340252" y="888362"/>
                    <a:pt x="320052" y="878823"/>
                    <a:pt x="301721" y="865730"/>
                  </a:cubicBezTo>
                  <a:cubicBezTo>
                    <a:pt x="257579" y="834494"/>
                    <a:pt x="245047" y="794467"/>
                    <a:pt x="262255" y="740972"/>
                  </a:cubicBezTo>
                  <a:cubicBezTo>
                    <a:pt x="265996" y="729189"/>
                    <a:pt x="270859" y="717592"/>
                    <a:pt x="276658" y="706556"/>
                  </a:cubicBezTo>
                  <a:cubicBezTo>
                    <a:pt x="278341" y="703377"/>
                    <a:pt x="279463" y="700945"/>
                    <a:pt x="276658" y="697391"/>
                  </a:cubicBezTo>
                  <a:cubicBezTo>
                    <a:pt x="255709" y="670831"/>
                    <a:pt x="234760" y="643897"/>
                    <a:pt x="213998" y="617150"/>
                  </a:cubicBezTo>
                  <a:cubicBezTo>
                    <a:pt x="212876" y="615654"/>
                    <a:pt x="211567" y="614344"/>
                    <a:pt x="210070" y="612661"/>
                  </a:cubicBezTo>
                  <a:cubicBezTo>
                    <a:pt x="208200" y="615654"/>
                    <a:pt x="206703" y="618085"/>
                    <a:pt x="205020" y="620704"/>
                  </a:cubicBezTo>
                  <a:cubicBezTo>
                    <a:pt x="195668" y="636041"/>
                    <a:pt x="184258" y="639034"/>
                    <a:pt x="168921" y="629869"/>
                  </a:cubicBezTo>
                  <a:cubicBezTo>
                    <a:pt x="132634" y="607985"/>
                    <a:pt x="96348" y="586101"/>
                    <a:pt x="60249" y="564217"/>
                  </a:cubicBezTo>
                  <a:cubicBezTo>
                    <a:pt x="57256" y="562533"/>
                    <a:pt x="54450" y="560663"/>
                    <a:pt x="51458" y="558980"/>
                  </a:cubicBezTo>
                  <a:cubicBezTo>
                    <a:pt x="32566" y="547570"/>
                    <a:pt x="32940" y="547570"/>
                    <a:pt x="34063" y="525873"/>
                  </a:cubicBezTo>
                  <a:cubicBezTo>
                    <a:pt x="44911" y="336772"/>
                    <a:pt x="109254" y="167872"/>
                    <a:pt x="227091" y="19547"/>
                  </a:cubicBezTo>
                  <a:cubicBezTo>
                    <a:pt x="227091" y="19547"/>
                    <a:pt x="227091" y="19547"/>
                    <a:pt x="227091" y="19547"/>
                  </a:cubicBezTo>
                  <a:cubicBezTo>
                    <a:pt x="227091" y="19547"/>
                    <a:pt x="227091" y="19547"/>
                    <a:pt x="227091" y="19547"/>
                  </a:cubicBezTo>
                  <a:cubicBezTo>
                    <a:pt x="221854" y="14123"/>
                    <a:pt x="216430" y="9073"/>
                    <a:pt x="211567" y="3462"/>
                  </a:cubicBezTo>
                  <a:cubicBezTo>
                    <a:pt x="207639" y="-1214"/>
                    <a:pt x="205394" y="-1214"/>
                    <a:pt x="201279" y="3836"/>
                  </a:cubicBezTo>
                  <a:cubicBezTo>
                    <a:pt x="175467" y="35820"/>
                    <a:pt x="151339" y="69114"/>
                    <a:pt x="130203" y="104465"/>
                  </a:cubicBezTo>
                  <a:cubicBezTo>
                    <a:pt x="18538" y="291134"/>
                    <a:pt x="-21302" y="492392"/>
                    <a:pt x="10682" y="707492"/>
                  </a:cubicBezTo>
                  <a:cubicBezTo>
                    <a:pt x="30509" y="841040"/>
                    <a:pt x="78392" y="964302"/>
                    <a:pt x="154331" y="1075780"/>
                  </a:cubicBezTo>
                  <a:cubicBezTo>
                    <a:pt x="290312" y="1274980"/>
                    <a:pt x="475858" y="1403292"/>
                    <a:pt x="710597" y="1459405"/>
                  </a:cubicBezTo>
                  <a:cubicBezTo>
                    <a:pt x="831240" y="1488209"/>
                    <a:pt x="953192" y="1490454"/>
                    <a:pt x="1075144" y="1468383"/>
                  </a:cubicBezTo>
                  <a:cubicBezTo>
                    <a:pt x="1224405" y="1441449"/>
                    <a:pt x="1358140" y="1379350"/>
                    <a:pt x="1478783" y="1287886"/>
                  </a:cubicBezTo>
                  <a:cubicBezTo>
                    <a:pt x="1484956" y="1283210"/>
                    <a:pt x="1484582" y="1280779"/>
                    <a:pt x="1479531" y="1275728"/>
                  </a:cubicBezTo>
                  <a:cubicBezTo>
                    <a:pt x="1420613" y="1216623"/>
                    <a:pt x="1361694" y="1157517"/>
                    <a:pt x="1302776" y="1098225"/>
                  </a:cubicBezTo>
                  <a:close/>
                </a:path>
              </a:pathLst>
            </a:custGeom>
            <a:noFill/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8D77371-27D8-48D5-A7A1-04E2778F8B60}"/>
                </a:ext>
              </a:extLst>
            </p:cNvPr>
            <p:cNvSpPr/>
            <p:nvPr/>
          </p:nvSpPr>
          <p:spPr>
            <a:xfrm>
              <a:off x="2066282" y="4747337"/>
              <a:ext cx="1483389" cy="1486206"/>
            </a:xfrm>
            <a:custGeom>
              <a:avLst/>
              <a:gdLst>
                <a:gd name="connsiteX0" fmla="*/ 1079725 w 1483389"/>
                <a:gd name="connsiteY0" fmla="*/ 157184 h 1486206"/>
                <a:gd name="connsiteX1" fmla="*/ 412729 w 1483389"/>
                <a:gd name="connsiteY1" fmla="*/ 13909 h 1486206"/>
                <a:gd name="connsiteX2" fmla="*/ 4601 w 1483389"/>
                <a:gd name="connsiteY2" fmla="*/ 200203 h 1486206"/>
                <a:gd name="connsiteX3" fmla="*/ 3853 w 1483389"/>
                <a:gd name="connsiteY3" fmla="*/ 212735 h 1486206"/>
                <a:gd name="connsiteX4" fmla="*/ 264404 w 1483389"/>
                <a:gd name="connsiteY4" fmla="*/ 473099 h 1486206"/>
                <a:gd name="connsiteX5" fmla="*/ 272073 w 1483389"/>
                <a:gd name="connsiteY5" fmla="*/ 480020 h 1486206"/>
                <a:gd name="connsiteX6" fmla="*/ 354372 w 1483389"/>
                <a:gd name="connsiteY6" fmla="*/ 491055 h 1486206"/>
                <a:gd name="connsiteX7" fmla="*/ 365033 w 1483389"/>
                <a:gd name="connsiteY7" fmla="*/ 485818 h 1486206"/>
                <a:gd name="connsiteX8" fmla="*/ 371206 w 1483389"/>
                <a:gd name="connsiteY8" fmla="*/ 476466 h 1486206"/>
                <a:gd name="connsiteX9" fmla="*/ 415535 w 1483389"/>
                <a:gd name="connsiteY9" fmla="*/ 438683 h 1486206"/>
                <a:gd name="connsiteX10" fmla="*/ 557501 w 1483389"/>
                <a:gd name="connsiteY10" fmla="*/ 401088 h 1486206"/>
                <a:gd name="connsiteX11" fmla="*/ 827030 w 1483389"/>
                <a:gd name="connsiteY11" fmla="*/ 401275 h 1486206"/>
                <a:gd name="connsiteX12" fmla="*/ 910638 w 1483389"/>
                <a:gd name="connsiteY12" fmla="*/ 420727 h 1486206"/>
                <a:gd name="connsiteX13" fmla="*/ 1021741 w 1483389"/>
                <a:gd name="connsiteY13" fmla="*/ 440367 h 1486206"/>
                <a:gd name="connsiteX14" fmla="*/ 1092818 w 1483389"/>
                <a:gd name="connsiteY14" fmla="*/ 430453 h 1486206"/>
                <a:gd name="connsiteX15" fmla="*/ 1092818 w 1483389"/>
                <a:gd name="connsiteY15" fmla="*/ 430453 h 1486206"/>
                <a:gd name="connsiteX16" fmla="*/ 1083840 w 1483389"/>
                <a:gd name="connsiteY16" fmla="*/ 413994 h 1486206"/>
                <a:gd name="connsiteX17" fmla="*/ 1092257 w 1483389"/>
                <a:gd name="connsiteY17" fmla="*/ 384067 h 1486206"/>
                <a:gd name="connsiteX18" fmla="*/ 1209533 w 1483389"/>
                <a:gd name="connsiteY18" fmla="*/ 318228 h 1486206"/>
                <a:gd name="connsiteX19" fmla="*/ 1219259 w 1483389"/>
                <a:gd name="connsiteY19" fmla="*/ 321781 h 1486206"/>
                <a:gd name="connsiteX20" fmla="*/ 1328492 w 1483389"/>
                <a:gd name="connsiteY20" fmla="*/ 469545 h 1486206"/>
                <a:gd name="connsiteX21" fmla="*/ 1447451 w 1483389"/>
                <a:gd name="connsiteY21" fmla="*/ 854854 h 1486206"/>
                <a:gd name="connsiteX22" fmla="*/ 1449322 w 1483389"/>
                <a:gd name="connsiteY22" fmla="*/ 939023 h 1486206"/>
                <a:gd name="connsiteX23" fmla="*/ 1440905 w 1483389"/>
                <a:gd name="connsiteY23" fmla="*/ 952491 h 1486206"/>
                <a:gd name="connsiteX24" fmla="*/ 1421265 w 1483389"/>
                <a:gd name="connsiteY24" fmla="*/ 963339 h 1486206"/>
                <a:gd name="connsiteX25" fmla="*/ 1384792 w 1483389"/>
                <a:gd name="connsiteY25" fmla="*/ 953052 h 1486206"/>
                <a:gd name="connsiteX26" fmla="*/ 1380864 w 1483389"/>
                <a:gd name="connsiteY26" fmla="*/ 948002 h 1486206"/>
                <a:gd name="connsiteX27" fmla="*/ 1289400 w 1483389"/>
                <a:gd name="connsiteY27" fmla="*/ 1030487 h 1486206"/>
                <a:gd name="connsiteX28" fmla="*/ 1277242 w 1483389"/>
                <a:gd name="connsiteY28" fmla="*/ 1063220 h 1486206"/>
                <a:gd name="connsiteX29" fmla="*/ 1278364 w 1483389"/>
                <a:gd name="connsiteY29" fmla="*/ 1124757 h 1486206"/>
                <a:gd name="connsiteX30" fmla="*/ 1198871 w 1483389"/>
                <a:gd name="connsiteY30" fmla="*/ 1210610 h 1486206"/>
                <a:gd name="connsiteX31" fmla="*/ 1156599 w 1483389"/>
                <a:gd name="connsiteY31" fmla="*/ 1218092 h 1486206"/>
                <a:gd name="connsiteX32" fmla="*/ 1149305 w 1483389"/>
                <a:gd name="connsiteY32" fmla="*/ 1225573 h 1486206"/>
                <a:gd name="connsiteX33" fmla="*/ 1138643 w 1483389"/>
                <a:gd name="connsiteY33" fmla="*/ 1267097 h 1486206"/>
                <a:gd name="connsiteX34" fmla="*/ 1104040 w 1483389"/>
                <a:gd name="connsiteY34" fmla="*/ 1312361 h 1486206"/>
                <a:gd name="connsiteX35" fmla="*/ 1104040 w 1483389"/>
                <a:gd name="connsiteY35" fmla="*/ 1312361 h 1486206"/>
                <a:gd name="connsiteX36" fmla="*/ 1104040 w 1483389"/>
                <a:gd name="connsiteY36" fmla="*/ 1312361 h 1486206"/>
                <a:gd name="connsiteX37" fmla="*/ 1106846 w 1483389"/>
                <a:gd name="connsiteY37" fmla="*/ 1315915 h 1486206"/>
                <a:gd name="connsiteX38" fmla="*/ 1273875 w 1483389"/>
                <a:gd name="connsiteY38" fmla="*/ 1483319 h 1486206"/>
                <a:gd name="connsiteX39" fmla="*/ 1283976 w 1483389"/>
                <a:gd name="connsiteY39" fmla="*/ 1481261 h 1486206"/>
                <a:gd name="connsiteX40" fmla="*/ 1459048 w 1483389"/>
                <a:gd name="connsiteY40" fmla="*/ 708212 h 1486206"/>
                <a:gd name="connsiteX41" fmla="*/ 1079725 w 1483389"/>
                <a:gd name="connsiteY41" fmla="*/ 157184 h 148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83389" h="1486206">
                  <a:moveTo>
                    <a:pt x="1079725" y="157184"/>
                  </a:moveTo>
                  <a:cubicBezTo>
                    <a:pt x="877344" y="20455"/>
                    <a:pt x="653828" y="-26306"/>
                    <a:pt x="412729" y="13909"/>
                  </a:cubicBezTo>
                  <a:cubicBezTo>
                    <a:pt x="260289" y="39346"/>
                    <a:pt x="124122" y="101819"/>
                    <a:pt x="4601" y="200203"/>
                  </a:cubicBezTo>
                  <a:cubicBezTo>
                    <a:pt x="-1010" y="204692"/>
                    <a:pt x="-1758" y="207124"/>
                    <a:pt x="3853" y="212735"/>
                  </a:cubicBezTo>
                  <a:cubicBezTo>
                    <a:pt x="90828" y="299336"/>
                    <a:pt x="177616" y="386311"/>
                    <a:pt x="264404" y="473099"/>
                  </a:cubicBezTo>
                  <a:cubicBezTo>
                    <a:pt x="266836" y="475531"/>
                    <a:pt x="269454" y="477775"/>
                    <a:pt x="272073" y="480020"/>
                  </a:cubicBezTo>
                  <a:cubicBezTo>
                    <a:pt x="299194" y="485818"/>
                    <a:pt x="326502" y="489933"/>
                    <a:pt x="354372" y="491055"/>
                  </a:cubicBezTo>
                  <a:cubicBezTo>
                    <a:pt x="359235" y="491242"/>
                    <a:pt x="362602" y="490494"/>
                    <a:pt x="365033" y="485818"/>
                  </a:cubicBezTo>
                  <a:cubicBezTo>
                    <a:pt x="366717" y="482451"/>
                    <a:pt x="369709" y="479833"/>
                    <a:pt x="371206" y="476466"/>
                  </a:cubicBezTo>
                  <a:cubicBezTo>
                    <a:pt x="380371" y="457201"/>
                    <a:pt x="397205" y="447287"/>
                    <a:pt x="415535" y="438683"/>
                  </a:cubicBezTo>
                  <a:cubicBezTo>
                    <a:pt x="460799" y="417922"/>
                    <a:pt x="508495" y="407073"/>
                    <a:pt x="557501" y="401088"/>
                  </a:cubicBezTo>
                  <a:cubicBezTo>
                    <a:pt x="647281" y="390052"/>
                    <a:pt x="737249" y="392671"/>
                    <a:pt x="827030" y="401275"/>
                  </a:cubicBezTo>
                  <a:cubicBezTo>
                    <a:pt x="855460" y="404080"/>
                    <a:pt x="882768" y="413994"/>
                    <a:pt x="910638" y="420727"/>
                  </a:cubicBezTo>
                  <a:cubicBezTo>
                    <a:pt x="947298" y="429705"/>
                    <a:pt x="983772" y="438683"/>
                    <a:pt x="1021741" y="440367"/>
                  </a:cubicBezTo>
                  <a:cubicBezTo>
                    <a:pt x="1045870" y="441302"/>
                    <a:pt x="1069624" y="439244"/>
                    <a:pt x="1092818" y="430453"/>
                  </a:cubicBezTo>
                  <a:cubicBezTo>
                    <a:pt x="1092818" y="430453"/>
                    <a:pt x="1092818" y="430453"/>
                    <a:pt x="1092818" y="430453"/>
                  </a:cubicBezTo>
                  <a:cubicBezTo>
                    <a:pt x="1089825" y="424842"/>
                    <a:pt x="1086645" y="419418"/>
                    <a:pt x="1083840" y="413994"/>
                  </a:cubicBezTo>
                  <a:cubicBezTo>
                    <a:pt x="1078041" y="402397"/>
                    <a:pt x="1081034" y="390426"/>
                    <a:pt x="1092257" y="384067"/>
                  </a:cubicBezTo>
                  <a:cubicBezTo>
                    <a:pt x="1131162" y="361996"/>
                    <a:pt x="1170441" y="340299"/>
                    <a:pt x="1209533" y="318228"/>
                  </a:cubicBezTo>
                  <a:cubicBezTo>
                    <a:pt x="1215144" y="315048"/>
                    <a:pt x="1216827" y="319163"/>
                    <a:pt x="1219259" y="321781"/>
                  </a:cubicBezTo>
                  <a:cubicBezTo>
                    <a:pt x="1260782" y="367233"/>
                    <a:pt x="1297443" y="416425"/>
                    <a:pt x="1328492" y="469545"/>
                  </a:cubicBezTo>
                  <a:cubicBezTo>
                    <a:pt x="1398259" y="588692"/>
                    <a:pt x="1438099" y="717003"/>
                    <a:pt x="1447451" y="854854"/>
                  </a:cubicBezTo>
                  <a:cubicBezTo>
                    <a:pt x="1449322" y="882910"/>
                    <a:pt x="1449696" y="910967"/>
                    <a:pt x="1449322" y="939023"/>
                  </a:cubicBezTo>
                  <a:cubicBezTo>
                    <a:pt x="1449135" y="945944"/>
                    <a:pt x="1447077" y="949685"/>
                    <a:pt x="1440905" y="952491"/>
                  </a:cubicBezTo>
                  <a:cubicBezTo>
                    <a:pt x="1434171" y="955483"/>
                    <a:pt x="1427812" y="959598"/>
                    <a:pt x="1421265" y="963339"/>
                  </a:cubicBezTo>
                  <a:cubicBezTo>
                    <a:pt x="1405180" y="972317"/>
                    <a:pt x="1393957" y="969137"/>
                    <a:pt x="1384792" y="953052"/>
                  </a:cubicBezTo>
                  <a:cubicBezTo>
                    <a:pt x="1383670" y="951181"/>
                    <a:pt x="1383483" y="948750"/>
                    <a:pt x="1380864" y="948002"/>
                  </a:cubicBezTo>
                  <a:cubicBezTo>
                    <a:pt x="1351685" y="976993"/>
                    <a:pt x="1320262" y="1003366"/>
                    <a:pt x="1289400" y="1030487"/>
                  </a:cubicBezTo>
                  <a:cubicBezTo>
                    <a:pt x="1278552" y="1039840"/>
                    <a:pt x="1274624" y="1049005"/>
                    <a:pt x="1277242" y="1063220"/>
                  </a:cubicBezTo>
                  <a:cubicBezTo>
                    <a:pt x="1280796" y="1083421"/>
                    <a:pt x="1280609" y="1104183"/>
                    <a:pt x="1278364" y="1124757"/>
                  </a:cubicBezTo>
                  <a:cubicBezTo>
                    <a:pt x="1273127" y="1173201"/>
                    <a:pt x="1248251" y="1200136"/>
                    <a:pt x="1198871" y="1210610"/>
                  </a:cubicBezTo>
                  <a:cubicBezTo>
                    <a:pt x="1184843" y="1213603"/>
                    <a:pt x="1170815" y="1216034"/>
                    <a:pt x="1156599" y="1218092"/>
                  </a:cubicBezTo>
                  <a:cubicBezTo>
                    <a:pt x="1151736" y="1218840"/>
                    <a:pt x="1150053" y="1220710"/>
                    <a:pt x="1149305" y="1225573"/>
                  </a:cubicBezTo>
                  <a:cubicBezTo>
                    <a:pt x="1147060" y="1239789"/>
                    <a:pt x="1143693" y="1253630"/>
                    <a:pt x="1138643" y="1267097"/>
                  </a:cubicBezTo>
                  <a:cubicBezTo>
                    <a:pt x="1131536" y="1285614"/>
                    <a:pt x="1120874" y="1301326"/>
                    <a:pt x="1104040" y="1312361"/>
                  </a:cubicBezTo>
                  <a:cubicBezTo>
                    <a:pt x="1104040" y="1312361"/>
                    <a:pt x="1104040" y="1312361"/>
                    <a:pt x="1104040" y="1312361"/>
                  </a:cubicBezTo>
                  <a:cubicBezTo>
                    <a:pt x="1104040" y="1312361"/>
                    <a:pt x="1104040" y="1312361"/>
                    <a:pt x="1104040" y="1312361"/>
                  </a:cubicBezTo>
                  <a:cubicBezTo>
                    <a:pt x="1104975" y="1313671"/>
                    <a:pt x="1105911" y="1314980"/>
                    <a:pt x="1106846" y="1315915"/>
                  </a:cubicBezTo>
                  <a:cubicBezTo>
                    <a:pt x="1162585" y="1371654"/>
                    <a:pt x="1218324" y="1427393"/>
                    <a:pt x="1273875" y="1483319"/>
                  </a:cubicBezTo>
                  <a:cubicBezTo>
                    <a:pt x="1279674" y="1489117"/>
                    <a:pt x="1281170" y="1485002"/>
                    <a:pt x="1283976" y="1481261"/>
                  </a:cubicBezTo>
                  <a:cubicBezTo>
                    <a:pt x="1460170" y="1250263"/>
                    <a:pt x="1522830" y="992331"/>
                    <a:pt x="1459048" y="708212"/>
                  </a:cubicBezTo>
                  <a:cubicBezTo>
                    <a:pt x="1406863" y="475157"/>
                    <a:pt x="1277616" y="290919"/>
                    <a:pt x="1079725" y="157184"/>
                  </a:cubicBezTo>
                  <a:close/>
                </a:path>
              </a:pathLst>
            </a:custGeom>
            <a:noFill/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C57913AB-BDD0-4176-80CA-A9A09F453F75}"/>
                </a:ext>
              </a:extLst>
            </p:cNvPr>
            <p:cNvSpPr/>
            <p:nvPr/>
          </p:nvSpPr>
          <p:spPr>
            <a:xfrm>
              <a:off x="2667924" y="6856861"/>
              <a:ext cx="28056" cy="1137"/>
            </a:xfrm>
            <a:custGeom>
              <a:avLst/>
              <a:gdLst>
                <a:gd name="connsiteX0" fmla="*/ 0 w 28056"/>
                <a:gd name="connsiteY0" fmla="*/ 1137 h 1137"/>
                <a:gd name="connsiteX1" fmla="*/ 28056 w 28056"/>
                <a:gd name="connsiteY1" fmla="*/ 1137 h 1137"/>
                <a:gd name="connsiteX2" fmla="*/ 28056 w 28056"/>
                <a:gd name="connsiteY2" fmla="*/ 202 h 1137"/>
                <a:gd name="connsiteX3" fmla="*/ 26560 w 28056"/>
                <a:gd name="connsiteY3" fmla="*/ 202 h 1137"/>
                <a:gd name="connsiteX4" fmla="*/ 0 w 28056"/>
                <a:gd name="connsiteY4" fmla="*/ 1137 h 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6" h="1137">
                  <a:moveTo>
                    <a:pt x="0" y="1137"/>
                  </a:moveTo>
                  <a:cubicBezTo>
                    <a:pt x="9352" y="1137"/>
                    <a:pt x="18704" y="1137"/>
                    <a:pt x="28056" y="1137"/>
                  </a:cubicBezTo>
                  <a:cubicBezTo>
                    <a:pt x="28056" y="763"/>
                    <a:pt x="28056" y="576"/>
                    <a:pt x="28056" y="202"/>
                  </a:cubicBezTo>
                  <a:cubicBezTo>
                    <a:pt x="27495" y="202"/>
                    <a:pt x="27121" y="202"/>
                    <a:pt x="26560" y="202"/>
                  </a:cubicBezTo>
                  <a:cubicBezTo>
                    <a:pt x="17769" y="763"/>
                    <a:pt x="8791" y="-1107"/>
                    <a:pt x="0" y="1137"/>
                  </a:cubicBezTo>
                  <a:close/>
                </a:path>
              </a:pathLst>
            </a:custGeom>
            <a:solidFill>
              <a:srgbClr val="FE7878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57511BBF-D482-4BF0-93AB-A5AF49A3F99E}"/>
                </a:ext>
              </a:extLst>
            </p:cNvPr>
            <p:cNvSpPr/>
            <p:nvPr/>
          </p:nvSpPr>
          <p:spPr>
            <a:xfrm>
              <a:off x="2671852" y="4463848"/>
              <a:ext cx="26186" cy="1056"/>
            </a:xfrm>
            <a:custGeom>
              <a:avLst/>
              <a:gdLst>
                <a:gd name="connsiteX0" fmla="*/ 24690 w 26186"/>
                <a:gd name="connsiteY0" fmla="*/ 935 h 1056"/>
                <a:gd name="connsiteX1" fmla="*/ 26186 w 26186"/>
                <a:gd name="connsiteY1" fmla="*/ 935 h 1056"/>
                <a:gd name="connsiteX2" fmla="*/ 26186 w 26186"/>
                <a:gd name="connsiteY2" fmla="*/ 0 h 1056"/>
                <a:gd name="connsiteX3" fmla="*/ 0 w 26186"/>
                <a:gd name="connsiteY3" fmla="*/ 0 h 1056"/>
                <a:gd name="connsiteX4" fmla="*/ 24690 w 26186"/>
                <a:gd name="connsiteY4" fmla="*/ 935 h 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86" h="1056">
                  <a:moveTo>
                    <a:pt x="24690" y="935"/>
                  </a:moveTo>
                  <a:cubicBezTo>
                    <a:pt x="25251" y="935"/>
                    <a:pt x="25625" y="935"/>
                    <a:pt x="26186" y="935"/>
                  </a:cubicBezTo>
                  <a:cubicBezTo>
                    <a:pt x="26186" y="561"/>
                    <a:pt x="26186" y="374"/>
                    <a:pt x="26186" y="0"/>
                  </a:cubicBezTo>
                  <a:cubicBezTo>
                    <a:pt x="17395" y="0"/>
                    <a:pt x="8791" y="0"/>
                    <a:pt x="0" y="0"/>
                  </a:cubicBezTo>
                  <a:cubicBezTo>
                    <a:pt x="8043" y="2057"/>
                    <a:pt x="16273" y="374"/>
                    <a:pt x="24690" y="935"/>
                  </a:cubicBezTo>
                  <a:close/>
                </a:path>
              </a:pathLst>
            </a:custGeom>
            <a:solidFill>
              <a:srgbClr val="FEA3A3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2A41A15-E4E0-492D-A50C-906785FE359A}"/>
                </a:ext>
              </a:extLst>
            </p:cNvPr>
            <p:cNvSpPr/>
            <p:nvPr/>
          </p:nvSpPr>
          <p:spPr>
            <a:xfrm>
              <a:off x="1439052" y="5694591"/>
              <a:ext cx="1056" cy="26373"/>
            </a:xfrm>
            <a:custGeom>
              <a:avLst/>
              <a:gdLst>
                <a:gd name="connsiteX0" fmla="*/ 0 w 1056"/>
                <a:gd name="connsiteY0" fmla="*/ 0 h 26373"/>
                <a:gd name="connsiteX1" fmla="*/ 0 w 1056"/>
                <a:gd name="connsiteY1" fmla="*/ 26186 h 26373"/>
                <a:gd name="connsiteX2" fmla="*/ 748 w 1056"/>
                <a:gd name="connsiteY2" fmla="*/ 26373 h 26373"/>
                <a:gd name="connsiteX3" fmla="*/ 935 w 1056"/>
                <a:gd name="connsiteY3" fmla="*/ 26373 h 26373"/>
                <a:gd name="connsiteX4" fmla="*/ 935 w 1056"/>
                <a:gd name="connsiteY4" fmla="*/ 24877 h 26373"/>
                <a:gd name="connsiteX5" fmla="*/ 0 w 1056"/>
                <a:gd name="connsiteY5" fmla="*/ 0 h 2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" h="26373">
                  <a:moveTo>
                    <a:pt x="0" y="0"/>
                  </a:moveTo>
                  <a:cubicBezTo>
                    <a:pt x="0" y="8791"/>
                    <a:pt x="0" y="17395"/>
                    <a:pt x="0" y="26186"/>
                  </a:cubicBezTo>
                  <a:lnTo>
                    <a:pt x="748" y="26373"/>
                  </a:lnTo>
                  <a:lnTo>
                    <a:pt x="935" y="26373"/>
                  </a:lnTo>
                  <a:cubicBezTo>
                    <a:pt x="935" y="25812"/>
                    <a:pt x="935" y="25438"/>
                    <a:pt x="935" y="24877"/>
                  </a:cubicBezTo>
                  <a:cubicBezTo>
                    <a:pt x="374" y="16647"/>
                    <a:pt x="2057" y="8230"/>
                    <a:pt x="0" y="0"/>
                  </a:cubicBezTo>
                  <a:close/>
                </a:path>
              </a:pathLst>
            </a:custGeom>
            <a:solidFill>
              <a:srgbClr val="FE8181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090606D-A97C-46F7-A84D-E74B406E0CA8}"/>
                </a:ext>
              </a:extLst>
            </p:cNvPr>
            <p:cNvSpPr/>
            <p:nvPr/>
          </p:nvSpPr>
          <p:spPr>
            <a:xfrm>
              <a:off x="1439052" y="4463848"/>
              <a:ext cx="2394151" cy="2393777"/>
            </a:xfrm>
            <a:custGeom>
              <a:avLst/>
              <a:gdLst>
                <a:gd name="connsiteX0" fmla="*/ 2394151 w 2394151"/>
                <a:gd name="connsiteY0" fmla="*/ 1150315 h 2393777"/>
                <a:gd name="connsiteX1" fmla="*/ 2393216 w 2394151"/>
                <a:gd name="connsiteY1" fmla="*/ 1143207 h 2393777"/>
                <a:gd name="connsiteX2" fmla="*/ 2387605 w 2394151"/>
                <a:gd name="connsiteY2" fmla="*/ 1050060 h 2393777"/>
                <a:gd name="connsiteX3" fmla="*/ 2338225 w 2394151"/>
                <a:gd name="connsiteY3" fmla="*/ 828788 h 2393777"/>
                <a:gd name="connsiteX4" fmla="*/ 2220762 w 2394151"/>
                <a:gd name="connsiteY4" fmla="*/ 574970 h 2393777"/>
                <a:gd name="connsiteX5" fmla="*/ 2053920 w 2394151"/>
                <a:gd name="connsiteY5" fmla="*/ 360993 h 2393777"/>
                <a:gd name="connsiteX6" fmla="*/ 1957219 w 2394151"/>
                <a:gd name="connsiteY6" fmla="*/ 272896 h 2393777"/>
                <a:gd name="connsiteX7" fmla="*/ 1640368 w 2394151"/>
                <a:gd name="connsiteY7" fmla="*/ 84356 h 2393777"/>
                <a:gd name="connsiteX8" fmla="*/ 1447713 w 2394151"/>
                <a:gd name="connsiteY8" fmla="*/ 24877 h 2393777"/>
                <a:gd name="connsiteX9" fmla="*/ 1258800 w 2394151"/>
                <a:gd name="connsiteY9" fmla="*/ 935 h 2393777"/>
                <a:gd name="connsiteX10" fmla="*/ 1258800 w 2394151"/>
                <a:gd name="connsiteY10" fmla="*/ 1496 h 2393777"/>
                <a:gd name="connsiteX11" fmla="*/ 1232614 w 2394151"/>
                <a:gd name="connsiteY11" fmla="*/ 0 h 2393777"/>
                <a:gd name="connsiteX12" fmla="*/ 1148444 w 2394151"/>
                <a:gd name="connsiteY12" fmla="*/ 0 h 2393777"/>
                <a:gd name="connsiteX13" fmla="*/ 1139466 w 2394151"/>
                <a:gd name="connsiteY13" fmla="*/ 935 h 2393777"/>
                <a:gd name="connsiteX14" fmla="*/ 1092893 w 2394151"/>
                <a:gd name="connsiteY14" fmla="*/ 2245 h 2393777"/>
                <a:gd name="connsiteX15" fmla="*/ 927921 w 2394151"/>
                <a:gd name="connsiteY15" fmla="*/ 28244 h 2393777"/>
                <a:gd name="connsiteX16" fmla="*/ 589373 w 2394151"/>
                <a:gd name="connsiteY16" fmla="*/ 164411 h 2393777"/>
                <a:gd name="connsiteX17" fmla="*/ 406258 w 2394151"/>
                <a:gd name="connsiteY17" fmla="*/ 298147 h 2393777"/>
                <a:gd name="connsiteX18" fmla="*/ 291974 w 2394151"/>
                <a:gd name="connsiteY18" fmla="*/ 413552 h 2393777"/>
                <a:gd name="connsiteX19" fmla="*/ 186482 w 2394151"/>
                <a:gd name="connsiteY19" fmla="*/ 555144 h 2393777"/>
                <a:gd name="connsiteX20" fmla="*/ 98385 w 2394151"/>
                <a:gd name="connsiteY20" fmla="*/ 719742 h 2393777"/>
                <a:gd name="connsiteX21" fmla="*/ 27682 w 2394151"/>
                <a:gd name="connsiteY21" fmla="*/ 934280 h 2393777"/>
                <a:gd name="connsiteX22" fmla="*/ 2057 w 2394151"/>
                <a:gd name="connsiteY22" fmla="*/ 1110662 h 2393777"/>
                <a:gd name="connsiteX23" fmla="*/ 0 w 2394151"/>
                <a:gd name="connsiteY23" fmla="*/ 1148444 h 2393777"/>
                <a:gd name="connsiteX24" fmla="*/ 0 w 2394151"/>
                <a:gd name="connsiteY24" fmla="*/ 1230743 h 2393777"/>
                <a:gd name="connsiteX25" fmla="*/ 1496 w 2394151"/>
                <a:gd name="connsiteY25" fmla="*/ 1257116 h 2393777"/>
                <a:gd name="connsiteX26" fmla="*/ 935 w 2394151"/>
                <a:gd name="connsiteY26" fmla="*/ 1257116 h 2393777"/>
                <a:gd name="connsiteX27" fmla="*/ 7295 w 2394151"/>
                <a:gd name="connsiteY27" fmla="*/ 1351386 h 2393777"/>
                <a:gd name="connsiteX28" fmla="*/ 55552 w 2394151"/>
                <a:gd name="connsiteY28" fmla="*/ 1565363 h 2393777"/>
                <a:gd name="connsiteX29" fmla="*/ 177317 w 2394151"/>
                <a:gd name="connsiteY29" fmla="*/ 1826475 h 2393777"/>
                <a:gd name="connsiteX30" fmla="*/ 326203 w 2394151"/>
                <a:gd name="connsiteY30" fmla="*/ 2019130 h 2393777"/>
                <a:gd name="connsiteX31" fmla="*/ 460313 w 2394151"/>
                <a:gd name="connsiteY31" fmla="*/ 2140708 h 2393777"/>
                <a:gd name="connsiteX32" fmla="*/ 716188 w 2394151"/>
                <a:gd name="connsiteY32" fmla="*/ 2294270 h 2393777"/>
                <a:gd name="connsiteX33" fmla="*/ 932223 w 2394151"/>
                <a:gd name="connsiteY33" fmla="*/ 2366095 h 2393777"/>
                <a:gd name="connsiteX34" fmla="*/ 1111223 w 2394151"/>
                <a:gd name="connsiteY34" fmla="*/ 2392094 h 2393777"/>
                <a:gd name="connsiteX35" fmla="*/ 1150128 w 2394151"/>
                <a:gd name="connsiteY35" fmla="*/ 2393777 h 2393777"/>
                <a:gd name="connsiteX36" fmla="*/ 1228686 w 2394151"/>
                <a:gd name="connsiteY36" fmla="*/ 2393777 h 2393777"/>
                <a:gd name="connsiteX37" fmla="*/ 1256929 w 2394151"/>
                <a:gd name="connsiteY37" fmla="*/ 2392094 h 2393777"/>
                <a:gd name="connsiteX38" fmla="*/ 1256742 w 2394151"/>
                <a:gd name="connsiteY38" fmla="*/ 2392655 h 2393777"/>
                <a:gd name="connsiteX39" fmla="*/ 1424894 w 2394151"/>
                <a:gd name="connsiteY39" fmla="*/ 2374138 h 2393777"/>
                <a:gd name="connsiteX40" fmla="*/ 1764003 w 2394151"/>
                <a:gd name="connsiteY40" fmla="*/ 2252185 h 2393777"/>
                <a:gd name="connsiteX41" fmla="*/ 2022309 w 2394151"/>
                <a:gd name="connsiteY41" fmla="*/ 2064020 h 2393777"/>
                <a:gd name="connsiteX42" fmla="*/ 2130046 w 2394151"/>
                <a:gd name="connsiteY42" fmla="*/ 1946183 h 2393777"/>
                <a:gd name="connsiteX43" fmla="*/ 2296141 w 2394151"/>
                <a:gd name="connsiteY43" fmla="*/ 1671978 h 2393777"/>
                <a:gd name="connsiteX44" fmla="*/ 2369274 w 2394151"/>
                <a:gd name="connsiteY44" fmla="*/ 1446404 h 2393777"/>
                <a:gd name="connsiteX45" fmla="*/ 2392281 w 2394151"/>
                <a:gd name="connsiteY45" fmla="*/ 1280123 h 2393777"/>
                <a:gd name="connsiteX46" fmla="*/ 2393777 w 2394151"/>
                <a:gd name="connsiteY46" fmla="*/ 1241218 h 2393777"/>
                <a:gd name="connsiteX47" fmla="*/ 2394151 w 2394151"/>
                <a:gd name="connsiteY47" fmla="*/ 1150315 h 2393777"/>
                <a:gd name="connsiteX48" fmla="*/ 1761759 w 2394151"/>
                <a:gd name="connsiteY48" fmla="*/ 1915508 h 2393777"/>
                <a:gd name="connsiteX49" fmla="*/ 1358120 w 2394151"/>
                <a:gd name="connsiteY49" fmla="*/ 2096004 h 2393777"/>
                <a:gd name="connsiteX50" fmla="*/ 993573 w 2394151"/>
                <a:gd name="connsiteY50" fmla="*/ 2087026 h 2393777"/>
                <a:gd name="connsiteX51" fmla="*/ 437307 w 2394151"/>
                <a:gd name="connsiteY51" fmla="*/ 1703401 h 2393777"/>
                <a:gd name="connsiteX52" fmla="*/ 293658 w 2394151"/>
                <a:gd name="connsiteY52" fmla="*/ 1335113 h 2393777"/>
                <a:gd name="connsiteX53" fmla="*/ 413178 w 2394151"/>
                <a:gd name="connsiteY53" fmla="*/ 732087 h 2393777"/>
                <a:gd name="connsiteX54" fmla="*/ 484254 w 2394151"/>
                <a:gd name="connsiteY54" fmla="*/ 631457 h 2393777"/>
                <a:gd name="connsiteX55" fmla="*/ 494542 w 2394151"/>
                <a:gd name="connsiteY55" fmla="*/ 631083 h 2393777"/>
                <a:gd name="connsiteX56" fmla="*/ 510066 w 2394151"/>
                <a:gd name="connsiteY56" fmla="*/ 647169 h 2393777"/>
                <a:gd name="connsiteX57" fmla="*/ 510066 w 2394151"/>
                <a:gd name="connsiteY57" fmla="*/ 647169 h 2393777"/>
                <a:gd name="connsiteX58" fmla="*/ 629587 w 2394151"/>
                <a:gd name="connsiteY58" fmla="*/ 766689 h 2393777"/>
                <a:gd name="connsiteX59" fmla="*/ 722173 w 2394151"/>
                <a:gd name="connsiteY59" fmla="*/ 860211 h 2393777"/>
                <a:gd name="connsiteX60" fmla="*/ 808400 w 2394151"/>
                <a:gd name="connsiteY60" fmla="*/ 946251 h 2393777"/>
                <a:gd name="connsiteX61" fmla="*/ 845435 w 2394151"/>
                <a:gd name="connsiteY61" fmla="*/ 984033 h 2393777"/>
                <a:gd name="connsiteX62" fmla="*/ 845435 w 2394151"/>
                <a:gd name="connsiteY62" fmla="*/ 984033 h 2393777"/>
                <a:gd name="connsiteX63" fmla="*/ 907907 w 2394151"/>
                <a:gd name="connsiteY63" fmla="*/ 1046880 h 2393777"/>
                <a:gd name="connsiteX64" fmla="*/ 956164 w 2394151"/>
                <a:gd name="connsiteY64" fmla="*/ 1094763 h 2393777"/>
                <a:gd name="connsiteX65" fmla="*/ 969631 w 2394151"/>
                <a:gd name="connsiteY65" fmla="*/ 1108978 h 2393777"/>
                <a:gd name="connsiteX66" fmla="*/ 985717 w 2394151"/>
                <a:gd name="connsiteY66" fmla="*/ 1124503 h 2393777"/>
                <a:gd name="connsiteX67" fmla="*/ 1516358 w 2394151"/>
                <a:gd name="connsiteY67" fmla="*/ 1656827 h 2393777"/>
                <a:gd name="connsiteX68" fmla="*/ 1522530 w 2394151"/>
                <a:gd name="connsiteY68" fmla="*/ 1663748 h 2393777"/>
                <a:gd name="connsiteX69" fmla="*/ 1577521 w 2394151"/>
                <a:gd name="connsiteY69" fmla="*/ 1718926 h 2393777"/>
                <a:gd name="connsiteX70" fmla="*/ 1577521 w 2394151"/>
                <a:gd name="connsiteY70" fmla="*/ 1718926 h 2393777"/>
                <a:gd name="connsiteX71" fmla="*/ 1585003 w 2394151"/>
                <a:gd name="connsiteY71" fmla="*/ 1725846 h 2393777"/>
                <a:gd name="connsiteX72" fmla="*/ 1761946 w 2394151"/>
                <a:gd name="connsiteY72" fmla="*/ 1903163 h 2393777"/>
                <a:gd name="connsiteX73" fmla="*/ 1761759 w 2394151"/>
                <a:gd name="connsiteY73" fmla="*/ 1915508 h 2393777"/>
                <a:gd name="connsiteX74" fmla="*/ 1911393 w 2394151"/>
                <a:gd name="connsiteY74" fmla="*/ 1764938 h 2393777"/>
                <a:gd name="connsiteX75" fmla="*/ 1901293 w 2394151"/>
                <a:gd name="connsiteY75" fmla="*/ 1766996 h 2393777"/>
                <a:gd name="connsiteX76" fmla="*/ 1734263 w 2394151"/>
                <a:gd name="connsiteY76" fmla="*/ 1599592 h 2393777"/>
                <a:gd name="connsiteX77" fmla="*/ 1731458 w 2394151"/>
                <a:gd name="connsiteY77" fmla="*/ 1596038 h 2393777"/>
                <a:gd name="connsiteX78" fmla="*/ 1731458 w 2394151"/>
                <a:gd name="connsiteY78" fmla="*/ 1596038 h 2393777"/>
                <a:gd name="connsiteX79" fmla="*/ 1681704 w 2394151"/>
                <a:gd name="connsiteY79" fmla="*/ 1546285 h 2393777"/>
                <a:gd name="connsiteX80" fmla="*/ 1676654 w 2394151"/>
                <a:gd name="connsiteY80" fmla="*/ 1542170 h 2393777"/>
                <a:gd name="connsiteX81" fmla="*/ 1490920 w 2394151"/>
                <a:gd name="connsiteY81" fmla="*/ 1356436 h 2393777"/>
                <a:gd name="connsiteX82" fmla="*/ 1487928 w 2394151"/>
                <a:gd name="connsiteY82" fmla="*/ 1352882 h 2393777"/>
                <a:gd name="connsiteX83" fmla="*/ 1414794 w 2394151"/>
                <a:gd name="connsiteY83" fmla="*/ 1280123 h 2393777"/>
                <a:gd name="connsiteX84" fmla="*/ 1406564 w 2394151"/>
                <a:gd name="connsiteY84" fmla="*/ 1271332 h 2393777"/>
                <a:gd name="connsiteX85" fmla="*/ 1406564 w 2394151"/>
                <a:gd name="connsiteY85" fmla="*/ 1271332 h 2393777"/>
                <a:gd name="connsiteX86" fmla="*/ 1401701 w 2394151"/>
                <a:gd name="connsiteY86" fmla="*/ 1267030 h 2393777"/>
                <a:gd name="connsiteX87" fmla="*/ 1142459 w 2394151"/>
                <a:gd name="connsiteY87" fmla="*/ 1007788 h 2393777"/>
                <a:gd name="connsiteX88" fmla="*/ 1136848 w 2394151"/>
                <a:gd name="connsiteY88" fmla="*/ 1001616 h 2393777"/>
                <a:gd name="connsiteX89" fmla="*/ 1090274 w 2394151"/>
                <a:gd name="connsiteY89" fmla="*/ 955042 h 2393777"/>
                <a:gd name="connsiteX90" fmla="*/ 1090274 w 2394151"/>
                <a:gd name="connsiteY90" fmla="*/ 955042 h 2393777"/>
                <a:gd name="connsiteX91" fmla="*/ 1004047 w 2394151"/>
                <a:gd name="connsiteY91" fmla="*/ 868628 h 2393777"/>
                <a:gd name="connsiteX92" fmla="*/ 1004047 w 2394151"/>
                <a:gd name="connsiteY92" fmla="*/ 868628 h 2393777"/>
                <a:gd name="connsiteX93" fmla="*/ 899490 w 2394151"/>
                <a:gd name="connsiteY93" fmla="*/ 763884 h 2393777"/>
                <a:gd name="connsiteX94" fmla="*/ 891821 w 2394151"/>
                <a:gd name="connsiteY94" fmla="*/ 756963 h 2393777"/>
                <a:gd name="connsiteX95" fmla="*/ 631270 w 2394151"/>
                <a:gd name="connsiteY95" fmla="*/ 496599 h 2393777"/>
                <a:gd name="connsiteX96" fmla="*/ 632018 w 2394151"/>
                <a:gd name="connsiteY96" fmla="*/ 484067 h 2393777"/>
                <a:gd name="connsiteX97" fmla="*/ 1039959 w 2394151"/>
                <a:gd name="connsiteY97" fmla="*/ 297398 h 2393777"/>
                <a:gd name="connsiteX98" fmla="*/ 1706955 w 2394151"/>
                <a:gd name="connsiteY98" fmla="*/ 440860 h 2393777"/>
                <a:gd name="connsiteX99" fmla="*/ 2086465 w 2394151"/>
                <a:gd name="connsiteY99" fmla="*/ 992076 h 2393777"/>
                <a:gd name="connsiteX100" fmla="*/ 1911393 w 2394151"/>
                <a:gd name="connsiteY100" fmla="*/ 1764938 h 23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94151" h="2393777">
                  <a:moveTo>
                    <a:pt x="2394151" y="1150315"/>
                  </a:moveTo>
                  <a:cubicBezTo>
                    <a:pt x="2392468" y="1148070"/>
                    <a:pt x="2393216" y="1145452"/>
                    <a:pt x="2393216" y="1143207"/>
                  </a:cubicBezTo>
                  <a:cubicBezTo>
                    <a:pt x="2393216" y="1111971"/>
                    <a:pt x="2391345" y="1081109"/>
                    <a:pt x="2387605" y="1050060"/>
                  </a:cubicBezTo>
                  <a:cubicBezTo>
                    <a:pt x="2378439" y="974681"/>
                    <a:pt x="2361980" y="900799"/>
                    <a:pt x="2338225" y="828788"/>
                  </a:cubicBezTo>
                  <a:cubicBezTo>
                    <a:pt x="2309047" y="739568"/>
                    <a:pt x="2269954" y="655025"/>
                    <a:pt x="2220762" y="574970"/>
                  </a:cubicBezTo>
                  <a:cubicBezTo>
                    <a:pt x="2173066" y="497347"/>
                    <a:pt x="2117140" y="426458"/>
                    <a:pt x="2053920" y="360993"/>
                  </a:cubicBezTo>
                  <a:cubicBezTo>
                    <a:pt x="2023619" y="329570"/>
                    <a:pt x="1990886" y="300765"/>
                    <a:pt x="1957219" y="272896"/>
                  </a:cubicBezTo>
                  <a:cubicBezTo>
                    <a:pt x="1861265" y="193590"/>
                    <a:pt x="1755586" y="131117"/>
                    <a:pt x="1640368" y="84356"/>
                  </a:cubicBezTo>
                  <a:cubicBezTo>
                    <a:pt x="1577895" y="58919"/>
                    <a:pt x="1513739" y="38905"/>
                    <a:pt x="1447713" y="24877"/>
                  </a:cubicBezTo>
                  <a:cubicBezTo>
                    <a:pt x="1385615" y="11597"/>
                    <a:pt x="1322956" y="1122"/>
                    <a:pt x="1258800" y="935"/>
                  </a:cubicBezTo>
                  <a:cubicBezTo>
                    <a:pt x="1258800" y="1122"/>
                    <a:pt x="1258800" y="1309"/>
                    <a:pt x="1258800" y="1496"/>
                  </a:cubicBezTo>
                  <a:cubicBezTo>
                    <a:pt x="1250196" y="1870"/>
                    <a:pt x="1241218" y="2806"/>
                    <a:pt x="1232614" y="0"/>
                  </a:cubicBezTo>
                  <a:cubicBezTo>
                    <a:pt x="1204557" y="0"/>
                    <a:pt x="1176501" y="0"/>
                    <a:pt x="1148444" y="0"/>
                  </a:cubicBezTo>
                  <a:cubicBezTo>
                    <a:pt x="1145639" y="1870"/>
                    <a:pt x="1142459" y="935"/>
                    <a:pt x="1139466" y="935"/>
                  </a:cubicBezTo>
                  <a:cubicBezTo>
                    <a:pt x="1123942" y="561"/>
                    <a:pt x="1108230" y="935"/>
                    <a:pt x="1092893" y="2245"/>
                  </a:cubicBezTo>
                  <a:cubicBezTo>
                    <a:pt x="1037341" y="6921"/>
                    <a:pt x="982350" y="15712"/>
                    <a:pt x="927921" y="28244"/>
                  </a:cubicBezTo>
                  <a:cubicBezTo>
                    <a:pt x="807839" y="55926"/>
                    <a:pt x="695239" y="101751"/>
                    <a:pt x="589373" y="164411"/>
                  </a:cubicBezTo>
                  <a:cubicBezTo>
                    <a:pt x="524095" y="203129"/>
                    <a:pt x="463119" y="247645"/>
                    <a:pt x="406258" y="298147"/>
                  </a:cubicBezTo>
                  <a:cubicBezTo>
                    <a:pt x="365669" y="334246"/>
                    <a:pt x="327325" y="372403"/>
                    <a:pt x="291974" y="413552"/>
                  </a:cubicBezTo>
                  <a:cubicBezTo>
                    <a:pt x="253443" y="458255"/>
                    <a:pt x="218279" y="505390"/>
                    <a:pt x="186482" y="555144"/>
                  </a:cubicBezTo>
                  <a:cubicBezTo>
                    <a:pt x="152814" y="607890"/>
                    <a:pt x="123448" y="662694"/>
                    <a:pt x="98385" y="719742"/>
                  </a:cubicBezTo>
                  <a:cubicBezTo>
                    <a:pt x="68084" y="788948"/>
                    <a:pt x="43955" y="860398"/>
                    <a:pt x="27682" y="934280"/>
                  </a:cubicBezTo>
                  <a:cubicBezTo>
                    <a:pt x="14963" y="992450"/>
                    <a:pt x="4489" y="1050995"/>
                    <a:pt x="2057" y="1110662"/>
                  </a:cubicBezTo>
                  <a:cubicBezTo>
                    <a:pt x="1122" y="1123194"/>
                    <a:pt x="2432" y="1135912"/>
                    <a:pt x="0" y="1148444"/>
                  </a:cubicBezTo>
                  <a:cubicBezTo>
                    <a:pt x="0" y="1175940"/>
                    <a:pt x="0" y="1203248"/>
                    <a:pt x="0" y="1230743"/>
                  </a:cubicBezTo>
                  <a:cubicBezTo>
                    <a:pt x="2993" y="1239347"/>
                    <a:pt x="2057" y="1248325"/>
                    <a:pt x="1496" y="1257116"/>
                  </a:cubicBezTo>
                  <a:lnTo>
                    <a:pt x="935" y="1257116"/>
                  </a:lnTo>
                  <a:cubicBezTo>
                    <a:pt x="748" y="1288727"/>
                    <a:pt x="3180" y="1320150"/>
                    <a:pt x="7295" y="1351386"/>
                  </a:cubicBezTo>
                  <a:cubicBezTo>
                    <a:pt x="16834" y="1424146"/>
                    <a:pt x="32733" y="1495596"/>
                    <a:pt x="55552" y="1565363"/>
                  </a:cubicBezTo>
                  <a:cubicBezTo>
                    <a:pt x="85666" y="1657201"/>
                    <a:pt x="126254" y="1744176"/>
                    <a:pt x="177317" y="1826475"/>
                  </a:cubicBezTo>
                  <a:cubicBezTo>
                    <a:pt x="220337" y="1895868"/>
                    <a:pt x="270277" y="1959837"/>
                    <a:pt x="326203" y="2019130"/>
                  </a:cubicBezTo>
                  <a:cubicBezTo>
                    <a:pt x="367727" y="2063085"/>
                    <a:pt x="412617" y="2103486"/>
                    <a:pt x="460313" y="2140708"/>
                  </a:cubicBezTo>
                  <a:cubicBezTo>
                    <a:pt x="539245" y="2202432"/>
                    <a:pt x="624724" y="2253495"/>
                    <a:pt x="716188" y="2294270"/>
                  </a:cubicBezTo>
                  <a:cubicBezTo>
                    <a:pt x="785768" y="2325319"/>
                    <a:pt x="857967" y="2349261"/>
                    <a:pt x="932223" y="2366095"/>
                  </a:cubicBezTo>
                  <a:cubicBezTo>
                    <a:pt x="991141" y="2379562"/>
                    <a:pt x="1050621" y="2389849"/>
                    <a:pt x="1111223" y="2392094"/>
                  </a:cubicBezTo>
                  <a:cubicBezTo>
                    <a:pt x="1124129" y="2392655"/>
                    <a:pt x="1137222" y="2391158"/>
                    <a:pt x="1150128" y="2393777"/>
                  </a:cubicBezTo>
                  <a:cubicBezTo>
                    <a:pt x="1176314" y="2393777"/>
                    <a:pt x="1202500" y="2393777"/>
                    <a:pt x="1228686" y="2393777"/>
                  </a:cubicBezTo>
                  <a:cubicBezTo>
                    <a:pt x="1238038" y="2390784"/>
                    <a:pt x="1247390" y="2391719"/>
                    <a:pt x="1256929" y="2392094"/>
                  </a:cubicBezTo>
                  <a:cubicBezTo>
                    <a:pt x="1256929" y="2392281"/>
                    <a:pt x="1256742" y="2392468"/>
                    <a:pt x="1256742" y="2392655"/>
                  </a:cubicBezTo>
                  <a:cubicBezTo>
                    <a:pt x="1313416" y="2392842"/>
                    <a:pt x="1369342" y="2384986"/>
                    <a:pt x="1424894" y="2374138"/>
                  </a:cubicBezTo>
                  <a:cubicBezTo>
                    <a:pt x="1544040" y="2350757"/>
                    <a:pt x="1657014" y="2310169"/>
                    <a:pt x="1764003" y="2252185"/>
                  </a:cubicBezTo>
                  <a:cubicBezTo>
                    <a:pt x="1858647" y="2200936"/>
                    <a:pt x="1944313" y="2137715"/>
                    <a:pt x="2022309" y="2064020"/>
                  </a:cubicBezTo>
                  <a:cubicBezTo>
                    <a:pt x="2061027" y="2027547"/>
                    <a:pt x="2096753" y="1987706"/>
                    <a:pt x="2130046" y="1946183"/>
                  </a:cubicBezTo>
                  <a:cubicBezTo>
                    <a:pt x="2197382" y="1862014"/>
                    <a:pt x="2253121" y="1770924"/>
                    <a:pt x="2296141" y="1671978"/>
                  </a:cubicBezTo>
                  <a:cubicBezTo>
                    <a:pt x="2327938" y="1599218"/>
                    <a:pt x="2352440" y="1524027"/>
                    <a:pt x="2369274" y="1446404"/>
                  </a:cubicBezTo>
                  <a:cubicBezTo>
                    <a:pt x="2381058" y="1391600"/>
                    <a:pt x="2390410" y="1336423"/>
                    <a:pt x="2392281" y="1280123"/>
                  </a:cubicBezTo>
                  <a:cubicBezTo>
                    <a:pt x="2392655" y="1267217"/>
                    <a:pt x="2391158" y="1254124"/>
                    <a:pt x="2393777" y="1241218"/>
                  </a:cubicBezTo>
                  <a:cubicBezTo>
                    <a:pt x="2394151" y="1211478"/>
                    <a:pt x="2394151" y="1180803"/>
                    <a:pt x="2394151" y="1150315"/>
                  </a:cubicBezTo>
                  <a:close/>
                  <a:moveTo>
                    <a:pt x="1761759" y="1915508"/>
                  </a:moveTo>
                  <a:cubicBezTo>
                    <a:pt x="1641116" y="2006972"/>
                    <a:pt x="1507380" y="2068883"/>
                    <a:pt x="1358120" y="2096004"/>
                  </a:cubicBezTo>
                  <a:cubicBezTo>
                    <a:pt x="1236168" y="2118076"/>
                    <a:pt x="1114216" y="2116018"/>
                    <a:pt x="993573" y="2087026"/>
                  </a:cubicBezTo>
                  <a:cubicBezTo>
                    <a:pt x="758834" y="2030914"/>
                    <a:pt x="573287" y="1902602"/>
                    <a:pt x="437307" y="1703401"/>
                  </a:cubicBezTo>
                  <a:cubicBezTo>
                    <a:pt x="361180" y="1591923"/>
                    <a:pt x="313484" y="1468662"/>
                    <a:pt x="293658" y="1335113"/>
                  </a:cubicBezTo>
                  <a:cubicBezTo>
                    <a:pt x="261673" y="1120014"/>
                    <a:pt x="301513" y="918942"/>
                    <a:pt x="413178" y="732087"/>
                  </a:cubicBezTo>
                  <a:cubicBezTo>
                    <a:pt x="434314" y="696735"/>
                    <a:pt x="458443" y="663442"/>
                    <a:pt x="484254" y="631457"/>
                  </a:cubicBezTo>
                  <a:cubicBezTo>
                    <a:pt x="488369" y="626407"/>
                    <a:pt x="490614" y="626407"/>
                    <a:pt x="494542" y="631083"/>
                  </a:cubicBezTo>
                  <a:cubicBezTo>
                    <a:pt x="499405" y="636695"/>
                    <a:pt x="504829" y="641932"/>
                    <a:pt x="510066" y="647169"/>
                  </a:cubicBezTo>
                  <a:cubicBezTo>
                    <a:pt x="510066" y="647169"/>
                    <a:pt x="510066" y="647169"/>
                    <a:pt x="510066" y="647169"/>
                  </a:cubicBezTo>
                  <a:cubicBezTo>
                    <a:pt x="549907" y="687009"/>
                    <a:pt x="589747" y="726849"/>
                    <a:pt x="629587" y="766689"/>
                  </a:cubicBezTo>
                  <a:cubicBezTo>
                    <a:pt x="660449" y="797739"/>
                    <a:pt x="691311" y="828975"/>
                    <a:pt x="722173" y="860211"/>
                  </a:cubicBezTo>
                  <a:cubicBezTo>
                    <a:pt x="750978" y="888829"/>
                    <a:pt x="779782" y="917446"/>
                    <a:pt x="808400" y="946251"/>
                  </a:cubicBezTo>
                  <a:cubicBezTo>
                    <a:pt x="820932" y="958783"/>
                    <a:pt x="833090" y="971502"/>
                    <a:pt x="845435" y="984033"/>
                  </a:cubicBezTo>
                  <a:lnTo>
                    <a:pt x="845435" y="984033"/>
                  </a:lnTo>
                  <a:cubicBezTo>
                    <a:pt x="866757" y="1004608"/>
                    <a:pt x="887332" y="1025744"/>
                    <a:pt x="907907" y="1046880"/>
                  </a:cubicBezTo>
                  <a:cubicBezTo>
                    <a:pt x="923806" y="1062966"/>
                    <a:pt x="939891" y="1079051"/>
                    <a:pt x="956164" y="1094763"/>
                  </a:cubicBezTo>
                  <a:cubicBezTo>
                    <a:pt x="960840" y="1099252"/>
                    <a:pt x="965142" y="1104115"/>
                    <a:pt x="969631" y="1108978"/>
                  </a:cubicBezTo>
                  <a:cubicBezTo>
                    <a:pt x="975055" y="1114216"/>
                    <a:pt x="980480" y="1119266"/>
                    <a:pt x="985717" y="1124503"/>
                  </a:cubicBezTo>
                  <a:cubicBezTo>
                    <a:pt x="1162660" y="1302007"/>
                    <a:pt x="1339602" y="1479324"/>
                    <a:pt x="1516358" y="1656827"/>
                  </a:cubicBezTo>
                  <a:cubicBezTo>
                    <a:pt x="1518603" y="1659072"/>
                    <a:pt x="1520473" y="1661503"/>
                    <a:pt x="1522530" y="1663748"/>
                  </a:cubicBezTo>
                  <a:cubicBezTo>
                    <a:pt x="1541422" y="1681517"/>
                    <a:pt x="1559752" y="1700034"/>
                    <a:pt x="1577521" y="1718926"/>
                  </a:cubicBezTo>
                  <a:lnTo>
                    <a:pt x="1577521" y="1718926"/>
                  </a:lnTo>
                  <a:cubicBezTo>
                    <a:pt x="1579953" y="1721170"/>
                    <a:pt x="1582758" y="1723415"/>
                    <a:pt x="1585003" y="1725846"/>
                  </a:cubicBezTo>
                  <a:cubicBezTo>
                    <a:pt x="1643921" y="1784952"/>
                    <a:pt x="1702840" y="1844245"/>
                    <a:pt x="1761946" y="1903163"/>
                  </a:cubicBezTo>
                  <a:cubicBezTo>
                    <a:pt x="1767557" y="1908400"/>
                    <a:pt x="1767931" y="1910832"/>
                    <a:pt x="1761759" y="1915508"/>
                  </a:cubicBezTo>
                  <a:close/>
                  <a:moveTo>
                    <a:pt x="1911393" y="1764938"/>
                  </a:moveTo>
                  <a:cubicBezTo>
                    <a:pt x="1908587" y="1768679"/>
                    <a:pt x="1907091" y="1772794"/>
                    <a:pt x="1901293" y="1766996"/>
                  </a:cubicBezTo>
                  <a:cubicBezTo>
                    <a:pt x="1845741" y="1710883"/>
                    <a:pt x="1790002" y="1655331"/>
                    <a:pt x="1734263" y="1599592"/>
                  </a:cubicBezTo>
                  <a:cubicBezTo>
                    <a:pt x="1733141" y="1598470"/>
                    <a:pt x="1732393" y="1597161"/>
                    <a:pt x="1731458" y="1596038"/>
                  </a:cubicBezTo>
                  <a:cubicBezTo>
                    <a:pt x="1731458" y="1596038"/>
                    <a:pt x="1731458" y="1596038"/>
                    <a:pt x="1731458" y="1596038"/>
                  </a:cubicBezTo>
                  <a:cubicBezTo>
                    <a:pt x="1714250" y="1580140"/>
                    <a:pt x="1697603" y="1563493"/>
                    <a:pt x="1681704" y="1546285"/>
                  </a:cubicBezTo>
                  <a:cubicBezTo>
                    <a:pt x="1680021" y="1544976"/>
                    <a:pt x="1678337" y="1543666"/>
                    <a:pt x="1676654" y="1542170"/>
                  </a:cubicBezTo>
                  <a:cubicBezTo>
                    <a:pt x="1614743" y="1480259"/>
                    <a:pt x="1552831" y="1418347"/>
                    <a:pt x="1490920" y="1356436"/>
                  </a:cubicBezTo>
                  <a:cubicBezTo>
                    <a:pt x="1489798" y="1355314"/>
                    <a:pt x="1488863" y="1354005"/>
                    <a:pt x="1487928" y="1352882"/>
                  </a:cubicBezTo>
                  <a:cubicBezTo>
                    <a:pt x="1463612" y="1328567"/>
                    <a:pt x="1439109" y="1304438"/>
                    <a:pt x="1414794" y="1280123"/>
                  </a:cubicBezTo>
                  <a:cubicBezTo>
                    <a:pt x="1411988" y="1277317"/>
                    <a:pt x="1409369" y="1274324"/>
                    <a:pt x="1406564" y="1271332"/>
                  </a:cubicBezTo>
                  <a:cubicBezTo>
                    <a:pt x="1406564" y="1271332"/>
                    <a:pt x="1406564" y="1271332"/>
                    <a:pt x="1406564" y="1271332"/>
                  </a:cubicBezTo>
                  <a:cubicBezTo>
                    <a:pt x="1404880" y="1269835"/>
                    <a:pt x="1403197" y="1268526"/>
                    <a:pt x="1401701" y="1267030"/>
                  </a:cubicBezTo>
                  <a:cubicBezTo>
                    <a:pt x="1315287" y="1180616"/>
                    <a:pt x="1228873" y="1094202"/>
                    <a:pt x="1142459" y="1007788"/>
                  </a:cubicBezTo>
                  <a:cubicBezTo>
                    <a:pt x="1140402" y="1005731"/>
                    <a:pt x="1138718" y="1003673"/>
                    <a:pt x="1136848" y="1001616"/>
                  </a:cubicBezTo>
                  <a:cubicBezTo>
                    <a:pt x="1121323" y="986091"/>
                    <a:pt x="1105799" y="970566"/>
                    <a:pt x="1090274" y="955042"/>
                  </a:cubicBezTo>
                  <a:cubicBezTo>
                    <a:pt x="1090274" y="955042"/>
                    <a:pt x="1090274" y="955042"/>
                    <a:pt x="1090274" y="955042"/>
                  </a:cubicBezTo>
                  <a:cubicBezTo>
                    <a:pt x="1060908" y="926798"/>
                    <a:pt x="1032104" y="897994"/>
                    <a:pt x="1004047" y="868628"/>
                  </a:cubicBezTo>
                  <a:lnTo>
                    <a:pt x="1004047" y="868628"/>
                  </a:lnTo>
                  <a:cubicBezTo>
                    <a:pt x="968696" y="834212"/>
                    <a:pt x="933719" y="799422"/>
                    <a:pt x="899490" y="763884"/>
                  </a:cubicBezTo>
                  <a:cubicBezTo>
                    <a:pt x="896871" y="761639"/>
                    <a:pt x="894253" y="759395"/>
                    <a:pt x="891821" y="756963"/>
                  </a:cubicBezTo>
                  <a:cubicBezTo>
                    <a:pt x="805033" y="670175"/>
                    <a:pt x="718245" y="583200"/>
                    <a:pt x="631270" y="496599"/>
                  </a:cubicBezTo>
                  <a:cubicBezTo>
                    <a:pt x="625659" y="491175"/>
                    <a:pt x="626407" y="488743"/>
                    <a:pt x="632018" y="484067"/>
                  </a:cubicBezTo>
                  <a:cubicBezTo>
                    <a:pt x="751352" y="385309"/>
                    <a:pt x="887519" y="322836"/>
                    <a:pt x="1039959" y="297398"/>
                  </a:cubicBezTo>
                  <a:cubicBezTo>
                    <a:pt x="1280871" y="257184"/>
                    <a:pt x="1504574" y="303945"/>
                    <a:pt x="1706955" y="440860"/>
                  </a:cubicBezTo>
                  <a:cubicBezTo>
                    <a:pt x="1904659" y="574596"/>
                    <a:pt x="2034093" y="758834"/>
                    <a:pt x="2086465" y="992076"/>
                  </a:cubicBezTo>
                  <a:cubicBezTo>
                    <a:pt x="2150247" y="1276008"/>
                    <a:pt x="2087587" y="1533940"/>
                    <a:pt x="1911393" y="1764938"/>
                  </a:cubicBezTo>
                  <a:close/>
                </a:path>
              </a:pathLst>
            </a:custGeom>
            <a:solidFill>
              <a:schemeClr val="accent3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7DAF8AD-E87B-44DB-AC70-82C08D91D1CA}"/>
                </a:ext>
              </a:extLst>
            </p:cNvPr>
            <p:cNvSpPr/>
            <p:nvPr/>
          </p:nvSpPr>
          <p:spPr>
            <a:xfrm>
              <a:off x="3159286" y="5177978"/>
              <a:ext cx="1870" cy="1870"/>
            </a:xfrm>
            <a:custGeom>
              <a:avLst/>
              <a:gdLst>
                <a:gd name="connsiteX0" fmla="*/ 0 w 1870"/>
                <a:gd name="connsiteY0" fmla="*/ 0 h 1870"/>
                <a:gd name="connsiteX1" fmla="*/ 0 w 1870"/>
                <a:gd name="connsiteY1" fmla="*/ 0 h 1870"/>
                <a:gd name="connsiteX2" fmla="*/ 0 w 1870"/>
                <a:gd name="connsiteY2" fmla="*/ 0 h 1870"/>
                <a:gd name="connsiteX3" fmla="*/ 0 w 1870"/>
                <a:gd name="connsiteY3" fmla="*/ 0 h 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0" h="187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E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C3865139-E45C-4D5D-9C40-CC276A1D1024}"/>
                </a:ext>
              </a:extLst>
            </p:cNvPr>
            <p:cNvSpPr/>
            <p:nvPr/>
          </p:nvSpPr>
          <p:spPr>
            <a:xfrm>
              <a:off x="2667924" y="6855909"/>
              <a:ext cx="28430" cy="2089"/>
            </a:xfrm>
            <a:custGeom>
              <a:avLst/>
              <a:gdLst>
                <a:gd name="connsiteX0" fmla="*/ 0 w 28430"/>
                <a:gd name="connsiteY0" fmla="*/ 2089 h 2089"/>
                <a:gd name="connsiteX1" fmla="*/ 26747 w 28430"/>
                <a:gd name="connsiteY1" fmla="*/ 1154 h 2089"/>
                <a:gd name="connsiteX2" fmla="*/ 28243 w 28430"/>
                <a:gd name="connsiteY2" fmla="*/ 1154 h 2089"/>
                <a:gd name="connsiteX3" fmla="*/ 28431 w 28430"/>
                <a:gd name="connsiteY3" fmla="*/ 593 h 2089"/>
                <a:gd name="connsiteX4" fmla="*/ 0 w 28430"/>
                <a:gd name="connsiteY4" fmla="*/ 2089 h 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30" h="2089">
                  <a:moveTo>
                    <a:pt x="0" y="2089"/>
                  </a:moveTo>
                  <a:cubicBezTo>
                    <a:pt x="8791" y="-155"/>
                    <a:pt x="17769" y="1715"/>
                    <a:pt x="26747" y="1154"/>
                  </a:cubicBezTo>
                  <a:cubicBezTo>
                    <a:pt x="27308" y="1154"/>
                    <a:pt x="27682" y="1154"/>
                    <a:pt x="28243" y="1154"/>
                  </a:cubicBezTo>
                  <a:cubicBezTo>
                    <a:pt x="28243" y="967"/>
                    <a:pt x="28243" y="780"/>
                    <a:pt x="28431" y="593"/>
                  </a:cubicBezTo>
                  <a:cubicBezTo>
                    <a:pt x="18704" y="32"/>
                    <a:pt x="9352" y="-903"/>
                    <a:pt x="0" y="2089"/>
                  </a:cubicBezTo>
                  <a:close/>
                </a:path>
              </a:pathLst>
            </a:custGeom>
            <a:solidFill>
              <a:srgbClr val="FE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5209423-1A22-4C10-BEB2-6DB959A2AD1B}"/>
                </a:ext>
              </a:extLst>
            </p:cNvPr>
            <p:cNvSpPr/>
            <p:nvPr/>
          </p:nvSpPr>
          <p:spPr>
            <a:xfrm>
              <a:off x="2671665" y="4464035"/>
              <a:ext cx="26373" cy="1811"/>
            </a:xfrm>
            <a:custGeom>
              <a:avLst/>
              <a:gdLst>
                <a:gd name="connsiteX0" fmla="*/ 26373 w 26373"/>
                <a:gd name="connsiteY0" fmla="*/ 1496 h 1811"/>
                <a:gd name="connsiteX1" fmla="*/ 26373 w 26373"/>
                <a:gd name="connsiteY1" fmla="*/ 935 h 1811"/>
                <a:gd name="connsiteX2" fmla="*/ 24877 w 26373"/>
                <a:gd name="connsiteY2" fmla="*/ 935 h 1811"/>
                <a:gd name="connsiteX3" fmla="*/ 0 w 26373"/>
                <a:gd name="connsiteY3" fmla="*/ 0 h 1811"/>
                <a:gd name="connsiteX4" fmla="*/ 26373 w 26373"/>
                <a:gd name="connsiteY4" fmla="*/ 1496 h 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73" h="1811">
                  <a:moveTo>
                    <a:pt x="26373" y="1496"/>
                  </a:moveTo>
                  <a:cubicBezTo>
                    <a:pt x="26373" y="1309"/>
                    <a:pt x="26373" y="1122"/>
                    <a:pt x="26373" y="935"/>
                  </a:cubicBezTo>
                  <a:cubicBezTo>
                    <a:pt x="25812" y="935"/>
                    <a:pt x="25438" y="935"/>
                    <a:pt x="24877" y="935"/>
                  </a:cubicBezTo>
                  <a:cubicBezTo>
                    <a:pt x="16647" y="374"/>
                    <a:pt x="8230" y="2057"/>
                    <a:pt x="0" y="0"/>
                  </a:cubicBezTo>
                  <a:cubicBezTo>
                    <a:pt x="8604" y="2619"/>
                    <a:pt x="17582" y="1683"/>
                    <a:pt x="26373" y="1496"/>
                  </a:cubicBezTo>
                  <a:close/>
                </a:path>
              </a:pathLst>
            </a:custGeom>
            <a:solidFill>
              <a:srgbClr val="FE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301900F-9CA3-45B3-9918-82836752B7D2}"/>
                </a:ext>
              </a:extLst>
            </p:cNvPr>
            <p:cNvSpPr/>
            <p:nvPr/>
          </p:nvSpPr>
          <p:spPr>
            <a:xfrm>
              <a:off x="1439052" y="5694591"/>
              <a:ext cx="2089" cy="26373"/>
            </a:xfrm>
            <a:custGeom>
              <a:avLst/>
              <a:gdLst>
                <a:gd name="connsiteX0" fmla="*/ 0 w 2089"/>
                <a:gd name="connsiteY0" fmla="*/ 0 h 26373"/>
                <a:gd name="connsiteX1" fmla="*/ 935 w 2089"/>
                <a:gd name="connsiteY1" fmla="*/ 24877 h 26373"/>
                <a:gd name="connsiteX2" fmla="*/ 935 w 2089"/>
                <a:gd name="connsiteY2" fmla="*/ 26373 h 26373"/>
                <a:gd name="connsiteX3" fmla="*/ 1496 w 2089"/>
                <a:gd name="connsiteY3" fmla="*/ 26373 h 26373"/>
                <a:gd name="connsiteX4" fmla="*/ 0 w 2089"/>
                <a:gd name="connsiteY4" fmla="*/ 0 h 2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" h="26373">
                  <a:moveTo>
                    <a:pt x="0" y="0"/>
                  </a:moveTo>
                  <a:cubicBezTo>
                    <a:pt x="2057" y="8230"/>
                    <a:pt x="374" y="16647"/>
                    <a:pt x="935" y="24877"/>
                  </a:cubicBezTo>
                  <a:cubicBezTo>
                    <a:pt x="935" y="25438"/>
                    <a:pt x="935" y="25812"/>
                    <a:pt x="935" y="26373"/>
                  </a:cubicBezTo>
                  <a:lnTo>
                    <a:pt x="1496" y="26373"/>
                  </a:lnTo>
                  <a:cubicBezTo>
                    <a:pt x="2057" y="17582"/>
                    <a:pt x="2993" y="8604"/>
                    <a:pt x="0" y="0"/>
                  </a:cubicBezTo>
                  <a:close/>
                </a:path>
              </a:pathLst>
            </a:custGeom>
            <a:solidFill>
              <a:srgbClr val="FE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635A5D9D-8288-4CBA-8486-AEB40EFE9478}"/>
                </a:ext>
              </a:extLst>
            </p:cNvPr>
            <p:cNvSpPr/>
            <p:nvPr/>
          </p:nvSpPr>
          <p:spPr>
            <a:xfrm>
              <a:off x="1755392" y="5111578"/>
              <a:ext cx="1261741" cy="1191207"/>
            </a:xfrm>
            <a:custGeom>
              <a:avLst/>
              <a:gdLst>
                <a:gd name="connsiteX0" fmla="*/ 510 w 1261741"/>
                <a:gd name="connsiteY0" fmla="*/ 505951 h 1191207"/>
                <a:gd name="connsiteX1" fmla="*/ 17905 w 1261741"/>
                <a:gd name="connsiteY1" fmla="*/ 539058 h 1191207"/>
                <a:gd name="connsiteX2" fmla="*/ 26696 w 1261741"/>
                <a:gd name="connsiteY2" fmla="*/ 544295 h 1191207"/>
                <a:gd name="connsiteX3" fmla="*/ 135368 w 1261741"/>
                <a:gd name="connsiteY3" fmla="*/ 609947 h 1191207"/>
                <a:gd name="connsiteX4" fmla="*/ 171468 w 1261741"/>
                <a:gd name="connsiteY4" fmla="*/ 600782 h 1191207"/>
                <a:gd name="connsiteX5" fmla="*/ 176518 w 1261741"/>
                <a:gd name="connsiteY5" fmla="*/ 592739 h 1191207"/>
                <a:gd name="connsiteX6" fmla="*/ 180446 w 1261741"/>
                <a:gd name="connsiteY6" fmla="*/ 597228 h 1191207"/>
                <a:gd name="connsiteX7" fmla="*/ 243105 w 1261741"/>
                <a:gd name="connsiteY7" fmla="*/ 677470 h 1191207"/>
                <a:gd name="connsiteX8" fmla="*/ 243105 w 1261741"/>
                <a:gd name="connsiteY8" fmla="*/ 686635 h 1191207"/>
                <a:gd name="connsiteX9" fmla="*/ 228703 w 1261741"/>
                <a:gd name="connsiteY9" fmla="*/ 721051 h 1191207"/>
                <a:gd name="connsiteX10" fmla="*/ 268169 w 1261741"/>
                <a:gd name="connsiteY10" fmla="*/ 845809 h 1191207"/>
                <a:gd name="connsiteX11" fmla="*/ 327649 w 1261741"/>
                <a:gd name="connsiteY11" fmla="*/ 876671 h 1191207"/>
                <a:gd name="connsiteX12" fmla="*/ 335130 w 1261741"/>
                <a:gd name="connsiteY12" fmla="*/ 886584 h 1191207"/>
                <a:gd name="connsiteX13" fmla="*/ 340368 w 1261741"/>
                <a:gd name="connsiteY13" fmla="*/ 920626 h 1191207"/>
                <a:gd name="connsiteX14" fmla="*/ 410135 w 1261741"/>
                <a:gd name="connsiteY14" fmla="*/ 1002925 h 1191207"/>
                <a:gd name="connsiteX15" fmla="*/ 463442 w 1261741"/>
                <a:gd name="connsiteY15" fmla="*/ 1010407 h 1191207"/>
                <a:gd name="connsiteX16" fmla="*/ 475974 w 1261741"/>
                <a:gd name="connsiteY16" fmla="*/ 1019198 h 1191207"/>
                <a:gd name="connsiteX17" fmla="*/ 516001 w 1261741"/>
                <a:gd name="connsiteY17" fmla="*/ 1079238 h 1191207"/>
                <a:gd name="connsiteX18" fmla="*/ 616443 w 1261741"/>
                <a:gd name="connsiteY18" fmla="*/ 1108230 h 1191207"/>
                <a:gd name="connsiteX19" fmla="*/ 633090 w 1261741"/>
                <a:gd name="connsiteY19" fmla="*/ 1116834 h 1191207"/>
                <a:gd name="connsiteX20" fmla="*/ 703605 w 1261741"/>
                <a:gd name="connsiteY20" fmla="*/ 1182486 h 1191207"/>
                <a:gd name="connsiteX21" fmla="*/ 837154 w 1261741"/>
                <a:gd name="connsiteY21" fmla="*/ 1136100 h 1191207"/>
                <a:gd name="connsiteX22" fmla="*/ 848751 w 1261741"/>
                <a:gd name="connsiteY22" fmla="*/ 1131423 h 1191207"/>
                <a:gd name="connsiteX23" fmla="*/ 966027 w 1261741"/>
                <a:gd name="connsiteY23" fmla="*/ 1165839 h 1191207"/>
                <a:gd name="connsiteX24" fmla="*/ 1081058 w 1261741"/>
                <a:gd name="connsiteY24" fmla="*/ 1168271 h 1191207"/>
                <a:gd name="connsiteX25" fmla="*/ 1182435 w 1261741"/>
                <a:gd name="connsiteY25" fmla="*/ 1096259 h 1191207"/>
                <a:gd name="connsiteX26" fmla="*/ 1217974 w 1261741"/>
                <a:gd name="connsiteY26" fmla="*/ 1078116 h 1191207"/>
                <a:gd name="connsiteX27" fmla="*/ 1261742 w 1261741"/>
                <a:gd name="connsiteY27" fmla="*/ 1071383 h 1191207"/>
                <a:gd name="connsiteX28" fmla="*/ 1261742 w 1261741"/>
                <a:gd name="connsiteY28" fmla="*/ 1071383 h 1191207"/>
                <a:gd name="connsiteX29" fmla="*/ 1201514 w 1261741"/>
                <a:gd name="connsiteY29" fmla="*/ 1077181 h 1191207"/>
                <a:gd name="connsiteX30" fmla="*/ 1188421 w 1261741"/>
                <a:gd name="connsiteY30" fmla="*/ 1085224 h 1191207"/>
                <a:gd name="connsiteX31" fmla="*/ 1170465 w 1261741"/>
                <a:gd name="connsiteY31" fmla="*/ 1107856 h 1191207"/>
                <a:gd name="connsiteX32" fmla="*/ 1066282 w 1261741"/>
                <a:gd name="connsiteY32" fmla="*/ 1168458 h 1191207"/>
                <a:gd name="connsiteX33" fmla="*/ 965279 w 1261741"/>
                <a:gd name="connsiteY33" fmla="*/ 1163034 h 1191207"/>
                <a:gd name="connsiteX34" fmla="*/ 851369 w 1261741"/>
                <a:gd name="connsiteY34" fmla="*/ 1129740 h 1191207"/>
                <a:gd name="connsiteX35" fmla="*/ 834909 w 1261741"/>
                <a:gd name="connsiteY35" fmla="*/ 1136100 h 1191207"/>
                <a:gd name="connsiteX36" fmla="*/ 813400 w 1261741"/>
                <a:gd name="connsiteY36" fmla="*/ 1164156 h 1191207"/>
                <a:gd name="connsiteX37" fmla="*/ 685649 w 1261741"/>
                <a:gd name="connsiteY37" fmla="*/ 1170328 h 1191207"/>
                <a:gd name="connsiteX38" fmla="*/ 634212 w 1261741"/>
                <a:gd name="connsiteY38" fmla="*/ 1114403 h 1191207"/>
                <a:gd name="connsiteX39" fmla="*/ 619062 w 1261741"/>
                <a:gd name="connsiteY39" fmla="*/ 1106360 h 1191207"/>
                <a:gd name="connsiteX40" fmla="*/ 591941 w 1261741"/>
                <a:gd name="connsiteY40" fmla="*/ 1106547 h 1191207"/>
                <a:gd name="connsiteX41" fmla="*/ 512821 w 1261741"/>
                <a:gd name="connsiteY41" fmla="*/ 1073253 h 1191207"/>
                <a:gd name="connsiteX42" fmla="*/ 478967 w 1261741"/>
                <a:gd name="connsiteY42" fmla="*/ 1019946 h 1191207"/>
                <a:gd name="connsiteX43" fmla="*/ 463442 w 1261741"/>
                <a:gd name="connsiteY43" fmla="*/ 1009284 h 1191207"/>
                <a:gd name="connsiteX44" fmla="*/ 438378 w 1261741"/>
                <a:gd name="connsiteY44" fmla="*/ 1007227 h 1191207"/>
                <a:gd name="connsiteX45" fmla="*/ 357763 w 1261741"/>
                <a:gd name="connsiteY45" fmla="*/ 958035 h 1191207"/>
                <a:gd name="connsiteX46" fmla="*/ 339432 w 1261741"/>
                <a:gd name="connsiteY46" fmla="*/ 897620 h 1191207"/>
                <a:gd name="connsiteX47" fmla="*/ 320167 w 1261741"/>
                <a:gd name="connsiteY47" fmla="*/ 870685 h 1191207"/>
                <a:gd name="connsiteX48" fmla="*/ 261810 w 1261741"/>
                <a:gd name="connsiteY48" fmla="*/ 837766 h 1191207"/>
                <a:gd name="connsiteX49" fmla="*/ 224962 w 1261741"/>
                <a:gd name="connsiteY49" fmla="*/ 763697 h 1191207"/>
                <a:gd name="connsiteX50" fmla="*/ 243666 w 1261741"/>
                <a:gd name="connsiteY50" fmla="*/ 692995 h 1191207"/>
                <a:gd name="connsiteX51" fmla="*/ 241609 w 1261741"/>
                <a:gd name="connsiteY51" fmla="*/ 671672 h 1191207"/>
                <a:gd name="connsiteX52" fmla="*/ 184187 w 1261741"/>
                <a:gd name="connsiteY52" fmla="*/ 597977 h 1191207"/>
                <a:gd name="connsiteX53" fmla="*/ 170346 w 1261741"/>
                <a:gd name="connsiteY53" fmla="*/ 598912 h 1191207"/>
                <a:gd name="connsiteX54" fmla="*/ 134433 w 1261741"/>
                <a:gd name="connsiteY54" fmla="*/ 606768 h 1191207"/>
                <a:gd name="connsiteX55" fmla="*/ 14165 w 1261741"/>
                <a:gd name="connsiteY55" fmla="*/ 534569 h 1191207"/>
                <a:gd name="connsiteX56" fmla="*/ 2568 w 1261741"/>
                <a:gd name="connsiteY56" fmla="*/ 511750 h 1191207"/>
                <a:gd name="connsiteX57" fmla="*/ 8366 w 1261741"/>
                <a:gd name="connsiteY57" fmla="*/ 445724 h 1191207"/>
                <a:gd name="connsiteX58" fmla="*/ 93658 w 1261741"/>
                <a:gd name="connsiteY58" fmla="*/ 160483 h 1191207"/>
                <a:gd name="connsiteX59" fmla="*/ 189050 w 1261741"/>
                <a:gd name="connsiteY59" fmla="*/ 9913 h 1191207"/>
                <a:gd name="connsiteX60" fmla="*/ 193539 w 1261741"/>
                <a:gd name="connsiteY60" fmla="*/ 0 h 1191207"/>
                <a:gd name="connsiteX61" fmla="*/ 193539 w 1261741"/>
                <a:gd name="connsiteY61" fmla="*/ 0 h 1191207"/>
                <a:gd name="connsiteX62" fmla="*/ 510 w 1261741"/>
                <a:gd name="connsiteY62" fmla="*/ 505951 h 119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61741" h="1191207">
                  <a:moveTo>
                    <a:pt x="510" y="505951"/>
                  </a:moveTo>
                  <a:cubicBezTo>
                    <a:pt x="-799" y="527649"/>
                    <a:pt x="-986" y="527649"/>
                    <a:pt x="17905" y="539058"/>
                  </a:cubicBezTo>
                  <a:cubicBezTo>
                    <a:pt x="20898" y="540742"/>
                    <a:pt x="23704" y="542612"/>
                    <a:pt x="26696" y="544295"/>
                  </a:cubicBezTo>
                  <a:cubicBezTo>
                    <a:pt x="62983" y="566179"/>
                    <a:pt x="99082" y="588063"/>
                    <a:pt x="135368" y="609947"/>
                  </a:cubicBezTo>
                  <a:cubicBezTo>
                    <a:pt x="150706" y="619113"/>
                    <a:pt x="162116" y="616120"/>
                    <a:pt x="171468" y="600782"/>
                  </a:cubicBezTo>
                  <a:cubicBezTo>
                    <a:pt x="172964" y="598164"/>
                    <a:pt x="174648" y="595545"/>
                    <a:pt x="176518" y="592739"/>
                  </a:cubicBezTo>
                  <a:cubicBezTo>
                    <a:pt x="178014" y="594423"/>
                    <a:pt x="179324" y="595732"/>
                    <a:pt x="180446" y="597228"/>
                  </a:cubicBezTo>
                  <a:cubicBezTo>
                    <a:pt x="201395" y="623976"/>
                    <a:pt x="222156" y="650910"/>
                    <a:pt x="243105" y="677470"/>
                  </a:cubicBezTo>
                  <a:cubicBezTo>
                    <a:pt x="245911" y="681024"/>
                    <a:pt x="244789" y="683455"/>
                    <a:pt x="243105" y="686635"/>
                  </a:cubicBezTo>
                  <a:cubicBezTo>
                    <a:pt x="237494" y="697671"/>
                    <a:pt x="232631" y="709267"/>
                    <a:pt x="228703" y="721051"/>
                  </a:cubicBezTo>
                  <a:cubicBezTo>
                    <a:pt x="211495" y="774545"/>
                    <a:pt x="224027" y="814386"/>
                    <a:pt x="268169" y="845809"/>
                  </a:cubicBezTo>
                  <a:cubicBezTo>
                    <a:pt x="286499" y="858902"/>
                    <a:pt x="306887" y="868441"/>
                    <a:pt x="327649" y="876671"/>
                  </a:cubicBezTo>
                  <a:cubicBezTo>
                    <a:pt x="332699" y="878728"/>
                    <a:pt x="334756" y="880973"/>
                    <a:pt x="335130" y="886584"/>
                  </a:cubicBezTo>
                  <a:cubicBezTo>
                    <a:pt x="335692" y="897994"/>
                    <a:pt x="337562" y="909403"/>
                    <a:pt x="340368" y="920626"/>
                  </a:cubicBezTo>
                  <a:cubicBezTo>
                    <a:pt x="350094" y="959531"/>
                    <a:pt x="370669" y="989271"/>
                    <a:pt x="410135" y="1002925"/>
                  </a:cubicBezTo>
                  <a:cubicBezTo>
                    <a:pt x="427343" y="1008910"/>
                    <a:pt x="445299" y="1011155"/>
                    <a:pt x="463442" y="1010407"/>
                  </a:cubicBezTo>
                  <a:cubicBezTo>
                    <a:pt x="470737" y="1010220"/>
                    <a:pt x="473542" y="1012651"/>
                    <a:pt x="475974" y="1019198"/>
                  </a:cubicBezTo>
                  <a:cubicBezTo>
                    <a:pt x="484578" y="1042204"/>
                    <a:pt x="497110" y="1062966"/>
                    <a:pt x="516001" y="1079238"/>
                  </a:cubicBezTo>
                  <a:cubicBezTo>
                    <a:pt x="544993" y="1104302"/>
                    <a:pt x="579409" y="1111036"/>
                    <a:pt x="616443" y="1108230"/>
                  </a:cubicBezTo>
                  <a:cubicBezTo>
                    <a:pt x="624486" y="1107669"/>
                    <a:pt x="628788" y="1109165"/>
                    <a:pt x="633090" y="1116834"/>
                  </a:cubicBezTo>
                  <a:cubicBezTo>
                    <a:pt x="649737" y="1145826"/>
                    <a:pt x="672182" y="1169206"/>
                    <a:pt x="703605" y="1182486"/>
                  </a:cubicBezTo>
                  <a:cubicBezTo>
                    <a:pt x="755229" y="1204183"/>
                    <a:pt x="813400" y="1184170"/>
                    <a:pt x="837154" y="1136100"/>
                  </a:cubicBezTo>
                  <a:cubicBezTo>
                    <a:pt x="840334" y="1129740"/>
                    <a:pt x="842578" y="1129179"/>
                    <a:pt x="848751" y="1131423"/>
                  </a:cubicBezTo>
                  <a:cubicBezTo>
                    <a:pt x="886907" y="1145639"/>
                    <a:pt x="925812" y="1157797"/>
                    <a:pt x="966027" y="1165839"/>
                  </a:cubicBezTo>
                  <a:cubicBezTo>
                    <a:pt x="1004183" y="1173508"/>
                    <a:pt x="1042527" y="1177249"/>
                    <a:pt x="1081058" y="1168271"/>
                  </a:cubicBezTo>
                  <a:cubicBezTo>
                    <a:pt x="1124639" y="1158171"/>
                    <a:pt x="1156998" y="1131423"/>
                    <a:pt x="1182435" y="1096259"/>
                  </a:cubicBezTo>
                  <a:cubicBezTo>
                    <a:pt x="1191975" y="1083166"/>
                    <a:pt x="1202262" y="1078116"/>
                    <a:pt x="1217974" y="1078116"/>
                  </a:cubicBezTo>
                  <a:cubicBezTo>
                    <a:pt x="1232750" y="1078303"/>
                    <a:pt x="1247901" y="1077742"/>
                    <a:pt x="1261742" y="1071383"/>
                  </a:cubicBezTo>
                  <a:lnTo>
                    <a:pt x="1261742" y="1071383"/>
                  </a:lnTo>
                  <a:cubicBezTo>
                    <a:pt x="1241728" y="1073627"/>
                    <a:pt x="1221715" y="1076246"/>
                    <a:pt x="1201514" y="1077181"/>
                  </a:cubicBezTo>
                  <a:cubicBezTo>
                    <a:pt x="1195903" y="1077368"/>
                    <a:pt x="1191601" y="1080548"/>
                    <a:pt x="1188421" y="1085224"/>
                  </a:cubicBezTo>
                  <a:cubicBezTo>
                    <a:pt x="1182810" y="1093080"/>
                    <a:pt x="1176637" y="1100561"/>
                    <a:pt x="1170465" y="1107856"/>
                  </a:cubicBezTo>
                  <a:cubicBezTo>
                    <a:pt x="1142782" y="1140215"/>
                    <a:pt x="1109302" y="1162473"/>
                    <a:pt x="1066282" y="1168458"/>
                  </a:cubicBezTo>
                  <a:cubicBezTo>
                    <a:pt x="1032240" y="1173134"/>
                    <a:pt x="998572" y="1169954"/>
                    <a:pt x="965279" y="1163034"/>
                  </a:cubicBezTo>
                  <a:cubicBezTo>
                    <a:pt x="926374" y="1154991"/>
                    <a:pt x="888591" y="1143394"/>
                    <a:pt x="851369" y="1129740"/>
                  </a:cubicBezTo>
                  <a:cubicBezTo>
                    <a:pt x="841830" y="1126186"/>
                    <a:pt x="839960" y="1127122"/>
                    <a:pt x="834909" y="1136100"/>
                  </a:cubicBezTo>
                  <a:cubicBezTo>
                    <a:pt x="829111" y="1146574"/>
                    <a:pt x="822565" y="1156113"/>
                    <a:pt x="813400" y="1164156"/>
                  </a:cubicBezTo>
                  <a:cubicBezTo>
                    <a:pt x="776739" y="1196140"/>
                    <a:pt x="724928" y="1195766"/>
                    <a:pt x="685649" y="1170328"/>
                  </a:cubicBezTo>
                  <a:cubicBezTo>
                    <a:pt x="663765" y="1155926"/>
                    <a:pt x="647492" y="1136661"/>
                    <a:pt x="634212" y="1114403"/>
                  </a:cubicBezTo>
                  <a:cubicBezTo>
                    <a:pt x="630658" y="1108230"/>
                    <a:pt x="626169" y="1105612"/>
                    <a:pt x="619062" y="1106360"/>
                  </a:cubicBezTo>
                  <a:cubicBezTo>
                    <a:pt x="610084" y="1107108"/>
                    <a:pt x="600919" y="1107108"/>
                    <a:pt x="591941" y="1106547"/>
                  </a:cubicBezTo>
                  <a:cubicBezTo>
                    <a:pt x="561827" y="1104676"/>
                    <a:pt x="534892" y="1094950"/>
                    <a:pt x="512821" y="1073253"/>
                  </a:cubicBezTo>
                  <a:cubicBezTo>
                    <a:pt x="497484" y="1058103"/>
                    <a:pt x="487009" y="1039772"/>
                    <a:pt x="478967" y="1019946"/>
                  </a:cubicBezTo>
                  <a:cubicBezTo>
                    <a:pt x="475974" y="1012651"/>
                    <a:pt x="471672" y="1008723"/>
                    <a:pt x="463442" y="1009284"/>
                  </a:cubicBezTo>
                  <a:cubicBezTo>
                    <a:pt x="455025" y="1010032"/>
                    <a:pt x="446608" y="1008162"/>
                    <a:pt x="438378" y="1007227"/>
                  </a:cubicBezTo>
                  <a:cubicBezTo>
                    <a:pt x="404149" y="1002925"/>
                    <a:pt x="375719" y="988897"/>
                    <a:pt x="357763" y="958035"/>
                  </a:cubicBezTo>
                  <a:cubicBezTo>
                    <a:pt x="346914" y="939517"/>
                    <a:pt x="340742" y="919130"/>
                    <a:pt x="339432" y="897620"/>
                  </a:cubicBezTo>
                  <a:cubicBezTo>
                    <a:pt x="338684" y="883966"/>
                    <a:pt x="333821" y="875736"/>
                    <a:pt x="320167" y="870685"/>
                  </a:cubicBezTo>
                  <a:cubicBezTo>
                    <a:pt x="299218" y="862830"/>
                    <a:pt x="279205" y="852168"/>
                    <a:pt x="261810" y="837766"/>
                  </a:cubicBezTo>
                  <a:cubicBezTo>
                    <a:pt x="238616" y="818500"/>
                    <a:pt x="224401" y="795307"/>
                    <a:pt x="224962" y="763697"/>
                  </a:cubicBezTo>
                  <a:cubicBezTo>
                    <a:pt x="225336" y="738259"/>
                    <a:pt x="232818" y="715253"/>
                    <a:pt x="243666" y="692995"/>
                  </a:cubicBezTo>
                  <a:cubicBezTo>
                    <a:pt x="247594" y="684952"/>
                    <a:pt x="247220" y="678779"/>
                    <a:pt x="241609" y="671672"/>
                  </a:cubicBezTo>
                  <a:cubicBezTo>
                    <a:pt x="222343" y="647169"/>
                    <a:pt x="203265" y="622479"/>
                    <a:pt x="184187" y="597977"/>
                  </a:cubicBezTo>
                  <a:cubicBezTo>
                    <a:pt x="178388" y="590495"/>
                    <a:pt x="175957" y="590682"/>
                    <a:pt x="170346" y="598912"/>
                  </a:cubicBezTo>
                  <a:cubicBezTo>
                    <a:pt x="159123" y="615185"/>
                    <a:pt x="151454" y="616868"/>
                    <a:pt x="134433" y="606768"/>
                  </a:cubicBezTo>
                  <a:cubicBezTo>
                    <a:pt x="94406" y="582826"/>
                    <a:pt x="54379" y="558511"/>
                    <a:pt x="14165" y="534569"/>
                  </a:cubicBezTo>
                  <a:cubicBezTo>
                    <a:pt x="4438" y="528771"/>
                    <a:pt x="1446" y="522037"/>
                    <a:pt x="2568" y="511750"/>
                  </a:cubicBezTo>
                  <a:cubicBezTo>
                    <a:pt x="5186" y="489866"/>
                    <a:pt x="5748" y="467608"/>
                    <a:pt x="8366" y="445724"/>
                  </a:cubicBezTo>
                  <a:cubicBezTo>
                    <a:pt x="20711" y="345843"/>
                    <a:pt x="48768" y="250638"/>
                    <a:pt x="93658" y="160483"/>
                  </a:cubicBezTo>
                  <a:cubicBezTo>
                    <a:pt x="120218" y="106989"/>
                    <a:pt x="152202" y="56861"/>
                    <a:pt x="189050" y="9913"/>
                  </a:cubicBezTo>
                  <a:cubicBezTo>
                    <a:pt x="191294" y="6921"/>
                    <a:pt x="194100" y="4302"/>
                    <a:pt x="193539" y="0"/>
                  </a:cubicBezTo>
                  <a:cubicBezTo>
                    <a:pt x="193539" y="0"/>
                    <a:pt x="193539" y="0"/>
                    <a:pt x="193539" y="0"/>
                  </a:cubicBezTo>
                  <a:cubicBezTo>
                    <a:pt x="75702" y="148138"/>
                    <a:pt x="11359" y="316851"/>
                    <a:pt x="510" y="505951"/>
                  </a:cubicBezTo>
                  <a:close/>
                </a:path>
              </a:pathLst>
            </a:custGeom>
            <a:solidFill>
              <a:srgbClr val="00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152D58F-158A-4118-83C9-9E094252F6D5}"/>
                </a:ext>
              </a:extLst>
            </p:cNvPr>
            <p:cNvSpPr/>
            <p:nvPr/>
          </p:nvSpPr>
          <p:spPr>
            <a:xfrm>
              <a:off x="1757550" y="5111203"/>
              <a:ext cx="1259397" cy="1188970"/>
            </a:xfrm>
            <a:custGeom>
              <a:avLst/>
              <a:gdLst>
                <a:gd name="connsiteX0" fmla="*/ 186705 w 1259397"/>
                <a:gd name="connsiteY0" fmla="*/ 9913 h 1188970"/>
                <a:gd name="connsiteX1" fmla="*/ 91313 w 1259397"/>
                <a:gd name="connsiteY1" fmla="*/ 160483 h 1188970"/>
                <a:gd name="connsiteX2" fmla="*/ 6022 w 1259397"/>
                <a:gd name="connsiteY2" fmla="*/ 445724 h 1188970"/>
                <a:gd name="connsiteX3" fmla="*/ 223 w 1259397"/>
                <a:gd name="connsiteY3" fmla="*/ 511750 h 1188970"/>
                <a:gd name="connsiteX4" fmla="*/ 11820 w 1259397"/>
                <a:gd name="connsiteY4" fmla="*/ 534569 h 1188970"/>
                <a:gd name="connsiteX5" fmla="*/ 132089 w 1259397"/>
                <a:gd name="connsiteY5" fmla="*/ 606768 h 1188970"/>
                <a:gd name="connsiteX6" fmla="*/ 168001 w 1259397"/>
                <a:gd name="connsiteY6" fmla="*/ 598912 h 1188970"/>
                <a:gd name="connsiteX7" fmla="*/ 181842 w 1259397"/>
                <a:gd name="connsiteY7" fmla="*/ 597977 h 1188970"/>
                <a:gd name="connsiteX8" fmla="*/ 239264 w 1259397"/>
                <a:gd name="connsiteY8" fmla="*/ 671672 h 1188970"/>
                <a:gd name="connsiteX9" fmla="*/ 241322 w 1259397"/>
                <a:gd name="connsiteY9" fmla="*/ 692994 h 1188970"/>
                <a:gd name="connsiteX10" fmla="*/ 222617 w 1259397"/>
                <a:gd name="connsiteY10" fmla="*/ 763697 h 1188970"/>
                <a:gd name="connsiteX11" fmla="*/ 259465 w 1259397"/>
                <a:gd name="connsiteY11" fmla="*/ 837766 h 1188970"/>
                <a:gd name="connsiteX12" fmla="*/ 317822 w 1259397"/>
                <a:gd name="connsiteY12" fmla="*/ 870685 h 1188970"/>
                <a:gd name="connsiteX13" fmla="*/ 337088 w 1259397"/>
                <a:gd name="connsiteY13" fmla="*/ 897620 h 1188970"/>
                <a:gd name="connsiteX14" fmla="*/ 355418 w 1259397"/>
                <a:gd name="connsiteY14" fmla="*/ 958034 h 1188970"/>
                <a:gd name="connsiteX15" fmla="*/ 436034 w 1259397"/>
                <a:gd name="connsiteY15" fmla="*/ 1007227 h 1188970"/>
                <a:gd name="connsiteX16" fmla="*/ 461097 w 1259397"/>
                <a:gd name="connsiteY16" fmla="*/ 1009284 h 1188970"/>
                <a:gd name="connsiteX17" fmla="*/ 476622 w 1259397"/>
                <a:gd name="connsiteY17" fmla="*/ 1019946 h 1188970"/>
                <a:gd name="connsiteX18" fmla="*/ 510477 w 1259397"/>
                <a:gd name="connsiteY18" fmla="*/ 1073253 h 1188970"/>
                <a:gd name="connsiteX19" fmla="*/ 589596 w 1259397"/>
                <a:gd name="connsiteY19" fmla="*/ 1106547 h 1188970"/>
                <a:gd name="connsiteX20" fmla="*/ 616717 w 1259397"/>
                <a:gd name="connsiteY20" fmla="*/ 1106360 h 1188970"/>
                <a:gd name="connsiteX21" fmla="*/ 631868 w 1259397"/>
                <a:gd name="connsiteY21" fmla="*/ 1114403 h 1188970"/>
                <a:gd name="connsiteX22" fmla="*/ 683305 w 1259397"/>
                <a:gd name="connsiteY22" fmla="*/ 1170328 h 1188970"/>
                <a:gd name="connsiteX23" fmla="*/ 811055 w 1259397"/>
                <a:gd name="connsiteY23" fmla="*/ 1164156 h 1188970"/>
                <a:gd name="connsiteX24" fmla="*/ 832565 w 1259397"/>
                <a:gd name="connsiteY24" fmla="*/ 1136100 h 1188970"/>
                <a:gd name="connsiteX25" fmla="*/ 849025 w 1259397"/>
                <a:gd name="connsiteY25" fmla="*/ 1129740 h 1188970"/>
                <a:gd name="connsiteX26" fmla="*/ 962934 w 1259397"/>
                <a:gd name="connsiteY26" fmla="*/ 1163034 h 1188970"/>
                <a:gd name="connsiteX27" fmla="*/ 1063937 w 1259397"/>
                <a:gd name="connsiteY27" fmla="*/ 1168458 h 1188970"/>
                <a:gd name="connsiteX28" fmla="*/ 1168120 w 1259397"/>
                <a:gd name="connsiteY28" fmla="*/ 1107856 h 1188970"/>
                <a:gd name="connsiteX29" fmla="*/ 1186076 w 1259397"/>
                <a:gd name="connsiteY29" fmla="*/ 1085224 h 1188970"/>
                <a:gd name="connsiteX30" fmla="*/ 1199169 w 1259397"/>
                <a:gd name="connsiteY30" fmla="*/ 1077181 h 1188970"/>
                <a:gd name="connsiteX31" fmla="*/ 1259397 w 1259397"/>
                <a:gd name="connsiteY31" fmla="*/ 1071383 h 1188970"/>
                <a:gd name="connsiteX32" fmla="*/ 1259397 w 1259397"/>
                <a:gd name="connsiteY32" fmla="*/ 1071383 h 1188970"/>
                <a:gd name="connsiteX33" fmla="*/ 1259397 w 1259397"/>
                <a:gd name="connsiteY33" fmla="*/ 1071383 h 1188970"/>
                <a:gd name="connsiteX34" fmla="*/ 1204407 w 1259397"/>
                <a:gd name="connsiteY34" fmla="*/ 1016205 h 1188970"/>
                <a:gd name="connsiteX35" fmla="*/ 1160638 w 1259397"/>
                <a:gd name="connsiteY35" fmla="*/ 1005356 h 1188970"/>
                <a:gd name="connsiteX36" fmla="*/ 1017738 w 1259397"/>
                <a:gd name="connsiteY36" fmla="*/ 928482 h 1188970"/>
                <a:gd name="connsiteX37" fmla="*/ 945913 w 1259397"/>
                <a:gd name="connsiteY37" fmla="*/ 906037 h 1188970"/>
                <a:gd name="connsiteX38" fmla="*/ 915051 w 1259397"/>
                <a:gd name="connsiteY38" fmla="*/ 918007 h 1188970"/>
                <a:gd name="connsiteX39" fmla="*/ 926460 w 1259397"/>
                <a:gd name="connsiteY39" fmla="*/ 947186 h 1188970"/>
                <a:gd name="connsiteX40" fmla="*/ 995479 w 1259397"/>
                <a:gd name="connsiteY40" fmla="*/ 992825 h 1188970"/>
                <a:gd name="connsiteX41" fmla="*/ 1105087 w 1259397"/>
                <a:gd name="connsiteY41" fmla="*/ 1048938 h 1188970"/>
                <a:gd name="connsiteX42" fmla="*/ 1122108 w 1259397"/>
                <a:gd name="connsiteY42" fmla="*/ 1058664 h 1188970"/>
                <a:gd name="connsiteX43" fmla="*/ 1015493 w 1259397"/>
                <a:gd name="connsiteY43" fmla="*/ 1105986 h 1188970"/>
                <a:gd name="connsiteX44" fmla="*/ 911497 w 1259397"/>
                <a:gd name="connsiteY44" fmla="*/ 1079987 h 1188970"/>
                <a:gd name="connsiteX45" fmla="*/ 886246 w 1259397"/>
                <a:gd name="connsiteY45" fmla="*/ 1073814 h 1188970"/>
                <a:gd name="connsiteX46" fmla="*/ 896721 w 1259397"/>
                <a:gd name="connsiteY46" fmla="*/ 1055484 h 1188970"/>
                <a:gd name="connsiteX47" fmla="*/ 899339 w 1259397"/>
                <a:gd name="connsiteY47" fmla="*/ 937273 h 1188970"/>
                <a:gd name="connsiteX48" fmla="*/ 813861 w 1259397"/>
                <a:gd name="connsiteY48" fmla="*/ 873865 h 1188970"/>
                <a:gd name="connsiteX49" fmla="*/ 806192 w 1259397"/>
                <a:gd name="connsiteY49" fmla="*/ 864139 h 1188970"/>
                <a:gd name="connsiteX50" fmla="*/ 801516 w 1259397"/>
                <a:gd name="connsiteY50" fmla="*/ 813076 h 1188970"/>
                <a:gd name="connsiteX51" fmla="*/ 702196 w 1259397"/>
                <a:gd name="connsiteY51" fmla="*/ 727785 h 1188970"/>
                <a:gd name="connsiteX52" fmla="*/ 692470 w 1259397"/>
                <a:gd name="connsiteY52" fmla="*/ 716562 h 1188970"/>
                <a:gd name="connsiteX53" fmla="*/ 685362 w 1259397"/>
                <a:gd name="connsiteY53" fmla="*/ 668679 h 1188970"/>
                <a:gd name="connsiteX54" fmla="*/ 558734 w 1259397"/>
                <a:gd name="connsiteY54" fmla="*/ 595171 h 1188970"/>
                <a:gd name="connsiteX55" fmla="*/ 473068 w 1259397"/>
                <a:gd name="connsiteY55" fmla="*/ 651845 h 1188970"/>
                <a:gd name="connsiteX56" fmla="*/ 452867 w 1259397"/>
                <a:gd name="connsiteY56" fmla="*/ 630522 h 1188970"/>
                <a:gd name="connsiteX57" fmla="*/ 294816 w 1259397"/>
                <a:gd name="connsiteY57" fmla="*/ 615559 h 1188970"/>
                <a:gd name="connsiteX58" fmla="*/ 280788 w 1259397"/>
                <a:gd name="connsiteY58" fmla="*/ 614062 h 1188970"/>
                <a:gd name="connsiteX59" fmla="*/ 214949 w 1259397"/>
                <a:gd name="connsiteY59" fmla="*/ 538684 h 1188970"/>
                <a:gd name="connsiteX60" fmla="*/ 213639 w 1259397"/>
                <a:gd name="connsiteY60" fmla="*/ 527648 h 1188970"/>
                <a:gd name="connsiteX61" fmla="*/ 403114 w 1259397"/>
                <a:gd name="connsiteY61" fmla="*/ 213603 h 1188970"/>
                <a:gd name="connsiteX62" fmla="*/ 403862 w 1259397"/>
                <a:gd name="connsiteY62" fmla="*/ 213042 h 1188970"/>
                <a:gd name="connsiteX63" fmla="*/ 311276 w 1259397"/>
                <a:gd name="connsiteY63" fmla="*/ 119520 h 1188970"/>
                <a:gd name="connsiteX64" fmla="*/ 191755 w 1259397"/>
                <a:gd name="connsiteY64" fmla="*/ 0 h 1188970"/>
                <a:gd name="connsiteX65" fmla="*/ 186705 w 1259397"/>
                <a:gd name="connsiteY65" fmla="*/ 9913 h 1188970"/>
                <a:gd name="connsiteX66" fmla="*/ 779445 w 1259397"/>
                <a:gd name="connsiteY66" fmla="*/ 939143 h 1188970"/>
                <a:gd name="connsiteX67" fmla="*/ 844910 w 1259397"/>
                <a:gd name="connsiteY67" fmla="*/ 984034 h 1188970"/>
                <a:gd name="connsiteX68" fmla="*/ 835183 w 1259397"/>
                <a:gd name="connsiteY68" fmla="*/ 1027615 h 1188970"/>
                <a:gd name="connsiteX69" fmla="*/ 766726 w 1259397"/>
                <a:gd name="connsiteY69" fmla="*/ 1117582 h 1188970"/>
                <a:gd name="connsiteX70" fmla="*/ 743907 w 1259397"/>
                <a:gd name="connsiteY70" fmla="*/ 1124503 h 1188970"/>
                <a:gd name="connsiteX71" fmla="*/ 692844 w 1259397"/>
                <a:gd name="connsiteY71" fmla="*/ 1085411 h 1188970"/>
                <a:gd name="connsiteX72" fmla="*/ 704814 w 1259397"/>
                <a:gd name="connsiteY72" fmla="*/ 1027053 h 1188970"/>
                <a:gd name="connsiteX73" fmla="*/ 766352 w 1259397"/>
                <a:gd name="connsiteY73" fmla="*/ 947186 h 1188970"/>
                <a:gd name="connsiteX74" fmla="*/ 779445 w 1259397"/>
                <a:gd name="connsiteY74" fmla="*/ 939143 h 1188970"/>
                <a:gd name="connsiteX75" fmla="*/ 656183 w 1259397"/>
                <a:gd name="connsiteY75" fmla="*/ 806717 h 1188970"/>
                <a:gd name="connsiteX76" fmla="*/ 677319 w 1259397"/>
                <a:gd name="connsiteY76" fmla="*/ 794559 h 1188970"/>
                <a:gd name="connsiteX77" fmla="*/ 737921 w 1259397"/>
                <a:gd name="connsiteY77" fmla="*/ 841320 h 1188970"/>
                <a:gd name="connsiteX78" fmla="*/ 738856 w 1259397"/>
                <a:gd name="connsiteY78" fmla="*/ 853477 h 1188970"/>
                <a:gd name="connsiteX79" fmla="*/ 732123 w 1259397"/>
                <a:gd name="connsiteY79" fmla="*/ 874987 h 1188970"/>
                <a:gd name="connsiteX80" fmla="*/ 620271 w 1259397"/>
                <a:gd name="connsiteY80" fmla="*/ 1027989 h 1188970"/>
                <a:gd name="connsiteX81" fmla="*/ 606617 w 1259397"/>
                <a:gd name="connsiteY81" fmla="*/ 1036218 h 1188970"/>
                <a:gd name="connsiteX82" fmla="*/ 599322 w 1259397"/>
                <a:gd name="connsiteY82" fmla="*/ 1037528 h 1188970"/>
                <a:gd name="connsiteX83" fmla="*/ 541713 w 1259397"/>
                <a:gd name="connsiteY83" fmla="*/ 997127 h 1188970"/>
                <a:gd name="connsiteX84" fmla="*/ 550878 w 1259397"/>
                <a:gd name="connsiteY84" fmla="*/ 946999 h 1188970"/>
                <a:gd name="connsiteX85" fmla="*/ 635983 w 1259397"/>
                <a:gd name="connsiteY85" fmla="*/ 834586 h 1188970"/>
                <a:gd name="connsiteX86" fmla="*/ 656183 w 1259397"/>
                <a:gd name="connsiteY86" fmla="*/ 806717 h 1188970"/>
                <a:gd name="connsiteX87" fmla="*/ 549569 w 1259397"/>
                <a:gd name="connsiteY87" fmla="*/ 666996 h 1188970"/>
                <a:gd name="connsiteX88" fmla="*/ 563036 w 1259397"/>
                <a:gd name="connsiteY88" fmla="*/ 660075 h 1188970"/>
                <a:gd name="connsiteX89" fmla="*/ 627566 w 1259397"/>
                <a:gd name="connsiteY89" fmla="*/ 713195 h 1188970"/>
                <a:gd name="connsiteX90" fmla="*/ 627566 w 1259397"/>
                <a:gd name="connsiteY90" fmla="*/ 720303 h 1188970"/>
                <a:gd name="connsiteX91" fmla="*/ 621393 w 1259397"/>
                <a:gd name="connsiteY91" fmla="*/ 740503 h 1188970"/>
                <a:gd name="connsiteX92" fmla="*/ 482233 w 1259397"/>
                <a:gd name="connsiteY92" fmla="*/ 932597 h 1188970"/>
                <a:gd name="connsiteX93" fmla="*/ 468018 w 1259397"/>
                <a:gd name="connsiteY93" fmla="*/ 941949 h 1188970"/>
                <a:gd name="connsiteX94" fmla="*/ 395819 w 1259397"/>
                <a:gd name="connsiteY94" fmla="*/ 887145 h 1188970"/>
                <a:gd name="connsiteX95" fmla="*/ 402927 w 1259397"/>
                <a:gd name="connsiteY95" fmla="*/ 865261 h 1188970"/>
                <a:gd name="connsiteX96" fmla="*/ 448753 w 1259397"/>
                <a:gd name="connsiteY96" fmla="*/ 798300 h 1188970"/>
                <a:gd name="connsiteX97" fmla="*/ 549569 w 1259397"/>
                <a:gd name="connsiteY97" fmla="*/ 666996 h 1188970"/>
                <a:gd name="connsiteX98" fmla="*/ 283594 w 1259397"/>
                <a:gd name="connsiteY98" fmla="*/ 746863 h 1188970"/>
                <a:gd name="connsiteX99" fmla="*/ 286399 w 1259397"/>
                <a:gd name="connsiteY99" fmla="*/ 737137 h 1188970"/>
                <a:gd name="connsiteX100" fmla="*/ 337649 w 1259397"/>
                <a:gd name="connsiteY100" fmla="*/ 668305 h 1188970"/>
                <a:gd name="connsiteX101" fmla="*/ 349433 w 1259397"/>
                <a:gd name="connsiteY101" fmla="*/ 661571 h 1188970"/>
                <a:gd name="connsiteX102" fmla="*/ 375432 w 1259397"/>
                <a:gd name="connsiteY102" fmla="*/ 660449 h 1188970"/>
                <a:gd name="connsiteX103" fmla="*/ 416394 w 1259397"/>
                <a:gd name="connsiteY103" fmla="*/ 703282 h 1188970"/>
                <a:gd name="connsiteX104" fmla="*/ 417516 w 1259397"/>
                <a:gd name="connsiteY104" fmla="*/ 717310 h 1188970"/>
                <a:gd name="connsiteX105" fmla="*/ 410409 w 1259397"/>
                <a:gd name="connsiteY105" fmla="*/ 742748 h 1188970"/>
                <a:gd name="connsiteX106" fmla="*/ 361965 w 1259397"/>
                <a:gd name="connsiteY106" fmla="*/ 805407 h 1188970"/>
                <a:gd name="connsiteX107" fmla="*/ 348123 w 1259397"/>
                <a:gd name="connsiteY107" fmla="*/ 811580 h 1188970"/>
                <a:gd name="connsiteX108" fmla="*/ 283594 w 1259397"/>
                <a:gd name="connsiteY108" fmla="*/ 746863 h 118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259397" h="1188970">
                  <a:moveTo>
                    <a:pt x="186705" y="9913"/>
                  </a:moveTo>
                  <a:cubicBezTo>
                    <a:pt x="149671" y="56861"/>
                    <a:pt x="117873" y="107176"/>
                    <a:pt x="91313" y="160483"/>
                  </a:cubicBezTo>
                  <a:cubicBezTo>
                    <a:pt x="46423" y="250638"/>
                    <a:pt x="18367" y="345843"/>
                    <a:pt x="6022" y="445724"/>
                  </a:cubicBezTo>
                  <a:cubicBezTo>
                    <a:pt x="3403" y="467608"/>
                    <a:pt x="2655" y="489866"/>
                    <a:pt x="223" y="511750"/>
                  </a:cubicBezTo>
                  <a:cubicBezTo>
                    <a:pt x="-899" y="522037"/>
                    <a:pt x="2094" y="528771"/>
                    <a:pt x="11820" y="534569"/>
                  </a:cubicBezTo>
                  <a:cubicBezTo>
                    <a:pt x="52034" y="558511"/>
                    <a:pt x="92061" y="582639"/>
                    <a:pt x="132089" y="606768"/>
                  </a:cubicBezTo>
                  <a:cubicBezTo>
                    <a:pt x="149110" y="616868"/>
                    <a:pt x="156778" y="615185"/>
                    <a:pt x="168001" y="598912"/>
                  </a:cubicBezTo>
                  <a:cubicBezTo>
                    <a:pt x="173612" y="590682"/>
                    <a:pt x="176044" y="590495"/>
                    <a:pt x="181842" y="597977"/>
                  </a:cubicBezTo>
                  <a:cubicBezTo>
                    <a:pt x="200921" y="622479"/>
                    <a:pt x="219999" y="647169"/>
                    <a:pt x="239264" y="671672"/>
                  </a:cubicBezTo>
                  <a:cubicBezTo>
                    <a:pt x="244876" y="678779"/>
                    <a:pt x="245250" y="685139"/>
                    <a:pt x="241322" y="692994"/>
                  </a:cubicBezTo>
                  <a:cubicBezTo>
                    <a:pt x="230286" y="715253"/>
                    <a:pt x="222992" y="738259"/>
                    <a:pt x="222617" y="763697"/>
                  </a:cubicBezTo>
                  <a:cubicBezTo>
                    <a:pt x="222056" y="795307"/>
                    <a:pt x="236272" y="818500"/>
                    <a:pt x="259465" y="837766"/>
                  </a:cubicBezTo>
                  <a:cubicBezTo>
                    <a:pt x="277047" y="852168"/>
                    <a:pt x="296874" y="862830"/>
                    <a:pt x="317822" y="870685"/>
                  </a:cubicBezTo>
                  <a:cubicBezTo>
                    <a:pt x="331290" y="875736"/>
                    <a:pt x="336153" y="883778"/>
                    <a:pt x="337088" y="897620"/>
                  </a:cubicBezTo>
                  <a:cubicBezTo>
                    <a:pt x="338397" y="918943"/>
                    <a:pt x="344570" y="939330"/>
                    <a:pt x="355418" y="958034"/>
                  </a:cubicBezTo>
                  <a:cubicBezTo>
                    <a:pt x="373374" y="988897"/>
                    <a:pt x="401805" y="1003112"/>
                    <a:pt x="436034" y="1007227"/>
                  </a:cubicBezTo>
                  <a:cubicBezTo>
                    <a:pt x="444264" y="1008162"/>
                    <a:pt x="452680" y="1010032"/>
                    <a:pt x="461097" y="1009284"/>
                  </a:cubicBezTo>
                  <a:cubicBezTo>
                    <a:pt x="469140" y="1008536"/>
                    <a:pt x="473629" y="1012651"/>
                    <a:pt x="476622" y="1019946"/>
                  </a:cubicBezTo>
                  <a:cubicBezTo>
                    <a:pt x="484665" y="1039772"/>
                    <a:pt x="495139" y="1057916"/>
                    <a:pt x="510477" y="1073253"/>
                  </a:cubicBezTo>
                  <a:cubicBezTo>
                    <a:pt x="532548" y="1094950"/>
                    <a:pt x="559482" y="1104676"/>
                    <a:pt x="589596" y="1106547"/>
                  </a:cubicBezTo>
                  <a:cubicBezTo>
                    <a:pt x="598574" y="1107108"/>
                    <a:pt x="607739" y="1107108"/>
                    <a:pt x="616717" y="1106360"/>
                  </a:cubicBezTo>
                  <a:cubicBezTo>
                    <a:pt x="624012" y="1105799"/>
                    <a:pt x="628314" y="1108417"/>
                    <a:pt x="631868" y="1114403"/>
                  </a:cubicBezTo>
                  <a:cubicBezTo>
                    <a:pt x="645148" y="1136661"/>
                    <a:pt x="661233" y="1155926"/>
                    <a:pt x="683305" y="1170328"/>
                  </a:cubicBezTo>
                  <a:cubicBezTo>
                    <a:pt x="722397" y="1195953"/>
                    <a:pt x="774394" y="1196327"/>
                    <a:pt x="811055" y="1164156"/>
                  </a:cubicBezTo>
                  <a:cubicBezTo>
                    <a:pt x="820220" y="1156300"/>
                    <a:pt x="826767" y="1146574"/>
                    <a:pt x="832565" y="1136100"/>
                  </a:cubicBezTo>
                  <a:cubicBezTo>
                    <a:pt x="837428" y="1127121"/>
                    <a:pt x="839485" y="1126373"/>
                    <a:pt x="849025" y="1129740"/>
                  </a:cubicBezTo>
                  <a:cubicBezTo>
                    <a:pt x="886246" y="1143394"/>
                    <a:pt x="924029" y="1154991"/>
                    <a:pt x="962934" y="1163034"/>
                  </a:cubicBezTo>
                  <a:cubicBezTo>
                    <a:pt x="996228" y="1169954"/>
                    <a:pt x="1029895" y="1173134"/>
                    <a:pt x="1063937" y="1168458"/>
                  </a:cubicBezTo>
                  <a:cubicBezTo>
                    <a:pt x="1106957" y="1162473"/>
                    <a:pt x="1140438" y="1140214"/>
                    <a:pt x="1168120" y="1107856"/>
                  </a:cubicBezTo>
                  <a:cubicBezTo>
                    <a:pt x="1174480" y="1100561"/>
                    <a:pt x="1180465" y="1093080"/>
                    <a:pt x="1186076" y="1085224"/>
                  </a:cubicBezTo>
                  <a:cubicBezTo>
                    <a:pt x="1189256" y="1080548"/>
                    <a:pt x="1193745" y="1077555"/>
                    <a:pt x="1199169" y="1077181"/>
                  </a:cubicBezTo>
                  <a:cubicBezTo>
                    <a:pt x="1219370" y="1076246"/>
                    <a:pt x="1239384" y="1073627"/>
                    <a:pt x="1259397" y="1071383"/>
                  </a:cubicBezTo>
                  <a:lnTo>
                    <a:pt x="1259397" y="1071383"/>
                  </a:lnTo>
                  <a:lnTo>
                    <a:pt x="1259397" y="1071383"/>
                  </a:lnTo>
                  <a:cubicBezTo>
                    <a:pt x="1241628" y="1052491"/>
                    <a:pt x="1223298" y="1033974"/>
                    <a:pt x="1204407" y="1016205"/>
                  </a:cubicBezTo>
                  <a:cubicBezTo>
                    <a:pt x="1188882" y="1016579"/>
                    <a:pt x="1174293" y="1013399"/>
                    <a:pt x="1160638" y="1005356"/>
                  </a:cubicBezTo>
                  <a:cubicBezTo>
                    <a:pt x="1114065" y="977861"/>
                    <a:pt x="1067304" y="950553"/>
                    <a:pt x="1017738" y="928482"/>
                  </a:cubicBezTo>
                  <a:cubicBezTo>
                    <a:pt x="994731" y="918194"/>
                    <a:pt x="971351" y="908655"/>
                    <a:pt x="945913" y="906037"/>
                  </a:cubicBezTo>
                  <a:cubicBezTo>
                    <a:pt x="930201" y="904353"/>
                    <a:pt x="918792" y="908468"/>
                    <a:pt x="915051" y="918007"/>
                  </a:cubicBezTo>
                  <a:cubicBezTo>
                    <a:pt x="910001" y="930913"/>
                    <a:pt x="918418" y="939517"/>
                    <a:pt x="926460" y="947186"/>
                  </a:cubicBezTo>
                  <a:cubicBezTo>
                    <a:pt x="946661" y="966639"/>
                    <a:pt x="970977" y="979919"/>
                    <a:pt x="995479" y="992825"/>
                  </a:cubicBezTo>
                  <a:cubicBezTo>
                    <a:pt x="1031766" y="1011903"/>
                    <a:pt x="1068613" y="1030233"/>
                    <a:pt x="1105087" y="1048938"/>
                  </a:cubicBezTo>
                  <a:cubicBezTo>
                    <a:pt x="1110885" y="1051930"/>
                    <a:pt x="1116309" y="1055297"/>
                    <a:pt x="1122108" y="1058664"/>
                  </a:cubicBezTo>
                  <a:cubicBezTo>
                    <a:pt x="1096296" y="1097382"/>
                    <a:pt x="1060570" y="1112158"/>
                    <a:pt x="1015493" y="1105986"/>
                  </a:cubicBezTo>
                  <a:cubicBezTo>
                    <a:pt x="979768" y="1101122"/>
                    <a:pt x="946100" y="1088591"/>
                    <a:pt x="911497" y="1079987"/>
                  </a:cubicBezTo>
                  <a:cubicBezTo>
                    <a:pt x="903267" y="1077929"/>
                    <a:pt x="895224" y="1076059"/>
                    <a:pt x="886246" y="1073814"/>
                  </a:cubicBezTo>
                  <a:cubicBezTo>
                    <a:pt x="889800" y="1067642"/>
                    <a:pt x="893541" y="1061656"/>
                    <a:pt x="896721" y="1055484"/>
                  </a:cubicBezTo>
                  <a:cubicBezTo>
                    <a:pt x="917295" y="1016579"/>
                    <a:pt x="922720" y="976926"/>
                    <a:pt x="899339" y="937273"/>
                  </a:cubicBezTo>
                  <a:cubicBezTo>
                    <a:pt x="879887" y="904353"/>
                    <a:pt x="850521" y="883591"/>
                    <a:pt x="813861" y="873865"/>
                  </a:cubicBezTo>
                  <a:cubicBezTo>
                    <a:pt x="807688" y="872182"/>
                    <a:pt x="805818" y="870311"/>
                    <a:pt x="806192" y="864139"/>
                  </a:cubicBezTo>
                  <a:cubicBezTo>
                    <a:pt x="806940" y="846931"/>
                    <a:pt x="805444" y="829910"/>
                    <a:pt x="801516" y="813076"/>
                  </a:cubicBezTo>
                  <a:cubicBezTo>
                    <a:pt x="789732" y="762949"/>
                    <a:pt x="755690" y="733396"/>
                    <a:pt x="702196" y="727785"/>
                  </a:cubicBezTo>
                  <a:cubicBezTo>
                    <a:pt x="693779" y="726849"/>
                    <a:pt x="692283" y="724231"/>
                    <a:pt x="692470" y="716562"/>
                  </a:cubicBezTo>
                  <a:cubicBezTo>
                    <a:pt x="693031" y="700289"/>
                    <a:pt x="690599" y="684204"/>
                    <a:pt x="685362" y="668679"/>
                  </a:cubicBezTo>
                  <a:cubicBezTo>
                    <a:pt x="667780" y="615933"/>
                    <a:pt x="615782" y="585819"/>
                    <a:pt x="558734" y="595171"/>
                  </a:cubicBezTo>
                  <a:cubicBezTo>
                    <a:pt x="521886" y="601156"/>
                    <a:pt x="491959" y="617990"/>
                    <a:pt x="473068" y="651845"/>
                  </a:cubicBezTo>
                  <a:cubicBezTo>
                    <a:pt x="466148" y="644363"/>
                    <a:pt x="459788" y="637256"/>
                    <a:pt x="452867" y="630522"/>
                  </a:cubicBezTo>
                  <a:cubicBezTo>
                    <a:pt x="403675" y="581704"/>
                    <a:pt x="352051" y="576841"/>
                    <a:pt x="294816" y="615559"/>
                  </a:cubicBezTo>
                  <a:cubicBezTo>
                    <a:pt x="288644" y="619674"/>
                    <a:pt x="285838" y="619861"/>
                    <a:pt x="280788" y="614062"/>
                  </a:cubicBezTo>
                  <a:cubicBezTo>
                    <a:pt x="259278" y="588624"/>
                    <a:pt x="237207" y="563748"/>
                    <a:pt x="214949" y="538684"/>
                  </a:cubicBezTo>
                  <a:cubicBezTo>
                    <a:pt x="211582" y="534943"/>
                    <a:pt x="210834" y="532325"/>
                    <a:pt x="213639" y="527648"/>
                  </a:cubicBezTo>
                  <a:cubicBezTo>
                    <a:pt x="276860" y="423091"/>
                    <a:pt x="339894" y="318347"/>
                    <a:pt x="403114" y="213603"/>
                  </a:cubicBezTo>
                  <a:cubicBezTo>
                    <a:pt x="403301" y="213416"/>
                    <a:pt x="403488" y="213229"/>
                    <a:pt x="403862" y="213042"/>
                  </a:cubicBezTo>
                  <a:cubicBezTo>
                    <a:pt x="373000" y="181806"/>
                    <a:pt x="342138" y="150570"/>
                    <a:pt x="311276" y="119520"/>
                  </a:cubicBezTo>
                  <a:cubicBezTo>
                    <a:pt x="271436" y="79680"/>
                    <a:pt x="231596" y="39840"/>
                    <a:pt x="191755" y="0"/>
                  </a:cubicBezTo>
                  <a:cubicBezTo>
                    <a:pt x="191942" y="4302"/>
                    <a:pt x="189137" y="6921"/>
                    <a:pt x="186705" y="9913"/>
                  </a:cubicBezTo>
                  <a:close/>
                  <a:moveTo>
                    <a:pt x="779445" y="939143"/>
                  </a:moveTo>
                  <a:cubicBezTo>
                    <a:pt x="810681" y="932784"/>
                    <a:pt x="839111" y="952610"/>
                    <a:pt x="844910" y="984034"/>
                  </a:cubicBezTo>
                  <a:cubicBezTo>
                    <a:pt x="847902" y="1000119"/>
                    <a:pt x="846032" y="1013960"/>
                    <a:pt x="835183" y="1027615"/>
                  </a:cubicBezTo>
                  <a:cubicBezTo>
                    <a:pt x="811616" y="1056980"/>
                    <a:pt x="789358" y="1087468"/>
                    <a:pt x="766726" y="1117582"/>
                  </a:cubicBezTo>
                  <a:cubicBezTo>
                    <a:pt x="759992" y="1126560"/>
                    <a:pt x="750266" y="1122632"/>
                    <a:pt x="743907" y="1124503"/>
                  </a:cubicBezTo>
                  <a:cubicBezTo>
                    <a:pt x="714354" y="1124690"/>
                    <a:pt x="699764" y="1112532"/>
                    <a:pt x="692844" y="1085411"/>
                  </a:cubicBezTo>
                  <a:cubicBezTo>
                    <a:pt x="687232" y="1063714"/>
                    <a:pt x="690225" y="1045009"/>
                    <a:pt x="704814" y="1027053"/>
                  </a:cubicBezTo>
                  <a:cubicBezTo>
                    <a:pt x="726137" y="1001054"/>
                    <a:pt x="746151" y="973933"/>
                    <a:pt x="766352" y="947186"/>
                  </a:cubicBezTo>
                  <a:cubicBezTo>
                    <a:pt x="769906" y="942510"/>
                    <a:pt x="774207" y="940265"/>
                    <a:pt x="779445" y="939143"/>
                  </a:cubicBezTo>
                  <a:close/>
                  <a:moveTo>
                    <a:pt x="656183" y="806717"/>
                  </a:moveTo>
                  <a:cubicBezTo>
                    <a:pt x="661421" y="799048"/>
                    <a:pt x="668528" y="795681"/>
                    <a:pt x="677319" y="794559"/>
                  </a:cubicBezTo>
                  <a:cubicBezTo>
                    <a:pt x="709117" y="790631"/>
                    <a:pt x="733619" y="809522"/>
                    <a:pt x="737921" y="841320"/>
                  </a:cubicBezTo>
                  <a:cubicBezTo>
                    <a:pt x="738482" y="845248"/>
                    <a:pt x="738482" y="849363"/>
                    <a:pt x="738856" y="853477"/>
                  </a:cubicBezTo>
                  <a:cubicBezTo>
                    <a:pt x="740166" y="861707"/>
                    <a:pt x="736986" y="868254"/>
                    <a:pt x="732123" y="874987"/>
                  </a:cubicBezTo>
                  <a:cubicBezTo>
                    <a:pt x="694527" y="925863"/>
                    <a:pt x="657306" y="976926"/>
                    <a:pt x="620271" y="1027989"/>
                  </a:cubicBezTo>
                  <a:cubicBezTo>
                    <a:pt x="616717" y="1033039"/>
                    <a:pt x="612602" y="1035657"/>
                    <a:pt x="606617" y="1036218"/>
                  </a:cubicBezTo>
                  <a:cubicBezTo>
                    <a:pt x="604185" y="1036406"/>
                    <a:pt x="601754" y="1037154"/>
                    <a:pt x="599322" y="1037528"/>
                  </a:cubicBezTo>
                  <a:cubicBezTo>
                    <a:pt x="567525" y="1041830"/>
                    <a:pt x="549008" y="1028363"/>
                    <a:pt x="541713" y="997127"/>
                  </a:cubicBezTo>
                  <a:cubicBezTo>
                    <a:pt x="537411" y="978796"/>
                    <a:pt x="539843" y="962898"/>
                    <a:pt x="550878" y="946999"/>
                  </a:cubicBezTo>
                  <a:cubicBezTo>
                    <a:pt x="577812" y="908468"/>
                    <a:pt x="607739" y="872182"/>
                    <a:pt x="635983" y="834586"/>
                  </a:cubicBezTo>
                  <a:cubicBezTo>
                    <a:pt x="642529" y="825047"/>
                    <a:pt x="649824" y="816069"/>
                    <a:pt x="656183" y="806717"/>
                  </a:cubicBezTo>
                  <a:close/>
                  <a:moveTo>
                    <a:pt x="549569" y="666996"/>
                  </a:moveTo>
                  <a:cubicBezTo>
                    <a:pt x="553123" y="662319"/>
                    <a:pt x="557799" y="660823"/>
                    <a:pt x="563036" y="660075"/>
                  </a:cubicBezTo>
                  <a:cubicBezTo>
                    <a:pt x="600632" y="654838"/>
                    <a:pt x="624947" y="675038"/>
                    <a:pt x="627566" y="713195"/>
                  </a:cubicBezTo>
                  <a:cubicBezTo>
                    <a:pt x="627753" y="715440"/>
                    <a:pt x="627566" y="717497"/>
                    <a:pt x="627566" y="720303"/>
                  </a:cubicBezTo>
                  <a:cubicBezTo>
                    <a:pt x="628688" y="727597"/>
                    <a:pt x="626069" y="733957"/>
                    <a:pt x="621393" y="740503"/>
                  </a:cubicBezTo>
                  <a:cubicBezTo>
                    <a:pt x="574820" y="804472"/>
                    <a:pt x="528433" y="868441"/>
                    <a:pt x="482233" y="932597"/>
                  </a:cubicBezTo>
                  <a:cubicBezTo>
                    <a:pt x="478492" y="937834"/>
                    <a:pt x="474190" y="940453"/>
                    <a:pt x="468018" y="941949"/>
                  </a:cubicBezTo>
                  <a:cubicBezTo>
                    <a:pt x="420322" y="952423"/>
                    <a:pt x="399934" y="919691"/>
                    <a:pt x="395819" y="887145"/>
                  </a:cubicBezTo>
                  <a:cubicBezTo>
                    <a:pt x="394884" y="878915"/>
                    <a:pt x="399186" y="872182"/>
                    <a:pt x="402927" y="865261"/>
                  </a:cubicBezTo>
                  <a:cubicBezTo>
                    <a:pt x="416207" y="841507"/>
                    <a:pt x="432293" y="819810"/>
                    <a:pt x="448753" y="798300"/>
                  </a:cubicBezTo>
                  <a:cubicBezTo>
                    <a:pt x="482420" y="754345"/>
                    <a:pt x="516275" y="710764"/>
                    <a:pt x="549569" y="666996"/>
                  </a:cubicBezTo>
                  <a:close/>
                  <a:moveTo>
                    <a:pt x="283594" y="746863"/>
                  </a:moveTo>
                  <a:cubicBezTo>
                    <a:pt x="283781" y="743309"/>
                    <a:pt x="284342" y="740129"/>
                    <a:pt x="286399" y="737137"/>
                  </a:cubicBezTo>
                  <a:cubicBezTo>
                    <a:pt x="302111" y="713195"/>
                    <a:pt x="318758" y="690002"/>
                    <a:pt x="337649" y="668305"/>
                  </a:cubicBezTo>
                  <a:cubicBezTo>
                    <a:pt x="340829" y="664564"/>
                    <a:pt x="344383" y="662506"/>
                    <a:pt x="349433" y="661571"/>
                  </a:cubicBezTo>
                  <a:cubicBezTo>
                    <a:pt x="358037" y="659888"/>
                    <a:pt x="366828" y="659514"/>
                    <a:pt x="375432" y="660449"/>
                  </a:cubicBezTo>
                  <a:cubicBezTo>
                    <a:pt x="398064" y="662881"/>
                    <a:pt x="413027" y="678592"/>
                    <a:pt x="416394" y="703282"/>
                  </a:cubicBezTo>
                  <a:cubicBezTo>
                    <a:pt x="416955" y="707958"/>
                    <a:pt x="417142" y="712634"/>
                    <a:pt x="417516" y="717310"/>
                  </a:cubicBezTo>
                  <a:cubicBezTo>
                    <a:pt x="418452" y="726662"/>
                    <a:pt x="415459" y="734705"/>
                    <a:pt x="410409" y="742748"/>
                  </a:cubicBezTo>
                  <a:cubicBezTo>
                    <a:pt x="396006" y="765006"/>
                    <a:pt x="380295" y="786329"/>
                    <a:pt x="361965" y="805407"/>
                  </a:cubicBezTo>
                  <a:cubicBezTo>
                    <a:pt x="358037" y="809522"/>
                    <a:pt x="353735" y="811393"/>
                    <a:pt x="348123" y="811580"/>
                  </a:cubicBezTo>
                  <a:cubicBezTo>
                    <a:pt x="307535" y="813076"/>
                    <a:pt x="281723" y="787264"/>
                    <a:pt x="283594" y="746863"/>
                  </a:cubicBezTo>
                  <a:close/>
                </a:path>
              </a:pathLst>
            </a:custGeom>
            <a:solidFill>
              <a:srgbClr val="00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3F6AE5A8-A4CF-4BA1-93BF-6EA981F5A1B8}"/>
                </a:ext>
              </a:extLst>
            </p:cNvPr>
            <p:cNvSpPr/>
            <p:nvPr/>
          </p:nvSpPr>
          <p:spPr>
            <a:xfrm>
              <a:off x="2338916" y="5141351"/>
              <a:ext cx="820744" cy="99624"/>
            </a:xfrm>
            <a:custGeom>
              <a:avLst/>
              <a:gdLst>
                <a:gd name="connsiteX0" fmla="*/ 76314 w 820744"/>
                <a:gd name="connsiteY0" fmla="*/ 99473 h 99624"/>
                <a:gd name="connsiteX1" fmla="*/ 97824 w 820744"/>
                <a:gd name="connsiteY1" fmla="*/ 88251 h 99624"/>
                <a:gd name="connsiteX2" fmla="*/ 146829 w 820744"/>
                <a:gd name="connsiteY2" fmla="*/ 45792 h 99624"/>
                <a:gd name="connsiteX3" fmla="*/ 172828 w 820744"/>
                <a:gd name="connsiteY3" fmla="*/ 35318 h 99624"/>
                <a:gd name="connsiteX4" fmla="*/ 387179 w 820744"/>
                <a:gd name="connsiteY4" fmla="*/ 2398 h 99624"/>
                <a:gd name="connsiteX5" fmla="*/ 515117 w 820744"/>
                <a:gd name="connsiteY5" fmla="*/ 6326 h 99624"/>
                <a:gd name="connsiteX6" fmla="*/ 594423 w 820744"/>
                <a:gd name="connsiteY6" fmla="*/ 18484 h 99624"/>
                <a:gd name="connsiteX7" fmla="*/ 701786 w 820744"/>
                <a:gd name="connsiteY7" fmla="*/ 43734 h 99624"/>
                <a:gd name="connsiteX8" fmla="*/ 805782 w 820744"/>
                <a:gd name="connsiteY8" fmla="*/ 44109 h 99624"/>
                <a:gd name="connsiteX9" fmla="*/ 820745 w 820744"/>
                <a:gd name="connsiteY9" fmla="*/ 36814 h 99624"/>
                <a:gd name="connsiteX10" fmla="*/ 749669 w 820744"/>
                <a:gd name="connsiteY10" fmla="*/ 46727 h 99624"/>
                <a:gd name="connsiteX11" fmla="*/ 638565 w 820744"/>
                <a:gd name="connsiteY11" fmla="*/ 27088 h 99624"/>
                <a:gd name="connsiteX12" fmla="*/ 554957 w 820744"/>
                <a:gd name="connsiteY12" fmla="*/ 7635 h 99624"/>
                <a:gd name="connsiteX13" fmla="*/ 285428 w 820744"/>
                <a:gd name="connsiteY13" fmla="*/ 7448 h 99624"/>
                <a:gd name="connsiteX14" fmla="*/ 143462 w 820744"/>
                <a:gd name="connsiteY14" fmla="*/ 45044 h 99624"/>
                <a:gd name="connsiteX15" fmla="*/ 99133 w 820744"/>
                <a:gd name="connsiteY15" fmla="*/ 82826 h 99624"/>
                <a:gd name="connsiteX16" fmla="*/ 92960 w 820744"/>
                <a:gd name="connsiteY16" fmla="*/ 92179 h 99624"/>
                <a:gd name="connsiteX17" fmla="*/ 82299 w 820744"/>
                <a:gd name="connsiteY17" fmla="*/ 97416 h 99624"/>
                <a:gd name="connsiteX18" fmla="*/ 0 w 820744"/>
                <a:gd name="connsiteY18" fmla="*/ 86380 h 99624"/>
                <a:gd name="connsiteX19" fmla="*/ 9352 w 820744"/>
                <a:gd name="connsiteY19" fmla="*/ 90682 h 99624"/>
                <a:gd name="connsiteX20" fmla="*/ 76314 w 820744"/>
                <a:gd name="connsiteY20" fmla="*/ 99473 h 9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0744" h="99624">
                  <a:moveTo>
                    <a:pt x="76314" y="99473"/>
                  </a:moveTo>
                  <a:cubicBezTo>
                    <a:pt x="86040" y="100409"/>
                    <a:pt x="93147" y="97042"/>
                    <a:pt x="97824" y="88251"/>
                  </a:cubicBezTo>
                  <a:cubicBezTo>
                    <a:pt x="108672" y="67863"/>
                    <a:pt x="125132" y="54022"/>
                    <a:pt x="146829" y="45792"/>
                  </a:cubicBezTo>
                  <a:cubicBezTo>
                    <a:pt x="155620" y="42425"/>
                    <a:pt x="164037" y="38497"/>
                    <a:pt x="172828" y="35318"/>
                  </a:cubicBezTo>
                  <a:cubicBezTo>
                    <a:pt x="242034" y="10254"/>
                    <a:pt x="314419" y="5017"/>
                    <a:pt x="387179" y="2398"/>
                  </a:cubicBezTo>
                  <a:cubicBezTo>
                    <a:pt x="429825" y="902"/>
                    <a:pt x="472471" y="4268"/>
                    <a:pt x="515117" y="6326"/>
                  </a:cubicBezTo>
                  <a:cubicBezTo>
                    <a:pt x="541864" y="7635"/>
                    <a:pt x="568237" y="11376"/>
                    <a:pt x="594423" y="18484"/>
                  </a:cubicBezTo>
                  <a:cubicBezTo>
                    <a:pt x="629961" y="28023"/>
                    <a:pt x="665499" y="37188"/>
                    <a:pt x="701786" y="43734"/>
                  </a:cubicBezTo>
                  <a:cubicBezTo>
                    <a:pt x="736388" y="49907"/>
                    <a:pt x="770991" y="52338"/>
                    <a:pt x="805782" y="44109"/>
                  </a:cubicBezTo>
                  <a:cubicBezTo>
                    <a:pt x="815508" y="41864"/>
                    <a:pt x="819997" y="40368"/>
                    <a:pt x="820745" y="36814"/>
                  </a:cubicBezTo>
                  <a:cubicBezTo>
                    <a:pt x="797365" y="45605"/>
                    <a:pt x="773797" y="47662"/>
                    <a:pt x="749669" y="46727"/>
                  </a:cubicBezTo>
                  <a:cubicBezTo>
                    <a:pt x="711699" y="45044"/>
                    <a:pt x="675225" y="36066"/>
                    <a:pt x="638565" y="27088"/>
                  </a:cubicBezTo>
                  <a:cubicBezTo>
                    <a:pt x="610696" y="20167"/>
                    <a:pt x="583387" y="10441"/>
                    <a:pt x="554957" y="7635"/>
                  </a:cubicBezTo>
                  <a:cubicBezTo>
                    <a:pt x="465176" y="-1156"/>
                    <a:pt x="375208" y="-3774"/>
                    <a:pt x="285428" y="7448"/>
                  </a:cubicBezTo>
                  <a:cubicBezTo>
                    <a:pt x="236422" y="13433"/>
                    <a:pt x="188539" y="24282"/>
                    <a:pt x="143462" y="45044"/>
                  </a:cubicBezTo>
                  <a:cubicBezTo>
                    <a:pt x="125132" y="53461"/>
                    <a:pt x="108298" y="63561"/>
                    <a:pt x="99133" y="82826"/>
                  </a:cubicBezTo>
                  <a:cubicBezTo>
                    <a:pt x="97449" y="86193"/>
                    <a:pt x="94644" y="88812"/>
                    <a:pt x="92960" y="92179"/>
                  </a:cubicBezTo>
                  <a:cubicBezTo>
                    <a:pt x="90529" y="96855"/>
                    <a:pt x="87162" y="97603"/>
                    <a:pt x="82299" y="97416"/>
                  </a:cubicBezTo>
                  <a:cubicBezTo>
                    <a:pt x="54617" y="96294"/>
                    <a:pt x="27121" y="92179"/>
                    <a:pt x="0" y="86380"/>
                  </a:cubicBezTo>
                  <a:cubicBezTo>
                    <a:pt x="3180" y="87503"/>
                    <a:pt x="5798" y="89747"/>
                    <a:pt x="9352" y="90682"/>
                  </a:cubicBezTo>
                  <a:cubicBezTo>
                    <a:pt x="31049" y="95358"/>
                    <a:pt x="53681" y="97416"/>
                    <a:pt x="76314" y="99473"/>
                  </a:cubicBezTo>
                  <a:close/>
                </a:path>
              </a:pathLst>
            </a:custGeom>
            <a:solidFill>
              <a:srgbClr val="00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AA9F1EE4-FC09-43EC-AECC-19B3D72819E5}"/>
                </a:ext>
              </a:extLst>
            </p:cNvPr>
            <p:cNvSpPr/>
            <p:nvPr/>
          </p:nvSpPr>
          <p:spPr>
            <a:xfrm>
              <a:off x="3147233" y="5064330"/>
              <a:ext cx="368501" cy="994994"/>
            </a:xfrm>
            <a:custGeom>
              <a:avLst/>
              <a:gdLst>
                <a:gd name="connsiteX0" fmla="*/ 57692 w 368501"/>
                <a:gd name="connsiteY0" fmla="*/ 950105 h 994994"/>
                <a:gd name="connsiteX1" fmla="*/ 68354 w 368501"/>
                <a:gd name="connsiteY1" fmla="*/ 908581 h 994994"/>
                <a:gd name="connsiteX2" fmla="*/ 75649 w 368501"/>
                <a:gd name="connsiteY2" fmla="*/ 901099 h 994994"/>
                <a:gd name="connsiteX3" fmla="*/ 117920 w 368501"/>
                <a:gd name="connsiteY3" fmla="*/ 893618 h 994994"/>
                <a:gd name="connsiteX4" fmla="*/ 197414 w 368501"/>
                <a:gd name="connsiteY4" fmla="*/ 807765 h 994994"/>
                <a:gd name="connsiteX5" fmla="*/ 196291 w 368501"/>
                <a:gd name="connsiteY5" fmla="*/ 746228 h 994994"/>
                <a:gd name="connsiteX6" fmla="*/ 208449 w 368501"/>
                <a:gd name="connsiteY6" fmla="*/ 713495 h 994994"/>
                <a:gd name="connsiteX7" fmla="*/ 299913 w 368501"/>
                <a:gd name="connsiteY7" fmla="*/ 631009 h 994994"/>
                <a:gd name="connsiteX8" fmla="*/ 303841 w 368501"/>
                <a:gd name="connsiteY8" fmla="*/ 636059 h 994994"/>
                <a:gd name="connsiteX9" fmla="*/ 340314 w 368501"/>
                <a:gd name="connsiteY9" fmla="*/ 646347 h 994994"/>
                <a:gd name="connsiteX10" fmla="*/ 359954 w 368501"/>
                <a:gd name="connsiteY10" fmla="*/ 635498 h 994994"/>
                <a:gd name="connsiteX11" fmla="*/ 368371 w 368501"/>
                <a:gd name="connsiteY11" fmla="*/ 622031 h 994994"/>
                <a:gd name="connsiteX12" fmla="*/ 366500 w 368501"/>
                <a:gd name="connsiteY12" fmla="*/ 537862 h 994994"/>
                <a:gd name="connsiteX13" fmla="*/ 247541 w 368501"/>
                <a:gd name="connsiteY13" fmla="*/ 152553 h 994994"/>
                <a:gd name="connsiteX14" fmla="*/ 138308 w 368501"/>
                <a:gd name="connsiteY14" fmla="*/ 4789 h 994994"/>
                <a:gd name="connsiteX15" fmla="*/ 128582 w 368501"/>
                <a:gd name="connsiteY15" fmla="*/ 1235 h 994994"/>
                <a:gd name="connsiteX16" fmla="*/ 11306 w 368501"/>
                <a:gd name="connsiteY16" fmla="*/ 67074 h 994994"/>
                <a:gd name="connsiteX17" fmla="*/ 2889 w 368501"/>
                <a:gd name="connsiteY17" fmla="*/ 97001 h 994994"/>
                <a:gd name="connsiteX18" fmla="*/ 11867 w 368501"/>
                <a:gd name="connsiteY18" fmla="*/ 113461 h 994994"/>
                <a:gd name="connsiteX19" fmla="*/ 7191 w 368501"/>
                <a:gd name="connsiteY19" fmla="*/ 99620 h 994994"/>
                <a:gd name="connsiteX20" fmla="*/ 16917 w 368501"/>
                <a:gd name="connsiteY20" fmla="*/ 66887 h 994994"/>
                <a:gd name="connsiteX21" fmla="*/ 122783 w 368501"/>
                <a:gd name="connsiteY21" fmla="*/ 7221 h 994994"/>
                <a:gd name="connsiteX22" fmla="*/ 139243 w 368501"/>
                <a:gd name="connsiteY22" fmla="*/ 9465 h 994994"/>
                <a:gd name="connsiteX23" fmla="*/ 148782 w 368501"/>
                <a:gd name="connsiteY23" fmla="*/ 20875 h 994994"/>
                <a:gd name="connsiteX24" fmla="*/ 300474 w 368501"/>
                <a:gd name="connsiteY24" fmla="*/ 265153 h 994994"/>
                <a:gd name="connsiteX25" fmla="*/ 365191 w 368501"/>
                <a:gd name="connsiteY25" fmla="*/ 603327 h 994994"/>
                <a:gd name="connsiteX26" fmla="*/ 342372 w 368501"/>
                <a:gd name="connsiteY26" fmla="*/ 641671 h 994994"/>
                <a:gd name="connsiteX27" fmla="*/ 305337 w 368501"/>
                <a:gd name="connsiteY27" fmla="*/ 634189 h 994994"/>
                <a:gd name="connsiteX28" fmla="*/ 294115 w 368501"/>
                <a:gd name="connsiteY28" fmla="*/ 633254 h 994994"/>
                <a:gd name="connsiteX29" fmla="*/ 264562 w 368501"/>
                <a:gd name="connsiteY29" fmla="*/ 660375 h 994994"/>
                <a:gd name="connsiteX30" fmla="*/ 199284 w 368501"/>
                <a:gd name="connsiteY30" fmla="*/ 719106 h 994994"/>
                <a:gd name="connsiteX31" fmla="*/ 192925 w 368501"/>
                <a:gd name="connsiteY31" fmla="*/ 736501 h 994994"/>
                <a:gd name="connsiteX32" fmla="*/ 195169 w 368501"/>
                <a:gd name="connsiteY32" fmla="*/ 803463 h 994994"/>
                <a:gd name="connsiteX33" fmla="*/ 171789 w 368501"/>
                <a:gd name="connsiteY33" fmla="*/ 863317 h 994994"/>
                <a:gd name="connsiteX34" fmla="*/ 118481 w 368501"/>
                <a:gd name="connsiteY34" fmla="*/ 890625 h 994994"/>
                <a:gd name="connsiteX35" fmla="*/ 77145 w 368501"/>
                <a:gd name="connsiteY35" fmla="*/ 898107 h 994994"/>
                <a:gd name="connsiteX36" fmla="*/ 65548 w 368501"/>
                <a:gd name="connsiteY36" fmla="*/ 909516 h 994994"/>
                <a:gd name="connsiteX37" fmla="*/ 59937 w 368501"/>
                <a:gd name="connsiteY37" fmla="*/ 934206 h 994994"/>
                <a:gd name="connsiteX38" fmla="*/ 26643 w 368501"/>
                <a:gd name="connsiteY38" fmla="*/ 989010 h 994994"/>
                <a:gd name="connsiteX39" fmla="*/ 22902 w 368501"/>
                <a:gd name="connsiteY39" fmla="*/ 994995 h 994994"/>
                <a:gd name="connsiteX40" fmla="*/ 22902 w 368501"/>
                <a:gd name="connsiteY40" fmla="*/ 994995 h 994994"/>
                <a:gd name="connsiteX41" fmla="*/ 57692 w 368501"/>
                <a:gd name="connsiteY41" fmla="*/ 950105 h 99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8501" h="994994">
                  <a:moveTo>
                    <a:pt x="57692" y="950105"/>
                  </a:moveTo>
                  <a:cubicBezTo>
                    <a:pt x="62743" y="936638"/>
                    <a:pt x="66109" y="922796"/>
                    <a:pt x="68354" y="908581"/>
                  </a:cubicBezTo>
                  <a:cubicBezTo>
                    <a:pt x="69102" y="903718"/>
                    <a:pt x="70785" y="901848"/>
                    <a:pt x="75649" y="901099"/>
                  </a:cubicBezTo>
                  <a:cubicBezTo>
                    <a:pt x="89864" y="899042"/>
                    <a:pt x="103892" y="896610"/>
                    <a:pt x="117920" y="893618"/>
                  </a:cubicBezTo>
                  <a:cubicBezTo>
                    <a:pt x="167300" y="883143"/>
                    <a:pt x="192176" y="856209"/>
                    <a:pt x="197414" y="807765"/>
                  </a:cubicBezTo>
                  <a:cubicBezTo>
                    <a:pt x="199658" y="787190"/>
                    <a:pt x="199845" y="766428"/>
                    <a:pt x="196291" y="746228"/>
                  </a:cubicBezTo>
                  <a:cubicBezTo>
                    <a:pt x="193673" y="732013"/>
                    <a:pt x="197601" y="722847"/>
                    <a:pt x="208449" y="713495"/>
                  </a:cubicBezTo>
                  <a:cubicBezTo>
                    <a:pt x="239311" y="686374"/>
                    <a:pt x="270734" y="660001"/>
                    <a:pt x="299913" y="631009"/>
                  </a:cubicBezTo>
                  <a:cubicBezTo>
                    <a:pt x="302345" y="631944"/>
                    <a:pt x="302719" y="634376"/>
                    <a:pt x="303841" y="636059"/>
                  </a:cubicBezTo>
                  <a:cubicBezTo>
                    <a:pt x="313006" y="652145"/>
                    <a:pt x="324042" y="655325"/>
                    <a:pt x="340314" y="646347"/>
                  </a:cubicBezTo>
                  <a:cubicBezTo>
                    <a:pt x="346861" y="642793"/>
                    <a:pt x="353220" y="638678"/>
                    <a:pt x="359954" y="635498"/>
                  </a:cubicBezTo>
                  <a:cubicBezTo>
                    <a:pt x="366126" y="632693"/>
                    <a:pt x="368371" y="628952"/>
                    <a:pt x="368371" y="622031"/>
                  </a:cubicBezTo>
                  <a:cubicBezTo>
                    <a:pt x="368745" y="593975"/>
                    <a:pt x="368371" y="565918"/>
                    <a:pt x="366500" y="537862"/>
                  </a:cubicBezTo>
                  <a:cubicBezTo>
                    <a:pt x="357148" y="400011"/>
                    <a:pt x="317308" y="271699"/>
                    <a:pt x="247541" y="152553"/>
                  </a:cubicBezTo>
                  <a:cubicBezTo>
                    <a:pt x="216492" y="99433"/>
                    <a:pt x="179832" y="50241"/>
                    <a:pt x="138308" y="4789"/>
                  </a:cubicBezTo>
                  <a:cubicBezTo>
                    <a:pt x="135876" y="2170"/>
                    <a:pt x="134380" y="-2132"/>
                    <a:pt x="128582" y="1235"/>
                  </a:cubicBezTo>
                  <a:cubicBezTo>
                    <a:pt x="89677" y="23306"/>
                    <a:pt x="50398" y="45003"/>
                    <a:pt x="11306" y="67074"/>
                  </a:cubicBezTo>
                  <a:cubicBezTo>
                    <a:pt x="83" y="73434"/>
                    <a:pt x="-2910" y="85218"/>
                    <a:pt x="2889" y="97001"/>
                  </a:cubicBezTo>
                  <a:cubicBezTo>
                    <a:pt x="5694" y="102426"/>
                    <a:pt x="8687" y="107850"/>
                    <a:pt x="11867" y="113461"/>
                  </a:cubicBezTo>
                  <a:cubicBezTo>
                    <a:pt x="12428" y="110655"/>
                    <a:pt x="10558" y="106540"/>
                    <a:pt x="7191" y="99620"/>
                  </a:cubicBezTo>
                  <a:cubicBezTo>
                    <a:pt x="-478" y="84469"/>
                    <a:pt x="2328" y="75304"/>
                    <a:pt x="16917" y="66887"/>
                  </a:cubicBezTo>
                  <a:cubicBezTo>
                    <a:pt x="52081" y="46687"/>
                    <a:pt x="87806" y="27608"/>
                    <a:pt x="122783" y="7221"/>
                  </a:cubicBezTo>
                  <a:cubicBezTo>
                    <a:pt x="129143" y="3480"/>
                    <a:pt x="134193" y="3667"/>
                    <a:pt x="139243" y="9465"/>
                  </a:cubicBezTo>
                  <a:cubicBezTo>
                    <a:pt x="142423" y="13206"/>
                    <a:pt x="145603" y="17134"/>
                    <a:pt x="148782" y="20875"/>
                  </a:cubicBezTo>
                  <a:cubicBezTo>
                    <a:pt x="213125" y="93822"/>
                    <a:pt x="263814" y="175185"/>
                    <a:pt x="300474" y="265153"/>
                  </a:cubicBezTo>
                  <a:cubicBezTo>
                    <a:pt x="344616" y="373451"/>
                    <a:pt x="367436" y="486051"/>
                    <a:pt x="365191" y="603327"/>
                  </a:cubicBezTo>
                  <a:cubicBezTo>
                    <a:pt x="364630" y="632880"/>
                    <a:pt x="370428" y="626146"/>
                    <a:pt x="342372" y="641671"/>
                  </a:cubicBezTo>
                  <a:cubicBezTo>
                    <a:pt x="323855" y="651771"/>
                    <a:pt x="318430" y="650836"/>
                    <a:pt x="305337" y="634189"/>
                  </a:cubicBezTo>
                  <a:cubicBezTo>
                    <a:pt x="301597" y="629513"/>
                    <a:pt x="298791" y="628765"/>
                    <a:pt x="294115" y="633254"/>
                  </a:cubicBezTo>
                  <a:cubicBezTo>
                    <a:pt x="284389" y="642419"/>
                    <a:pt x="274288" y="651397"/>
                    <a:pt x="264562" y="660375"/>
                  </a:cubicBezTo>
                  <a:cubicBezTo>
                    <a:pt x="242865" y="680202"/>
                    <a:pt x="220046" y="698532"/>
                    <a:pt x="199284" y="719106"/>
                  </a:cubicBezTo>
                  <a:cubicBezTo>
                    <a:pt x="194234" y="724157"/>
                    <a:pt x="192176" y="729207"/>
                    <a:pt x="192925" y="736501"/>
                  </a:cubicBezTo>
                  <a:cubicBezTo>
                    <a:pt x="195356" y="758760"/>
                    <a:pt x="197975" y="781018"/>
                    <a:pt x="195169" y="803463"/>
                  </a:cubicBezTo>
                  <a:cubicBezTo>
                    <a:pt x="192550" y="825534"/>
                    <a:pt x="187313" y="846296"/>
                    <a:pt x="171789" y="863317"/>
                  </a:cubicBezTo>
                  <a:cubicBezTo>
                    <a:pt x="157386" y="878841"/>
                    <a:pt x="138682" y="885949"/>
                    <a:pt x="118481" y="890625"/>
                  </a:cubicBezTo>
                  <a:cubicBezTo>
                    <a:pt x="104827" y="893805"/>
                    <a:pt x="90986" y="895862"/>
                    <a:pt x="77145" y="898107"/>
                  </a:cubicBezTo>
                  <a:cubicBezTo>
                    <a:pt x="70411" y="899229"/>
                    <a:pt x="66671" y="902596"/>
                    <a:pt x="65548" y="909516"/>
                  </a:cubicBezTo>
                  <a:cubicBezTo>
                    <a:pt x="64239" y="917746"/>
                    <a:pt x="62368" y="925976"/>
                    <a:pt x="59937" y="934206"/>
                  </a:cubicBezTo>
                  <a:cubicBezTo>
                    <a:pt x="53951" y="955529"/>
                    <a:pt x="45161" y="975355"/>
                    <a:pt x="26643" y="989010"/>
                  </a:cubicBezTo>
                  <a:cubicBezTo>
                    <a:pt x="24586" y="990506"/>
                    <a:pt x="22715" y="992189"/>
                    <a:pt x="22902" y="994995"/>
                  </a:cubicBezTo>
                  <a:cubicBezTo>
                    <a:pt x="22902" y="994995"/>
                    <a:pt x="22902" y="994995"/>
                    <a:pt x="22902" y="994995"/>
                  </a:cubicBezTo>
                  <a:cubicBezTo>
                    <a:pt x="39923" y="984334"/>
                    <a:pt x="50585" y="968622"/>
                    <a:pt x="57692" y="950105"/>
                  </a:cubicBezTo>
                  <a:close/>
                </a:path>
              </a:pathLst>
            </a:custGeom>
            <a:solidFill>
              <a:srgbClr val="00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2041E633-9FF4-4784-9005-FEC2528482EA}"/>
                </a:ext>
              </a:extLst>
            </p:cNvPr>
            <p:cNvSpPr/>
            <p:nvPr/>
          </p:nvSpPr>
          <p:spPr>
            <a:xfrm>
              <a:off x="2337980" y="5069224"/>
              <a:ext cx="1174805" cy="989913"/>
            </a:xfrm>
            <a:custGeom>
              <a:avLst/>
              <a:gdLst>
                <a:gd name="connsiteX0" fmla="*/ 836082 w 1174805"/>
                <a:gd name="connsiteY0" fmla="*/ 984303 h 989913"/>
                <a:gd name="connsiteX1" fmla="*/ 869376 w 1174805"/>
                <a:gd name="connsiteY1" fmla="*/ 929499 h 989913"/>
                <a:gd name="connsiteX2" fmla="*/ 874987 w 1174805"/>
                <a:gd name="connsiteY2" fmla="*/ 904809 h 989913"/>
                <a:gd name="connsiteX3" fmla="*/ 886584 w 1174805"/>
                <a:gd name="connsiteY3" fmla="*/ 893400 h 989913"/>
                <a:gd name="connsiteX4" fmla="*/ 927921 w 1174805"/>
                <a:gd name="connsiteY4" fmla="*/ 885918 h 989913"/>
                <a:gd name="connsiteX5" fmla="*/ 981228 w 1174805"/>
                <a:gd name="connsiteY5" fmla="*/ 858610 h 989913"/>
                <a:gd name="connsiteX6" fmla="*/ 1004608 w 1174805"/>
                <a:gd name="connsiteY6" fmla="*/ 798756 h 989913"/>
                <a:gd name="connsiteX7" fmla="*/ 1002364 w 1174805"/>
                <a:gd name="connsiteY7" fmla="*/ 731794 h 989913"/>
                <a:gd name="connsiteX8" fmla="*/ 1008723 w 1174805"/>
                <a:gd name="connsiteY8" fmla="*/ 714399 h 989913"/>
                <a:gd name="connsiteX9" fmla="*/ 1074001 w 1174805"/>
                <a:gd name="connsiteY9" fmla="*/ 655668 h 989913"/>
                <a:gd name="connsiteX10" fmla="*/ 1103554 w 1174805"/>
                <a:gd name="connsiteY10" fmla="*/ 628547 h 989913"/>
                <a:gd name="connsiteX11" fmla="*/ 1114777 w 1174805"/>
                <a:gd name="connsiteY11" fmla="*/ 629482 h 989913"/>
                <a:gd name="connsiteX12" fmla="*/ 1151811 w 1174805"/>
                <a:gd name="connsiteY12" fmla="*/ 636964 h 989913"/>
                <a:gd name="connsiteX13" fmla="*/ 1174630 w 1174805"/>
                <a:gd name="connsiteY13" fmla="*/ 598620 h 989913"/>
                <a:gd name="connsiteX14" fmla="*/ 1109913 w 1174805"/>
                <a:gd name="connsiteY14" fmla="*/ 260446 h 989913"/>
                <a:gd name="connsiteX15" fmla="*/ 958222 w 1174805"/>
                <a:gd name="connsiteY15" fmla="*/ 16168 h 989913"/>
                <a:gd name="connsiteX16" fmla="*/ 948682 w 1174805"/>
                <a:gd name="connsiteY16" fmla="*/ 4758 h 989913"/>
                <a:gd name="connsiteX17" fmla="*/ 932223 w 1174805"/>
                <a:gd name="connsiteY17" fmla="*/ 2513 h 989913"/>
                <a:gd name="connsiteX18" fmla="*/ 826356 w 1174805"/>
                <a:gd name="connsiteY18" fmla="*/ 62180 h 989913"/>
                <a:gd name="connsiteX19" fmla="*/ 816630 w 1174805"/>
                <a:gd name="connsiteY19" fmla="*/ 94913 h 989913"/>
                <a:gd name="connsiteX20" fmla="*/ 821306 w 1174805"/>
                <a:gd name="connsiteY20" fmla="*/ 108754 h 989913"/>
                <a:gd name="connsiteX21" fmla="*/ 821306 w 1174805"/>
                <a:gd name="connsiteY21" fmla="*/ 108754 h 989913"/>
                <a:gd name="connsiteX22" fmla="*/ 821306 w 1174805"/>
                <a:gd name="connsiteY22" fmla="*/ 108754 h 989913"/>
                <a:gd name="connsiteX23" fmla="*/ 806343 w 1174805"/>
                <a:gd name="connsiteY23" fmla="*/ 116049 h 989913"/>
                <a:gd name="connsiteX24" fmla="*/ 702347 w 1174805"/>
                <a:gd name="connsiteY24" fmla="*/ 115675 h 989913"/>
                <a:gd name="connsiteX25" fmla="*/ 594984 w 1174805"/>
                <a:gd name="connsiteY25" fmla="*/ 90424 h 989913"/>
                <a:gd name="connsiteX26" fmla="*/ 515678 w 1174805"/>
                <a:gd name="connsiteY26" fmla="*/ 78266 h 989913"/>
                <a:gd name="connsiteX27" fmla="*/ 387740 w 1174805"/>
                <a:gd name="connsiteY27" fmla="*/ 74338 h 989913"/>
                <a:gd name="connsiteX28" fmla="*/ 173389 w 1174805"/>
                <a:gd name="connsiteY28" fmla="*/ 107258 h 989913"/>
                <a:gd name="connsiteX29" fmla="*/ 147390 w 1174805"/>
                <a:gd name="connsiteY29" fmla="*/ 117732 h 989913"/>
                <a:gd name="connsiteX30" fmla="*/ 98385 w 1174805"/>
                <a:gd name="connsiteY30" fmla="*/ 160191 h 989913"/>
                <a:gd name="connsiteX31" fmla="*/ 76875 w 1174805"/>
                <a:gd name="connsiteY31" fmla="*/ 171413 h 989913"/>
                <a:gd name="connsiteX32" fmla="*/ 9352 w 1174805"/>
                <a:gd name="connsiteY32" fmla="*/ 162248 h 989913"/>
                <a:gd name="connsiteX33" fmla="*/ 0 w 1174805"/>
                <a:gd name="connsiteY33" fmla="*/ 157946 h 989913"/>
                <a:gd name="connsiteX34" fmla="*/ 104557 w 1174805"/>
                <a:gd name="connsiteY34" fmla="*/ 262690 h 989913"/>
                <a:gd name="connsiteX35" fmla="*/ 158800 w 1174805"/>
                <a:gd name="connsiteY35" fmla="*/ 183197 h 989913"/>
                <a:gd name="connsiteX36" fmla="*/ 170957 w 1174805"/>
                <a:gd name="connsiteY36" fmla="*/ 174032 h 989913"/>
                <a:gd name="connsiteX37" fmla="*/ 336677 w 1174805"/>
                <a:gd name="connsiteY37" fmla="*/ 142796 h 989913"/>
                <a:gd name="connsiteX38" fmla="*/ 501088 w 1174805"/>
                <a:gd name="connsiteY38" fmla="*/ 139429 h 989913"/>
                <a:gd name="connsiteX39" fmla="*/ 586380 w 1174805"/>
                <a:gd name="connsiteY39" fmla="*/ 154767 h 989913"/>
                <a:gd name="connsiteX40" fmla="*/ 740316 w 1174805"/>
                <a:gd name="connsiteY40" fmla="*/ 184506 h 989913"/>
                <a:gd name="connsiteX41" fmla="*/ 847866 w 1174805"/>
                <a:gd name="connsiteY41" fmla="*/ 165802 h 989913"/>
                <a:gd name="connsiteX42" fmla="*/ 855348 w 1174805"/>
                <a:gd name="connsiteY42" fmla="*/ 170104 h 989913"/>
                <a:gd name="connsiteX43" fmla="*/ 917259 w 1174805"/>
                <a:gd name="connsiteY43" fmla="*/ 280834 h 989913"/>
                <a:gd name="connsiteX44" fmla="*/ 1073440 w 1174805"/>
                <a:gd name="connsiteY44" fmla="*/ 560276 h 989913"/>
                <a:gd name="connsiteX45" fmla="*/ 1071008 w 1174805"/>
                <a:gd name="connsiteY45" fmla="*/ 573556 h 989913"/>
                <a:gd name="connsiteX46" fmla="*/ 966077 w 1174805"/>
                <a:gd name="connsiteY46" fmla="*/ 660905 h 989913"/>
                <a:gd name="connsiteX47" fmla="*/ 932223 w 1174805"/>
                <a:gd name="connsiteY47" fmla="*/ 660718 h 989913"/>
                <a:gd name="connsiteX48" fmla="*/ 494542 w 1174805"/>
                <a:gd name="connsiteY48" fmla="*/ 348917 h 989913"/>
                <a:gd name="connsiteX49" fmla="*/ 340792 w 1174805"/>
                <a:gd name="connsiteY49" fmla="*/ 268302 h 989913"/>
                <a:gd name="connsiteX50" fmla="*/ 329383 w 1174805"/>
                <a:gd name="connsiteY50" fmla="*/ 267554 h 989913"/>
                <a:gd name="connsiteX51" fmla="*/ 234926 w 1174805"/>
                <a:gd name="connsiteY51" fmla="*/ 300099 h 989913"/>
                <a:gd name="connsiteX52" fmla="*/ 225387 w 1174805"/>
                <a:gd name="connsiteY52" fmla="*/ 307020 h 989913"/>
                <a:gd name="connsiteX53" fmla="*/ 190971 w 1174805"/>
                <a:gd name="connsiteY53" fmla="*/ 348917 h 989913"/>
                <a:gd name="connsiteX54" fmla="*/ 190971 w 1174805"/>
                <a:gd name="connsiteY54" fmla="*/ 348917 h 989913"/>
                <a:gd name="connsiteX55" fmla="*/ 190971 w 1174805"/>
                <a:gd name="connsiteY55" fmla="*/ 348917 h 989913"/>
                <a:gd name="connsiteX56" fmla="*/ 237545 w 1174805"/>
                <a:gd name="connsiteY56" fmla="*/ 395491 h 989913"/>
                <a:gd name="connsiteX57" fmla="*/ 262234 w 1174805"/>
                <a:gd name="connsiteY57" fmla="*/ 363881 h 989913"/>
                <a:gd name="connsiteX58" fmla="*/ 273831 w 1174805"/>
                <a:gd name="connsiteY58" fmla="*/ 355651 h 989913"/>
                <a:gd name="connsiteX59" fmla="*/ 324894 w 1174805"/>
                <a:gd name="connsiteY59" fmla="*/ 340874 h 989913"/>
                <a:gd name="connsiteX60" fmla="*/ 341541 w 1174805"/>
                <a:gd name="connsiteY60" fmla="*/ 342932 h 989913"/>
                <a:gd name="connsiteX61" fmla="*/ 782214 w 1174805"/>
                <a:gd name="connsiteY61" fmla="*/ 623496 h 989913"/>
                <a:gd name="connsiteX62" fmla="*/ 931100 w 1174805"/>
                <a:gd name="connsiteY62" fmla="*/ 740959 h 989913"/>
                <a:gd name="connsiteX63" fmla="*/ 940826 w 1174805"/>
                <a:gd name="connsiteY63" fmla="*/ 755175 h 989913"/>
                <a:gd name="connsiteX64" fmla="*/ 945503 w 1174805"/>
                <a:gd name="connsiteY64" fmla="*/ 773318 h 989913"/>
                <a:gd name="connsiteX65" fmla="*/ 905288 w 1174805"/>
                <a:gd name="connsiteY65" fmla="*/ 828683 h 989913"/>
                <a:gd name="connsiteX66" fmla="*/ 843377 w 1174805"/>
                <a:gd name="connsiteY66" fmla="*/ 814841 h 989913"/>
                <a:gd name="connsiteX67" fmla="*/ 607703 w 1174805"/>
                <a:gd name="connsiteY67" fmla="*/ 674372 h 989913"/>
                <a:gd name="connsiteX68" fmla="*/ 533260 w 1174805"/>
                <a:gd name="connsiteY68" fmla="*/ 647999 h 989913"/>
                <a:gd name="connsiteX69" fmla="*/ 506887 w 1174805"/>
                <a:gd name="connsiteY69" fmla="*/ 665207 h 989913"/>
                <a:gd name="connsiteX70" fmla="*/ 506887 w 1174805"/>
                <a:gd name="connsiteY70" fmla="*/ 665207 h 989913"/>
                <a:gd name="connsiteX71" fmla="*/ 506887 w 1174805"/>
                <a:gd name="connsiteY71" fmla="*/ 665207 h 989913"/>
                <a:gd name="connsiteX72" fmla="*/ 515117 w 1174805"/>
                <a:gd name="connsiteY72" fmla="*/ 673998 h 989913"/>
                <a:gd name="connsiteX73" fmla="*/ 588250 w 1174805"/>
                <a:gd name="connsiteY73" fmla="*/ 746758 h 989913"/>
                <a:gd name="connsiteX74" fmla="*/ 592552 w 1174805"/>
                <a:gd name="connsiteY74" fmla="*/ 747693 h 989913"/>
                <a:gd name="connsiteX75" fmla="*/ 782588 w 1174805"/>
                <a:gd name="connsiteY75" fmla="*/ 854495 h 989913"/>
                <a:gd name="connsiteX76" fmla="*/ 797177 w 1174805"/>
                <a:gd name="connsiteY76" fmla="*/ 862725 h 989913"/>
                <a:gd name="connsiteX77" fmla="*/ 811954 w 1174805"/>
                <a:gd name="connsiteY77" fmla="*/ 892651 h 989913"/>
                <a:gd name="connsiteX78" fmla="*/ 781840 w 1174805"/>
                <a:gd name="connsiteY78" fmla="*/ 940160 h 989913"/>
                <a:gd name="connsiteX79" fmla="*/ 831593 w 1174805"/>
                <a:gd name="connsiteY79" fmla="*/ 989914 h 989913"/>
                <a:gd name="connsiteX80" fmla="*/ 836082 w 1174805"/>
                <a:gd name="connsiteY80" fmla="*/ 984303 h 98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174805" h="989913">
                  <a:moveTo>
                    <a:pt x="836082" y="984303"/>
                  </a:moveTo>
                  <a:cubicBezTo>
                    <a:pt x="854600" y="970461"/>
                    <a:pt x="863391" y="950822"/>
                    <a:pt x="869376" y="929499"/>
                  </a:cubicBezTo>
                  <a:cubicBezTo>
                    <a:pt x="871621" y="921456"/>
                    <a:pt x="873491" y="913226"/>
                    <a:pt x="874987" y="904809"/>
                  </a:cubicBezTo>
                  <a:cubicBezTo>
                    <a:pt x="876110" y="897889"/>
                    <a:pt x="879851" y="894522"/>
                    <a:pt x="886584" y="893400"/>
                  </a:cubicBezTo>
                  <a:cubicBezTo>
                    <a:pt x="900425" y="891155"/>
                    <a:pt x="914266" y="889098"/>
                    <a:pt x="927921" y="885918"/>
                  </a:cubicBezTo>
                  <a:cubicBezTo>
                    <a:pt x="947934" y="881242"/>
                    <a:pt x="966639" y="874134"/>
                    <a:pt x="981228" y="858610"/>
                  </a:cubicBezTo>
                  <a:cubicBezTo>
                    <a:pt x="996939" y="841776"/>
                    <a:pt x="1001990" y="820827"/>
                    <a:pt x="1004608" y="798756"/>
                  </a:cubicBezTo>
                  <a:cubicBezTo>
                    <a:pt x="1007227" y="776311"/>
                    <a:pt x="1004608" y="754052"/>
                    <a:pt x="1002364" y="731794"/>
                  </a:cubicBezTo>
                  <a:cubicBezTo>
                    <a:pt x="1001615" y="724500"/>
                    <a:pt x="1003673" y="719262"/>
                    <a:pt x="1008723" y="714399"/>
                  </a:cubicBezTo>
                  <a:cubicBezTo>
                    <a:pt x="1029485" y="693825"/>
                    <a:pt x="1052491" y="675494"/>
                    <a:pt x="1074001" y="655668"/>
                  </a:cubicBezTo>
                  <a:cubicBezTo>
                    <a:pt x="1083914" y="646690"/>
                    <a:pt x="1093828" y="637712"/>
                    <a:pt x="1103554" y="628547"/>
                  </a:cubicBezTo>
                  <a:cubicBezTo>
                    <a:pt x="1108230" y="624245"/>
                    <a:pt x="1111036" y="624806"/>
                    <a:pt x="1114777" y="629482"/>
                  </a:cubicBezTo>
                  <a:cubicBezTo>
                    <a:pt x="1127870" y="646129"/>
                    <a:pt x="1133481" y="647064"/>
                    <a:pt x="1151811" y="636964"/>
                  </a:cubicBezTo>
                  <a:cubicBezTo>
                    <a:pt x="1179868" y="621439"/>
                    <a:pt x="1173882" y="628360"/>
                    <a:pt x="1174630" y="598620"/>
                  </a:cubicBezTo>
                  <a:cubicBezTo>
                    <a:pt x="1177062" y="481344"/>
                    <a:pt x="1154056" y="368744"/>
                    <a:pt x="1109913" y="260446"/>
                  </a:cubicBezTo>
                  <a:cubicBezTo>
                    <a:pt x="1073253" y="170478"/>
                    <a:pt x="1022564" y="88927"/>
                    <a:pt x="958222" y="16168"/>
                  </a:cubicBezTo>
                  <a:cubicBezTo>
                    <a:pt x="954855" y="12427"/>
                    <a:pt x="951862" y="8499"/>
                    <a:pt x="948682" y="4758"/>
                  </a:cubicBezTo>
                  <a:cubicBezTo>
                    <a:pt x="943632" y="-1040"/>
                    <a:pt x="938582" y="-1227"/>
                    <a:pt x="932223" y="2513"/>
                  </a:cubicBezTo>
                  <a:cubicBezTo>
                    <a:pt x="897245" y="22901"/>
                    <a:pt x="861520" y="41980"/>
                    <a:pt x="826356" y="62180"/>
                  </a:cubicBezTo>
                  <a:cubicBezTo>
                    <a:pt x="811767" y="70597"/>
                    <a:pt x="809148" y="79762"/>
                    <a:pt x="816630" y="94913"/>
                  </a:cubicBezTo>
                  <a:cubicBezTo>
                    <a:pt x="819997" y="101833"/>
                    <a:pt x="821867" y="105761"/>
                    <a:pt x="821306" y="108754"/>
                  </a:cubicBezTo>
                  <a:cubicBezTo>
                    <a:pt x="821306" y="108754"/>
                    <a:pt x="821306" y="108754"/>
                    <a:pt x="821306" y="108754"/>
                  </a:cubicBezTo>
                  <a:cubicBezTo>
                    <a:pt x="821306" y="108754"/>
                    <a:pt x="821306" y="108754"/>
                    <a:pt x="821306" y="108754"/>
                  </a:cubicBezTo>
                  <a:cubicBezTo>
                    <a:pt x="820558" y="112308"/>
                    <a:pt x="816069" y="113804"/>
                    <a:pt x="806343" y="116049"/>
                  </a:cubicBezTo>
                  <a:cubicBezTo>
                    <a:pt x="771740" y="124279"/>
                    <a:pt x="736950" y="121847"/>
                    <a:pt x="702347" y="115675"/>
                  </a:cubicBezTo>
                  <a:cubicBezTo>
                    <a:pt x="666060" y="109128"/>
                    <a:pt x="630522" y="99963"/>
                    <a:pt x="594984" y="90424"/>
                  </a:cubicBezTo>
                  <a:cubicBezTo>
                    <a:pt x="568985" y="83316"/>
                    <a:pt x="542425" y="79575"/>
                    <a:pt x="515678" y="78266"/>
                  </a:cubicBezTo>
                  <a:cubicBezTo>
                    <a:pt x="473032" y="76208"/>
                    <a:pt x="430386" y="72842"/>
                    <a:pt x="387740" y="74338"/>
                  </a:cubicBezTo>
                  <a:cubicBezTo>
                    <a:pt x="315167" y="76957"/>
                    <a:pt x="242782" y="82381"/>
                    <a:pt x="173389" y="107258"/>
                  </a:cubicBezTo>
                  <a:cubicBezTo>
                    <a:pt x="164598" y="110437"/>
                    <a:pt x="156181" y="114552"/>
                    <a:pt x="147390" y="117732"/>
                  </a:cubicBezTo>
                  <a:cubicBezTo>
                    <a:pt x="125880" y="125775"/>
                    <a:pt x="109233" y="139616"/>
                    <a:pt x="98385" y="160191"/>
                  </a:cubicBezTo>
                  <a:cubicBezTo>
                    <a:pt x="93709" y="168982"/>
                    <a:pt x="86601" y="172349"/>
                    <a:pt x="76875" y="171413"/>
                  </a:cubicBezTo>
                  <a:cubicBezTo>
                    <a:pt x="54242" y="169356"/>
                    <a:pt x="31610" y="167485"/>
                    <a:pt x="9352" y="162248"/>
                  </a:cubicBezTo>
                  <a:cubicBezTo>
                    <a:pt x="5798" y="161500"/>
                    <a:pt x="3180" y="159069"/>
                    <a:pt x="0" y="157946"/>
                  </a:cubicBezTo>
                  <a:cubicBezTo>
                    <a:pt x="34229" y="193484"/>
                    <a:pt x="69206" y="228274"/>
                    <a:pt x="104557" y="262690"/>
                  </a:cubicBezTo>
                  <a:cubicBezTo>
                    <a:pt x="122700" y="236317"/>
                    <a:pt x="140843" y="209757"/>
                    <a:pt x="158800" y="183197"/>
                  </a:cubicBezTo>
                  <a:cubicBezTo>
                    <a:pt x="161979" y="178521"/>
                    <a:pt x="165720" y="175715"/>
                    <a:pt x="170957" y="174032"/>
                  </a:cubicBezTo>
                  <a:cubicBezTo>
                    <a:pt x="224639" y="155515"/>
                    <a:pt x="280378" y="147098"/>
                    <a:pt x="336677" y="142796"/>
                  </a:cubicBezTo>
                  <a:cubicBezTo>
                    <a:pt x="391481" y="138681"/>
                    <a:pt x="446285" y="138681"/>
                    <a:pt x="501088" y="139429"/>
                  </a:cubicBezTo>
                  <a:cubicBezTo>
                    <a:pt x="530454" y="139803"/>
                    <a:pt x="558136" y="148407"/>
                    <a:pt x="586380" y="154767"/>
                  </a:cubicBezTo>
                  <a:cubicBezTo>
                    <a:pt x="637443" y="166176"/>
                    <a:pt x="687944" y="180204"/>
                    <a:pt x="740316" y="184506"/>
                  </a:cubicBezTo>
                  <a:cubicBezTo>
                    <a:pt x="777725" y="187686"/>
                    <a:pt x="814572" y="186751"/>
                    <a:pt x="847866" y="165802"/>
                  </a:cubicBezTo>
                  <a:cubicBezTo>
                    <a:pt x="854039" y="161874"/>
                    <a:pt x="853851" y="167672"/>
                    <a:pt x="855348" y="170104"/>
                  </a:cubicBezTo>
                  <a:cubicBezTo>
                    <a:pt x="876110" y="206952"/>
                    <a:pt x="896684" y="243986"/>
                    <a:pt x="917259" y="280834"/>
                  </a:cubicBezTo>
                  <a:cubicBezTo>
                    <a:pt x="969257" y="373981"/>
                    <a:pt x="1021255" y="467128"/>
                    <a:pt x="1073440" y="560276"/>
                  </a:cubicBezTo>
                  <a:cubicBezTo>
                    <a:pt x="1076620" y="566074"/>
                    <a:pt x="1076620" y="568880"/>
                    <a:pt x="1071008" y="573556"/>
                  </a:cubicBezTo>
                  <a:cubicBezTo>
                    <a:pt x="1035844" y="602361"/>
                    <a:pt x="1001054" y="631726"/>
                    <a:pt x="966077" y="660905"/>
                  </a:cubicBezTo>
                  <a:cubicBezTo>
                    <a:pt x="948869" y="675120"/>
                    <a:pt x="948869" y="674933"/>
                    <a:pt x="932223" y="660718"/>
                  </a:cubicBezTo>
                  <a:cubicBezTo>
                    <a:pt x="795681" y="543816"/>
                    <a:pt x="650723" y="438511"/>
                    <a:pt x="494542" y="348917"/>
                  </a:cubicBezTo>
                  <a:cubicBezTo>
                    <a:pt x="444227" y="320113"/>
                    <a:pt x="392977" y="293365"/>
                    <a:pt x="340792" y="268302"/>
                  </a:cubicBezTo>
                  <a:cubicBezTo>
                    <a:pt x="337052" y="266431"/>
                    <a:pt x="333685" y="266057"/>
                    <a:pt x="329383" y="267554"/>
                  </a:cubicBezTo>
                  <a:cubicBezTo>
                    <a:pt x="297960" y="278589"/>
                    <a:pt x="266536" y="289250"/>
                    <a:pt x="234926" y="300099"/>
                  </a:cubicBezTo>
                  <a:cubicBezTo>
                    <a:pt x="230998" y="301408"/>
                    <a:pt x="228005" y="303840"/>
                    <a:pt x="225387" y="307020"/>
                  </a:cubicBezTo>
                  <a:cubicBezTo>
                    <a:pt x="213977" y="321048"/>
                    <a:pt x="202381" y="334889"/>
                    <a:pt x="190971" y="348917"/>
                  </a:cubicBezTo>
                  <a:lnTo>
                    <a:pt x="190971" y="348917"/>
                  </a:lnTo>
                  <a:cubicBezTo>
                    <a:pt x="190971" y="348917"/>
                    <a:pt x="190971" y="348917"/>
                    <a:pt x="190971" y="348917"/>
                  </a:cubicBezTo>
                  <a:cubicBezTo>
                    <a:pt x="206496" y="364442"/>
                    <a:pt x="222020" y="379966"/>
                    <a:pt x="237545" y="395491"/>
                  </a:cubicBezTo>
                  <a:cubicBezTo>
                    <a:pt x="246710" y="385765"/>
                    <a:pt x="254940" y="375103"/>
                    <a:pt x="262234" y="363881"/>
                  </a:cubicBezTo>
                  <a:cubicBezTo>
                    <a:pt x="265227" y="359392"/>
                    <a:pt x="268781" y="356960"/>
                    <a:pt x="273831" y="355651"/>
                  </a:cubicBezTo>
                  <a:cubicBezTo>
                    <a:pt x="290852" y="350975"/>
                    <a:pt x="308060" y="346299"/>
                    <a:pt x="324894" y="340874"/>
                  </a:cubicBezTo>
                  <a:cubicBezTo>
                    <a:pt x="331066" y="339004"/>
                    <a:pt x="335929" y="339939"/>
                    <a:pt x="341541" y="342932"/>
                  </a:cubicBezTo>
                  <a:cubicBezTo>
                    <a:pt x="496038" y="424483"/>
                    <a:pt x="642867" y="518191"/>
                    <a:pt x="782214" y="623496"/>
                  </a:cubicBezTo>
                  <a:cubicBezTo>
                    <a:pt x="832716" y="661653"/>
                    <a:pt x="882282" y="700932"/>
                    <a:pt x="931100" y="740959"/>
                  </a:cubicBezTo>
                  <a:cubicBezTo>
                    <a:pt x="935963" y="744887"/>
                    <a:pt x="939330" y="749189"/>
                    <a:pt x="940826" y="755175"/>
                  </a:cubicBezTo>
                  <a:cubicBezTo>
                    <a:pt x="942323" y="761160"/>
                    <a:pt x="944380" y="767145"/>
                    <a:pt x="945503" y="773318"/>
                  </a:cubicBezTo>
                  <a:cubicBezTo>
                    <a:pt x="951301" y="803806"/>
                    <a:pt x="936338" y="824755"/>
                    <a:pt x="905288" y="828683"/>
                  </a:cubicBezTo>
                  <a:cubicBezTo>
                    <a:pt x="883217" y="831488"/>
                    <a:pt x="863204" y="828309"/>
                    <a:pt x="843377" y="814841"/>
                  </a:cubicBezTo>
                  <a:cubicBezTo>
                    <a:pt x="767625" y="763405"/>
                    <a:pt x="690376" y="714586"/>
                    <a:pt x="607703" y="674372"/>
                  </a:cubicBezTo>
                  <a:cubicBezTo>
                    <a:pt x="583948" y="662775"/>
                    <a:pt x="559820" y="651927"/>
                    <a:pt x="533260" y="647999"/>
                  </a:cubicBezTo>
                  <a:cubicBezTo>
                    <a:pt x="516987" y="645755"/>
                    <a:pt x="510066" y="650244"/>
                    <a:pt x="506887" y="665207"/>
                  </a:cubicBezTo>
                  <a:lnTo>
                    <a:pt x="506887" y="665207"/>
                  </a:lnTo>
                  <a:cubicBezTo>
                    <a:pt x="506887" y="665207"/>
                    <a:pt x="506887" y="665207"/>
                    <a:pt x="506887" y="665207"/>
                  </a:cubicBezTo>
                  <a:cubicBezTo>
                    <a:pt x="509692" y="668200"/>
                    <a:pt x="512311" y="671192"/>
                    <a:pt x="515117" y="673998"/>
                  </a:cubicBezTo>
                  <a:cubicBezTo>
                    <a:pt x="539432" y="698314"/>
                    <a:pt x="563935" y="722442"/>
                    <a:pt x="588250" y="746758"/>
                  </a:cubicBezTo>
                  <a:cubicBezTo>
                    <a:pt x="589934" y="746010"/>
                    <a:pt x="591243" y="746758"/>
                    <a:pt x="592552" y="747693"/>
                  </a:cubicBezTo>
                  <a:cubicBezTo>
                    <a:pt x="653903" y="786785"/>
                    <a:pt x="718993" y="819331"/>
                    <a:pt x="782588" y="854495"/>
                  </a:cubicBezTo>
                  <a:cubicBezTo>
                    <a:pt x="787451" y="857113"/>
                    <a:pt x="792127" y="860667"/>
                    <a:pt x="797177" y="862725"/>
                  </a:cubicBezTo>
                  <a:cubicBezTo>
                    <a:pt x="811019" y="868523"/>
                    <a:pt x="814198" y="878810"/>
                    <a:pt x="811954" y="892651"/>
                  </a:cubicBezTo>
                  <a:cubicBezTo>
                    <a:pt x="808774" y="913039"/>
                    <a:pt x="801105" y="930247"/>
                    <a:pt x="781840" y="940160"/>
                  </a:cubicBezTo>
                  <a:cubicBezTo>
                    <a:pt x="797739" y="957368"/>
                    <a:pt x="814385" y="974015"/>
                    <a:pt x="831593" y="989914"/>
                  </a:cubicBezTo>
                  <a:cubicBezTo>
                    <a:pt x="832155" y="987482"/>
                    <a:pt x="834212" y="985799"/>
                    <a:pt x="836082" y="984303"/>
                  </a:cubicBezTo>
                  <a:close/>
                </a:path>
              </a:pathLst>
            </a:custGeom>
            <a:solidFill>
              <a:srgbClr val="00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11B3E98-9C43-4846-88E1-B7C436213706}"/>
                </a:ext>
              </a:extLst>
            </p:cNvPr>
            <p:cNvSpPr/>
            <p:nvPr/>
          </p:nvSpPr>
          <p:spPr>
            <a:xfrm>
              <a:off x="2442724" y="5210888"/>
              <a:ext cx="968355" cy="528082"/>
            </a:xfrm>
            <a:custGeom>
              <a:avLst/>
              <a:gdLst>
                <a:gd name="connsiteX0" fmla="*/ 104183 w 968355"/>
                <a:gd name="connsiteY0" fmla="*/ 182750 h 528082"/>
                <a:gd name="connsiteX1" fmla="*/ 156555 w 968355"/>
                <a:gd name="connsiteY1" fmla="*/ 147212 h 528082"/>
                <a:gd name="connsiteX2" fmla="*/ 219402 w 968355"/>
                <a:gd name="connsiteY2" fmla="*/ 125702 h 528082"/>
                <a:gd name="connsiteX3" fmla="*/ 239976 w 968355"/>
                <a:gd name="connsiteY3" fmla="*/ 126637 h 528082"/>
                <a:gd name="connsiteX4" fmla="*/ 518296 w 968355"/>
                <a:gd name="connsiteY4" fmla="*/ 283567 h 528082"/>
                <a:gd name="connsiteX5" fmla="*/ 810271 w 968355"/>
                <a:gd name="connsiteY5" fmla="*/ 501472 h 528082"/>
                <a:gd name="connsiteX6" fmla="*/ 834399 w 968355"/>
                <a:gd name="connsiteY6" fmla="*/ 522046 h 528082"/>
                <a:gd name="connsiteX7" fmla="*/ 854413 w 968355"/>
                <a:gd name="connsiteY7" fmla="*/ 522608 h 528082"/>
                <a:gd name="connsiteX8" fmla="*/ 928856 w 968355"/>
                <a:gd name="connsiteY8" fmla="*/ 460135 h 528082"/>
                <a:gd name="connsiteX9" fmla="*/ 961214 w 968355"/>
                <a:gd name="connsiteY9" fmla="*/ 433388 h 528082"/>
                <a:gd name="connsiteX10" fmla="*/ 964768 w 968355"/>
                <a:gd name="connsiteY10" fmla="*/ 416554 h 528082"/>
                <a:gd name="connsiteX11" fmla="*/ 909964 w 968355"/>
                <a:gd name="connsiteY11" fmla="*/ 318731 h 528082"/>
                <a:gd name="connsiteX12" fmla="*/ 804659 w 968355"/>
                <a:gd name="connsiteY12" fmla="*/ 130191 h 528082"/>
                <a:gd name="connsiteX13" fmla="*/ 750978 w 968355"/>
                <a:gd name="connsiteY13" fmla="*/ 33864 h 528082"/>
                <a:gd name="connsiteX14" fmla="*/ 739007 w 968355"/>
                <a:gd name="connsiteY14" fmla="*/ 30310 h 528082"/>
                <a:gd name="connsiteX15" fmla="*/ 635198 w 968355"/>
                <a:gd name="connsiteY15" fmla="*/ 45835 h 528082"/>
                <a:gd name="connsiteX16" fmla="*/ 449277 w 968355"/>
                <a:gd name="connsiteY16" fmla="*/ 8613 h 528082"/>
                <a:gd name="connsiteX17" fmla="*/ 364921 w 968355"/>
                <a:gd name="connsiteY17" fmla="*/ 9 h 528082"/>
                <a:gd name="connsiteX18" fmla="*/ 257558 w 968355"/>
                <a:gd name="connsiteY18" fmla="*/ 2441 h 528082"/>
                <a:gd name="connsiteX19" fmla="*/ 72012 w 968355"/>
                <a:gd name="connsiteY19" fmla="*/ 33490 h 528082"/>
                <a:gd name="connsiteX20" fmla="*/ 53868 w 968355"/>
                <a:gd name="connsiteY20" fmla="*/ 47144 h 528082"/>
                <a:gd name="connsiteX21" fmla="*/ 8043 w 968355"/>
                <a:gd name="connsiteY21" fmla="*/ 114293 h 528082"/>
                <a:gd name="connsiteX22" fmla="*/ 0 w 968355"/>
                <a:gd name="connsiteY22" fmla="*/ 121587 h 528082"/>
                <a:gd name="connsiteX23" fmla="*/ 0 w 968355"/>
                <a:gd name="connsiteY23" fmla="*/ 121587 h 528082"/>
                <a:gd name="connsiteX24" fmla="*/ 0 w 968355"/>
                <a:gd name="connsiteY24" fmla="*/ 121587 h 528082"/>
                <a:gd name="connsiteX25" fmla="*/ 86227 w 968355"/>
                <a:gd name="connsiteY25" fmla="*/ 208001 h 528082"/>
                <a:gd name="connsiteX26" fmla="*/ 93335 w 968355"/>
                <a:gd name="connsiteY26" fmla="*/ 196217 h 528082"/>
                <a:gd name="connsiteX27" fmla="*/ 104183 w 968355"/>
                <a:gd name="connsiteY27" fmla="*/ 182750 h 52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68355" h="528082">
                  <a:moveTo>
                    <a:pt x="104183" y="182750"/>
                  </a:moveTo>
                  <a:cubicBezTo>
                    <a:pt x="115967" y="162363"/>
                    <a:pt x="135232" y="153759"/>
                    <a:pt x="156555" y="147212"/>
                  </a:cubicBezTo>
                  <a:cubicBezTo>
                    <a:pt x="177691" y="140666"/>
                    <a:pt x="198827" y="133745"/>
                    <a:pt x="219402" y="125702"/>
                  </a:cubicBezTo>
                  <a:cubicBezTo>
                    <a:pt x="226509" y="122897"/>
                    <a:pt x="232869" y="123271"/>
                    <a:pt x="239976" y="126637"/>
                  </a:cubicBezTo>
                  <a:cubicBezTo>
                    <a:pt x="336491" y="172276"/>
                    <a:pt x="428703" y="225396"/>
                    <a:pt x="518296" y="283567"/>
                  </a:cubicBezTo>
                  <a:cubicBezTo>
                    <a:pt x="620235" y="349967"/>
                    <a:pt x="717310" y="423101"/>
                    <a:pt x="810271" y="501472"/>
                  </a:cubicBezTo>
                  <a:cubicBezTo>
                    <a:pt x="818313" y="508392"/>
                    <a:pt x="826543" y="515126"/>
                    <a:pt x="834399" y="522046"/>
                  </a:cubicBezTo>
                  <a:cubicBezTo>
                    <a:pt x="843190" y="529902"/>
                    <a:pt x="845248" y="530089"/>
                    <a:pt x="854413" y="522608"/>
                  </a:cubicBezTo>
                  <a:cubicBezTo>
                    <a:pt x="879476" y="502033"/>
                    <a:pt x="904166" y="481084"/>
                    <a:pt x="928856" y="460135"/>
                  </a:cubicBezTo>
                  <a:cubicBezTo>
                    <a:pt x="939517" y="450970"/>
                    <a:pt x="950366" y="442179"/>
                    <a:pt x="961214" y="433388"/>
                  </a:cubicBezTo>
                  <a:cubicBezTo>
                    <a:pt x="969818" y="426468"/>
                    <a:pt x="970192" y="425719"/>
                    <a:pt x="964768" y="416554"/>
                  </a:cubicBezTo>
                  <a:cubicBezTo>
                    <a:pt x="946064" y="384196"/>
                    <a:pt x="928295" y="351276"/>
                    <a:pt x="909964" y="318731"/>
                  </a:cubicBezTo>
                  <a:cubicBezTo>
                    <a:pt x="874800" y="255884"/>
                    <a:pt x="839823" y="193038"/>
                    <a:pt x="804659" y="130191"/>
                  </a:cubicBezTo>
                  <a:cubicBezTo>
                    <a:pt x="786703" y="98020"/>
                    <a:pt x="768934" y="65849"/>
                    <a:pt x="750978" y="33864"/>
                  </a:cubicBezTo>
                  <a:cubicBezTo>
                    <a:pt x="747798" y="28253"/>
                    <a:pt x="744618" y="27318"/>
                    <a:pt x="739007" y="30310"/>
                  </a:cubicBezTo>
                  <a:cubicBezTo>
                    <a:pt x="706275" y="48079"/>
                    <a:pt x="670923" y="48828"/>
                    <a:pt x="635198" y="45835"/>
                  </a:cubicBezTo>
                  <a:cubicBezTo>
                    <a:pt x="571791" y="40411"/>
                    <a:pt x="511002" y="22080"/>
                    <a:pt x="449277" y="8613"/>
                  </a:cubicBezTo>
                  <a:cubicBezTo>
                    <a:pt x="421408" y="2441"/>
                    <a:pt x="393539" y="-178"/>
                    <a:pt x="364921" y="9"/>
                  </a:cubicBezTo>
                  <a:cubicBezTo>
                    <a:pt x="329009" y="196"/>
                    <a:pt x="293284" y="570"/>
                    <a:pt x="257558" y="2441"/>
                  </a:cubicBezTo>
                  <a:cubicBezTo>
                    <a:pt x="194712" y="5808"/>
                    <a:pt x="132239" y="13476"/>
                    <a:pt x="72012" y="33490"/>
                  </a:cubicBezTo>
                  <a:cubicBezTo>
                    <a:pt x="64156" y="36109"/>
                    <a:pt x="58545" y="40224"/>
                    <a:pt x="53868" y="47144"/>
                  </a:cubicBezTo>
                  <a:cubicBezTo>
                    <a:pt x="38905" y="69776"/>
                    <a:pt x="23380" y="92035"/>
                    <a:pt x="8043" y="114293"/>
                  </a:cubicBezTo>
                  <a:cubicBezTo>
                    <a:pt x="5985" y="117285"/>
                    <a:pt x="4302" y="120839"/>
                    <a:pt x="0" y="121587"/>
                  </a:cubicBezTo>
                  <a:lnTo>
                    <a:pt x="0" y="121587"/>
                  </a:lnTo>
                  <a:lnTo>
                    <a:pt x="0" y="121587"/>
                  </a:lnTo>
                  <a:cubicBezTo>
                    <a:pt x="28056" y="151140"/>
                    <a:pt x="57048" y="179758"/>
                    <a:pt x="86227" y="208001"/>
                  </a:cubicBezTo>
                  <a:cubicBezTo>
                    <a:pt x="86788" y="202951"/>
                    <a:pt x="90342" y="199771"/>
                    <a:pt x="93335" y="196217"/>
                  </a:cubicBezTo>
                  <a:cubicBezTo>
                    <a:pt x="97262" y="191354"/>
                    <a:pt x="101564" y="187426"/>
                    <a:pt x="104183" y="182750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353D69D-A1DC-4659-A78B-39A47F60B2BD}"/>
                </a:ext>
              </a:extLst>
            </p:cNvPr>
            <p:cNvSpPr/>
            <p:nvPr/>
          </p:nvSpPr>
          <p:spPr>
            <a:xfrm>
              <a:off x="2442912" y="5208647"/>
              <a:ext cx="971106" cy="532424"/>
            </a:xfrm>
            <a:custGeom>
              <a:avLst/>
              <a:gdLst>
                <a:gd name="connsiteX0" fmla="*/ 120830 w 971106"/>
                <a:gd name="connsiteY0" fmla="*/ 167971 h 532424"/>
                <a:gd name="connsiteX1" fmla="*/ 130369 w 971106"/>
                <a:gd name="connsiteY1" fmla="*/ 161050 h 532424"/>
                <a:gd name="connsiteX2" fmla="*/ 224826 w 971106"/>
                <a:gd name="connsiteY2" fmla="*/ 128505 h 532424"/>
                <a:gd name="connsiteX3" fmla="*/ 236235 w 971106"/>
                <a:gd name="connsiteY3" fmla="*/ 129253 h 532424"/>
                <a:gd name="connsiteX4" fmla="*/ 389985 w 971106"/>
                <a:gd name="connsiteY4" fmla="*/ 209869 h 532424"/>
                <a:gd name="connsiteX5" fmla="*/ 827666 w 971106"/>
                <a:gd name="connsiteY5" fmla="*/ 521669 h 532424"/>
                <a:gd name="connsiteX6" fmla="*/ 861520 w 971106"/>
                <a:gd name="connsiteY6" fmla="*/ 521857 h 532424"/>
                <a:gd name="connsiteX7" fmla="*/ 966451 w 971106"/>
                <a:gd name="connsiteY7" fmla="*/ 434507 h 532424"/>
                <a:gd name="connsiteX8" fmla="*/ 968883 w 971106"/>
                <a:gd name="connsiteY8" fmla="*/ 421227 h 532424"/>
                <a:gd name="connsiteX9" fmla="*/ 812702 w 971106"/>
                <a:gd name="connsiteY9" fmla="*/ 141785 h 532424"/>
                <a:gd name="connsiteX10" fmla="*/ 750791 w 971106"/>
                <a:gd name="connsiteY10" fmla="*/ 31055 h 532424"/>
                <a:gd name="connsiteX11" fmla="*/ 743309 w 971106"/>
                <a:gd name="connsiteY11" fmla="*/ 26754 h 532424"/>
                <a:gd name="connsiteX12" fmla="*/ 635759 w 971106"/>
                <a:gd name="connsiteY12" fmla="*/ 45458 h 532424"/>
                <a:gd name="connsiteX13" fmla="*/ 481823 w 971106"/>
                <a:gd name="connsiteY13" fmla="*/ 15718 h 532424"/>
                <a:gd name="connsiteX14" fmla="*/ 396531 w 971106"/>
                <a:gd name="connsiteY14" fmla="*/ 380 h 532424"/>
                <a:gd name="connsiteX15" fmla="*/ 232120 w 971106"/>
                <a:gd name="connsiteY15" fmla="*/ 3747 h 532424"/>
                <a:gd name="connsiteX16" fmla="*/ 66400 w 971106"/>
                <a:gd name="connsiteY16" fmla="*/ 34983 h 532424"/>
                <a:gd name="connsiteX17" fmla="*/ 54242 w 971106"/>
                <a:gd name="connsiteY17" fmla="*/ 44149 h 532424"/>
                <a:gd name="connsiteX18" fmla="*/ 0 w 971106"/>
                <a:gd name="connsiteY18" fmla="*/ 123642 h 532424"/>
                <a:gd name="connsiteX19" fmla="*/ 0 w 971106"/>
                <a:gd name="connsiteY19" fmla="*/ 123642 h 532424"/>
                <a:gd name="connsiteX20" fmla="*/ 8043 w 971106"/>
                <a:gd name="connsiteY20" fmla="*/ 116347 h 532424"/>
                <a:gd name="connsiteX21" fmla="*/ 53868 w 971106"/>
                <a:gd name="connsiteY21" fmla="*/ 49199 h 532424"/>
                <a:gd name="connsiteX22" fmla="*/ 72012 w 971106"/>
                <a:gd name="connsiteY22" fmla="*/ 35545 h 532424"/>
                <a:gd name="connsiteX23" fmla="*/ 257558 w 971106"/>
                <a:gd name="connsiteY23" fmla="*/ 4495 h 532424"/>
                <a:gd name="connsiteX24" fmla="*/ 364921 w 971106"/>
                <a:gd name="connsiteY24" fmla="*/ 2064 h 532424"/>
                <a:gd name="connsiteX25" fmla="*/ 449277 w 971106"/>
                <a:gd name="connsiteY25" fmla="*/ 10668 h 532424"/>
                <a:gd name="connsiteX26" fmla="*/ 635198 w 971106"/>
                <a:gd name="connsiteY26" fmla="*/ 47889 h 532424"/>
                <a:gd name="connsiteX27" fmla="*/ 739007 w 971106"/>
                <a:gd name="connsiteY27" fmla="*/ 32365 h 532424"/>
                <a:gd name="connsiteX28" fmla="*/ 750978 w 971106"/>
                <a:gd name="connsiteY28" fmla="*/ 35919 h 532424"/>
                <a:gd name="connsiteX29" fmla="*/ 804659 w 971106"/>
                <a:gd name="connsiteY29" fmla="*/ 132246 h 532424"/>
                <a:gd name="connsiteX30" fmla="*/ 909964 w 971106"/>
                <a:gd name="connsiteY30" fmla="*/ 320785 h 532424"/>
                <a:gd name="connsiteX31" fmla="*/ 964768 w 971106"/>
                <a:gd name="connsiteY31" fmla="*/ 418609 h 532424"/>
                <a:gd name="connsiteX32" fmla="*/ 961214 w 971106"/>
                <a:gd name="connsiteY32" fmla="*/ 435443 h 532424"/>
                <a:gd name="connsiteX33" fmla="*/ 928856 w 971106"/>
                <a:gd name="connsiteY33" fmla="*/ 462190 h 532424"/>
                <a:gd name="connsiteX34" fmla="*/ 854413 w 971106"/>
                <a:gd name="connsiteY34" fmla="*/ 524662 h 532424"/>
                <a:gd name="connsiteX35" fmla="*/ 834399 w 971106"/>
                <a:gd name="connsiteY35" fmla="*/ 524101 h 532424"/>
                <a:gd name="connsiteX36" fmla="*/ 810271 w 971106"/>
                <a:gd name="connsiteY36" fmla="*/ 503526 h 532424"/>
                <a:gd name="connsiteX37" fmla="*/ 518296 w 971106"/>
                <a:gd name="connsiteY37" fmla="*/ 285621 h 532424"/>
                <a:gd name="connsiteX38" fmla="*/ 239976 w 971106"/>
                <a:gd name="connsiteY38" fmla="*/ 128692 h 532424"/>
                <a:gd name="connsiteX39" fmla="*/ 219401 w 971106"/>
                <a:gd name="connsiteY39" fmla="*/ 127757 h 532424"/>
                <a:gd name="connsiteX40" fmla="*/ 156555 w 971106"/>
                <a:gd name="connsiteY40" fmla="*/ 149267 h 532424"/>
                <a:gd name="connsiteX41" fmla="*/ 104183 w 971106"/>
                <a:gd name="connsiteY41" fmla="*/ 184805 h 532424"/>
                <a:gd name="connsiteX42" fmla="*/ 93709 w 971106"/>
                <a:gd name="connsiteY42" fmla="*/ 197898 h 532424"/>
                <a:gd name="connsiteX43" fmla="*/ 86601 w 971106"/>
                <a:gd name="connsiteY43" fmla="*/ 209682 h 532424"/>
                <a:gd name="connsiteX44" fmla="*/ 86601 w 971106"/>
                <a:gd name="connsiteY44" fmla="*/ 209682 h 532424"/>
                <a:gd name="connsiteX45" fmla="*/ 120830 w 971106"/>
                <a:gd name="connsiteY45" fmla="*/ 167971 h 53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71106" h="532424">
                  <a:moveTo>
                    <a:pt x="120830" y="167971"/>
                  </a:moveTo>
                  <a:cubicBezTo>
                    <a:pt x="123448" y="164604"/>
                    <a:pt x="126441" y="162360"/>
                    <a:pt x="130369" y="161050"/>
                  </a:cubicBezTo>
                  <a:cubicBezTo>
                    <a:pt x="161792" y="150389"/>
                    <a:pt x="193402" y="139540"/>
                    <a:pt x="224826" y="128505"/>
                  </a:cubicBezTo>
                  <a:cubicBezTo>
                    <a:pt x="229128" y="127009"/>
                    <a:pt x="232494" y="127383"/>
                    <a:pt x="236235" y="129253"/>
                  </a:cubicBezTo>
                  <a:cubicBezTo>
                    <a:pt x="288420" y="154317"/>
                    <a:pt x="339670" y="181064"/>
                    <a:pt x="389985" y="209869"/>
                  </a:cubicBezTo>
                  <a:cubicBezTo>
                    <a:pt x="546166" y="299275"/>
                    <a:pt x="691124" y="404580"/>
                    <a:pt x="827666" y="521669"/>
                  </a:cubicBezTo>
                  <a:cubicBezTo>
                    <a:pt x="844312" y="535885"/>
                    <a:pt x="844312" y="536072"/>
                    <a:pt x="861520" y="521857"/>
                  </a:cubicBezTo>
                  <a:cubicBezTo>
                    <a:pt x="896497" y="492865"/>
                    <a:pt x="931100" y="463312"/>
                    <a:pt x="966451" y="434507"/>
                  </a:cubicBezTo>
                  <a:cubicBezTo>
                    <a:pt x="972063" y="429831"/>
                    <a:pt x="972250" y="427026"/>
                    <a:pt x="968883" y="421227"/>
                  </a:cubicBezTo>
                  <a:cubicBezTo>
                    <a:pt x="916698" y="328080"/>
                    <a:pt x="864700" y="234932"/>
                    <a:pt x="812702" y="141785"/>
                  </a:cubicBezTo>
                  <a:cubicBezTo>
                    <a:pt x="792127" y="104751"/>
                    <a:pt x="771553" y="67903"/>
                    <a:pt x="750791" y="31055"/>
                  </a:cubicBezTo>
                  <a:cubicBezTo>
                    <a:pt x="749482" y="28624"/>
                    <a:pt x="749669" y="22826"/>
                    <a:pt x="743309" y="26754"/>
                  </a:cubicBezTo>
                  <a:cubicBezTo>
                    <a:pt x="710015" y="47515"/>
                    <a:pt x="673168" y="48451"/>
                    <a:pt x="635759" y="45458"/>
                  </a:cubicBezTo>
                  <a:cubicBezTo>
                    <a:pt x="583387" y="40969"/>
                    <a:pt x="532886" y="26941"/>
                    <a:pt x="481823" y="15718"/>
                  </a:cubicBezTo>
                  <a:cubicBezTo>
                    <a:pt x="453579" y="9359"/>
                    <a:pt x="425897" y="755"/>
                    <a:pt x="396531" y="380"/>
                  </a:cubicBezTo>
                  <a:cubicBezTo>
                    <a:pt x="341728" y="-368"/>
                    <a:pt x="286737" y="-368"/>
                    <a:pt x="232120" y="3747"/>
                  </a:cubicBezTo>
                  <a:cubicBezTo>
                    <a:pt x="175820" y="8049"/>
                    <a:pt x="120082" y="16466"/>
                    <a:pt x="66400" y="34983"/>
                  </a:cubicBezTo>
                  <a:cubicBezTo>
                    <a:pt x="61163" y="36854"/>
                    <a:pt x="57422" y="39659"/>
                    <a:pt x="54242" y="44149"/>
                  </a:cubicBezTo>
                  <a:cubicBezTo>
                    <a:pt x="36286" y="70709"/>
                    <a:pt x="18143" y="97082"/>
                    <a:pt x="0" y="123642"/>
                  </a:cubicBezTo>
                  <a:lnTo>
                    <a:pt x="0" y="123642"/>
                  </a:lnTo>
                  <a:cubicBezTo>
                    <a:pt x="4115" y="122894"/>
                    <a:pt x="5798" y="119340"/>
                    <a:pt x="8043" y="116347"/>
                  </a:cubicBezTo>
                  <a:cubicBezTo>
                    <a:pt x="23567" y="94089"/>
                    <a:pt x="38905" y="71831"/>
                    <a:pt x="53868" y="49199"/>
                  </a:cubicBezTo>
                  <a:cubicBezTo>
                    <a:pt x="58544" y="42278"/>
                    <a:pt x="64156" y="38163"/>
                    <a:pt x="72012" y="35545"/>
                  </a:cubicBezTo>
                  <a:cubicBezTo>
                    <a:pt x="132239" y="15718"/>
                    <a:pt x="194712" y="7862"/>
                    <a:pt x="257558" y="4495"/>
                  </a:cubicBezTo>
                  <a:cubicBezTo>
                    <a:pt x="293283" y="2625"/>
                    <a:pt x="329196" y="2064"/>
                    <a:pt x="364921" y="2064"/>
                  </a:cubicBezTo>
                  <a:cubicBezTo>
                    <a:pt x="393539" y="2064"/>
                    <a:pt x="421408" y="4682"/>
                    <a:pt x="449277" y="10668"/>
                  </a:cubicBezTo>
                  <a:cubicBezTo>
                    <a:pt x="511002" y="24322"/>
                    <a:pt x="571791" y="42465"/>
                    <a:pt x="635198" y="47889"/>
                  </a:cubicBezTo>
                  <a:cubicBezTo>
                    <a:pt x="670923" y="50882"/>
                    <a:pt x="706275" y="50134"/>
                    <a:pt x="739007" y="32365"/>
                  </a:cubicBezTo>
                  <a:cubicBezTo>
                    <a:pt x="744618" y="29372"/>
                    <a:pt x="747798" y="30307"/>
                    <a:pt x="750978" y="35919"/>
                  </a:cubicBezTo>
                  <a:cubicBezTo>
                    <a:pt x="768934" y="68090"/>
                    <a:pt x="786703" y="100261"/>
                    <a:pt x="804659" y="132246"/>
                  </a:cubicBezTo>
                  <a:cubicBezTo>
                    <a:pt x="839823" y="195092"/>
                    <a:pt x="874800" y="257939"/>
                    <a:pt x="909964" y="320785"/>
                  </a:cubicBezTo>
                  <a:cubicBezTo>
                    <a:pt x="928295" y="353518"/>
                    <a:pt x="946064" y="386250"/>
                    <a:pt x="964768" y="418609"/>
                  </a:cubicBezTo>
                  <a:cubicBezTo>
                    <a:pt x="970192" y="427961"/>
                    <a:pt x="969818" y="428522"/>
                    <a:pt x="961214" y="435443"/>
                  </a:cubicBezTo>
                  <a:cubicBezTo>
                    <a:pt x="950366" y="444234"/>
                    <a:pt x="939517" y="453025"/>
                    <a:pt x="928856" y="462190"/>
                  </a:cubicBezTo>
                  <a:cubicBezTo>
                    <a:pt x="904166" y="483139"/>
                    <a:pt x="879476" y="504087"/>
                    <a:pt x="854413" y="524662"/>
                  </a:cubicBezTo>
                  <a:cubicBezTo>
                    <a:pt x="845247" y="532144"/>
                    <a:pt x="843377" y="531770"/>
                    <a:pt x="834399" y="524101"/>
                  </a:cubicBezTo>
                  <a:cubicBezTo>
                    <a:pt x="826543" y="517180"/>
                    <a:pt x="818313" y="510260"/>
                    <a:pt x="810271" y="503526"/>
                  </a:cubicBezTo>
                  <a:cubicBezTo>
                    <a:pt x="717310" y="424968"/>
                    <a:pt x="620235" y="352021"/>
                    <a:pt x="518296" y="285621"/>
                  </a:cubicBezTo>
                  <a:cubicBezTo>
                    <a:pt x="428890" y="227451"/>
                    <a:pt x="336678" y="174143"/>
                    <a:pt x="239976" y="128692"/>
                  </a:cubicBezTo>
                  <a:cubicBezTo>
                    <a:pt x="232869" y="125325"/>
                    <a:pt x="226509" y="124951"/>
                    <a:pt x="219401" y="127757"/>
                  </a:cubicBezTo>
                  <a:cubicBezTo>
                    <a:pt x="198827" y="135987"/>
                    <a:pt x="177691" y="142907"/>
                    <a:pt x="156555" y="149267"/>
                  </a:cubicBezTo>
                  <a:cubicBezTo>
                    <a:pt x="135232" y="155813"/>
                    <a:pt x="115967" y="164417"/>
                    <a:pt x="104183" y="184805"/>
                  </a:cubicBezTo>
                  <a:cubicBezTo>
                    <a:pt x="101377" y="189481"/>
                    <a:pt x="97075" y="193409"/>
                    <a:pt x="93709" y="197898"/>
                  </a:cubicBezTo>
                  <a:cubicBezTo>
                    <a:pt x="90903" y="201452"/>
                    <a:pt x="87162" y="204819"/>
                    <a:pt x="86601" y="209682"/>
                  </a:cubicBezTo>
                  <a:lnTo>
                    <a:pt x="86601" y="209682"/>
                  </a:lnTo>
                  <a:cubicBezTo>
                    <a:pt x="98010" y="195840"/>
                    <a:pt x="109607" y="181999"/>
                    <a:pt x="120830" y="167971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890D0C1-E10B-4414-9A46-D6D1FC8533F6}"/>
                </a:ext>
              </a:extLst>
            </p:cNvPr>
            <p:cNvSpPr/>
            <p:nvPr/>
          </p:nvSpPr>
          <p:spPr>
            <a:xfrm>
              <a:off x="1972795" y="5324058"/>
              <a:ext cx="988412" cy="892322"/>
            </a:xfrm>
            <a:custGeom>
              <a:avLst/>
              <a:gdLst>
                <a:gd name="connsiteX0" fmla="*/ 6998 w 988412"/>
                <a:gd name="connsiteY0" fmla="*/ 305254 h 892322"/>
                <a:gd name="connsiteX1" fmla="*/ 2135 w 988412"/>
                <a:gd name="connsiteY1" fmla="*/ 313297 h 892322"/>
                <a:gd name="connsiteX2" fmla="*/ 3444 w 988412"/>
                <a:gd name="connsiteY2" fmla="*/ 326951 h 892322"/>
                <a:gd name="connsiteX3" fmla="*/ 67413 w 988412"/>
                <a:gd name="connsiteY3" fmla="*/ 400085 h 892322"/>
                <a:gd name="connsiteX4" fmla="*/ 78074 w 988412"/>
                <a:gd name="connsiteY4" fmla="*/ 400646 h 892322"/>
                <a:gd name="connsiteX5" fmla="*/ 110059 w 988412"/>
                <a:gd name="connsiteY5" fmla="*/ 383251 h 892322"/>
                <a:gd name="connsiteX6" fmla="*/ 229205 w 988412"/>
                <a:gd name="connsiteY6" fmla="*/ 407567 h 892322"/>
                <a:gd name="connsiteX7" fmla="*/ 252212 w 988412"/>
                <a:gd name="connsiteY7" fmla="*/ 430760 h 892322"/>
                <a:gd name="connsiteX8" fmla="*/ 260441 w 988412"/>
                <a:gd name="connsiteY8" fmla="*/ 430199 h 892322"/>
                <a:gd name="connsiteX9" fmla="*/ 341618 w 988412"/>
                <a:gd name="connsiteY9" fmla="*/ 380820 h 892322"/>
                <a:gd name="connsiteX10" fmla="*/ 461139 w 988412"/>
                <a:gd name="connsiteY10" fmla="*/ 432257 h 892322"/>
                <a:gd name="connsiteX11" fmla="*/ 478534 w 988412"/>
                <a:gd name="connsiteY11" fmla="*/ 496412 h 892322"/>
                <a:gd name="connsiteX12" fmla="*/ 492375 w 988412"/>
                <a:gd name="connsiteY12" fmla="*/ 513620 h 892322"/>
                <a:gd name="connsiteX13" fmla="*/ 545308 w 988412"/>
                <a:gd name="connsiteY13" fmla="*/ 533447 h 892322"/>
                <a:gd name="connsiteX14" fmla="*/ 590572 w 988412"/>
                <a:gd name="connsiteY14" fmla="*/ 613127 h 892322"/>
                <a:gd name="connsiteX15" fmla="*/ 592443 w 988412"/>
                <a:gd name="connsiteY15" fmla="*/ 646608 h 892322"/>
                <a:gd name="connsiteX16" fmla="*/ 602917 w 988412"/>
                <a:gd name="connsiteY16" fmla="*/ 660262 h 892322"/>
                <a:gd name="connsiteX17" fmla="*/ 684094 w 988412"/>
                <a:gd name="connsiteY17" fmla="*/ 721051 h 892322"/>
                <a:gd name="connsiteX18" fmla="*/ 682972 w 988412"/>
                <a:gd name="connsiteY18" fmla="*/ 844499 h 892322"/>
                <a:gd name="connsiteX19" fmla="*/ 691202 w 988412"/>
                <a:gd name="connsiteY19" fmla="*/ 863952 h 892322"/>
                <a:gd name="connsiteX20" fmla="*/ 771443 w 988412"/>
                <a:gd name="connsiteY20" fmla="*/ 886023 h 892322"/>
                <a:gd name="connsiteX21" fmla="*/ 825124 w 988412"/>
                <a:gd name="connsiteY21" fmla="*/ 892195 h 892322"/>
                <a:gd name="connsiteX22" fmla="*/ 898445 w 988412"/>
                <a:gd name="connsiteY22" fmla="*/ 853290 h 892322"/>
                <a:gd name="connsiteX23" fmla="*/ 894517 w 988412"/>
                <a:gd name="connsiteY23" fmla="*/ 841881 h 892322"/>
                <a:gd name="connsiteX24" fmla="*/ 817082 w 988412"/>
                <a:gd name="connsiteY24" fmla="*/ 802228 h 892322"/>
                <a:gd name="connsiteX25" fmla="*/ 716265 w 988412"/>
                <a:gd name="connsiteY25" fmla="*/ 743496 h 892322"/>
                <a:gd name="connsiteX26" fmla="*/ 699993 w 988412"/>
                <a:gd name="connsiteY26" fmla="*/ 725727 h 892322"/>
                <a:gd name="connsiteX27" fmla="*/ 713460 w 988412"/>
                <a:gd name="connsiteY27" fmla="*/ 692059 h 892322"/>
                <a:gd name="connsiteX28" fmla="*/ 753861 w 988412"/>
                <a:gd name="connsiteY28" fmla="*/ 695800 h 892322"/>
                <a:gd name="connsiteX29" fmla="*/ 859914 w 988412"/>
                <a:gd name="connsiteY29" fmla="*/ 741813 h 892322"/>
                <a:gd name="connsiteX30" fmla="*/ 951004 w 988412"/>
                <a:gd name="connsiteY30" fmla="*/ 793437 h 892322"/>
                <a:gd name="connsiteX31" fmla="*/ 974011 w 988412"/>
                <a:gd name="connsiteY31" fmla="*/ 800357 h 892322"/>
                <a:gd name="connsiteX32" fmla="*/ 988413 w 988412"/>
                <a:gd name="connsiteY32" fmla="*/ 803724 h 892322"/>
                <a:gd name="connsiteX33" fmla="*/ 982241 w 988412"/>
                <a:gd name="connsiteY33" fmla="*/ 796803 h 892322"/>
                <a:gd name="connsiteX34" fmla="*/ 452160 w 988412"/>
                <a:gd name="connsiteY34" fmla="*/ 264292 h 892322"/>
                <a:gd name="connsiteX35" fmla="*/ 436075 w 988412"/>
                <a:gd name="connsiteY35" fmla="*/ 248767 h 892322"/>
                <a:gd name="connsiteX36" fmla="*/ 346481 w 988412"/>
                <a:gd name="connsiteY36" fmla="*/ 249515 h 892322"/>
                <a:gd name="connsiteX37" fmla="*/ 315619 w 988412"/>
                <a:gd name="connsiteY37" fmla="*/ 225761 h 892322"/>
                <a:gd name="connsiteX38" fmla="*/ 311691 w 988412"/>
                <a:gd name="connsiteY38" fmla="*/ 123822 h 892322"/>
                <a:gd name="connsiteX39" fmla="*/ 274657 w 988412"/>
                <a:gd name="connsiteY39" fmla="*/ 86040 h 892322"/>
                <a:gd name="connsiteX40" fmla="*/ 188430 w 988412"/>
                <a:gd name="connsiteY40" fmla="*/ 0 h 892322"/>
                <a:gd name="connsiteX41" fmla="*/ 184128 w 988412"/>
                <a:gd name="connsiteY41" fmla="*/ 11036 h 892322"/>
                <a:gd name="connsiteX42" fmla="*/ 6998 w 988412"/>
                <a:gd name="connsiteY42" fmla="*/ 305254 h 89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88412" h="892322">
                  <a:moveTo>
                    <a:pt x="6998" y="305254"/>
                  </a:moveTo>
                  <a:cubicBezTo>
                    <a:pt x="5315" y="307873"/>
                    <a:pt x="4005" y="310679"/>
                    <a:pt x="2135" y="313297"/>
                  </a:cubicBezTo>
                  <a:cubicBezTo>
                    <a:pt x="-1232" y="318160"/>
                    <a:pt x="-484" y="322649"/>
                    <a:pt x="3444" y="326951"/>
                  </a:cubicBezTo>
                  <a:cubicBezTo>
                    <a:pt x="25141" y="351080"/>
                    <a:pt x="46277" y="375582"/>
                    <a:pt x="67413" y="400085"/>
                  </a:cubicBezTo>
                  <a:cubicBezTo>
                    <a:pt x="70967" y="404200"/>
                    <a:pt x="74334" y="403078"/>
                    <a:pt x="78074" y="400646"/>
                  </a:cubicBezTo>
                  <a:cubicBezTo>
                    <a:pt x="88362" y="394100"/>
                    <a:pt x="98649" y="387740"/>
                    <a:pt x="110059" y="383251"/>
                  </a:cubicBezTo>
                  <a:cubicBezTo>
                    <a:pt x="155136" y="365108"/>
                    <a:pt x="194228" y="376705"/>
                    <a:pt x="229205" y="407567"/>
                  </a:cubicBezTo>
                  <a:cubicBezTo>
                    <a:pt x="237435" y="414674"/>
                    <a:pt x="244917" y="422717"/>
                    <a:pt x="252212" y="430760"/>
                  </a:cubicBezTo>
                  <a:cubicBezTo>
                    <a:pt x="255765" y="434688"/>
                    <a:pt x="257449" y="434688"/>
                    <a:pt x="260441" y="430199"/>
                  </a:cubicBezTo>
                  <a:cubicBezTo>
                    <a:pt x="279520" y="400646"/>
                    <a:pt x="307950" y="385309"/>
                    <a:pt x="341618" y="380820"/>
                  </a:cubicBezTo>
                  <a:cubicBezTo>
                    <a:pt x="391184" y="374273"/>
                    <a:pt x="432895" y="387740"/>
                    <a:pt x="461139" y="432257"/>
                  </a:cubicBezTo>
                  <a:cubicBezTo>
                    <a:pt x="473296" y="451522"/>
                    <a:pt x="478908" y="473219"/>
                    <a:pt x="478534" y="496412"/>
                  </a:cubicBezTo>
                  <a:cubicBezTo>
                    <a:pt x="478346" y="511002"/>
                    <a:pt x="478534" y="511189"/>
                    <a:pt x="492375" y="513620"/>
                  </a:cubicBezTo>
                  <a:cubicBezTo>
                    <a:pt x="511266" y="516800"/>
                    <a:pt x="529409" y="522411"/>
                    <a:pt x="545308" y="533447"/>
                  </a:cubicBezTo>
                  <a:cubicBezTo>
                    <a:pt x="572990" y="552899"/>
                    <a:pt x="585335" y="580956"/>
                    <a:pt x="590572" y="613127"/>
                  </a:cubicBezTo>
                  <a:cubicBezTo>
                    <a:pt x="592443" y="624350"/>
                    <a:pt x="593004" y="635385"/>
                    <a:pt x="592443" y="646608"/>
                  </a:cubicBezTo>
                  <a:cubicBezTo>
                    <a:pt x="591882" y="654651"/>
                    <a:pt x="595436" y="657830"/>
                    <a:pt x="602917" y="660262"/>
                  </a:cubicBezTo>
                  <a:cubicBezTo>
                    <a:pt x="637333" y="670549"/>
                    <a:pt x="665016" y="690563"/>
                    <a:pt x="684094" y="721051"/>
                  </a:cubicBezTo>
                  <a:cubicBezTo>
                    <a:pt x="709719" y="762201"/>
                    <a:pt x="704856" y="803724"/>
                    <a:pt x="682972" y="844499"/>
                  </a:cubicBezTo>
                  <a:cubicBezTo>
                    <a:pt x="674555" y="860024"/>
                    <a:pt x="674181" y="859837"/>
                    <a:pt x="691202" y="863952"/>
                  </a:cubicBezTo>
                  <a:cubicBezTo>
                    <a:pt x="718136" y="870498"/>
                    <a:pt x="744509" y="879289"/>
                    <a:pt x="771443" y="886023"/>
                  </a:cubicBezTo>
                  <a:cubicBezTo>
                    <a:pt x="789025" y="890325"/>
                    <a:pt x="806981" y="892944"/>
                    <a:pt x="825124" y="892195"/>
                  </a:cubicBezTo>
                  <a:cubicBezTo>
                    <a:pt x="855799" y="890886"/>
                    <a:pt x="879928" y="877419"/>
                    <a:pt x="898445" y="853290"/>
                  </a:cubicBezTo>
                  <a:cubicBezTo>
                    <a:pt x="903308" y="846931"/>
                    <a:pt x="899193" y="844499"/>
                    <a:pt x="894517" y="841881"/>
                  </a:cubicBezTo>
                  <a:cubicBezTo>
                    <a:pt x="868892" y="828227"/>
                    <a:pt x="843268" y="814947"/>
                    <a:pt x="817082" y="802228"/>
                  </a:cubicBezTo>
                  <a:cubicBezTo>
                    <a:pt x="782104" y="785020"/>
                    <a:pt x="747314" y="767625"/>
                    <a:pt x="716265" y="743496"/>
                  </a:cubicBezTo>
                  <a:cubicBezTo>
                    <a:pt x="709719" y="738446"/>
                    <a:pt x="704295" y="732461"/>
                    <a:pt x="699993" y="725727"/>
                  </a:cubicBezTo>
                  <a:cubicBezTo>
                    <a:pt x="691014" y="711886"/>
                    <a:pt x="697561" y="696361"/>
                    <a:pt x="713460" y="692059"/>
                  </a:cubicBezTo>
                  <a:cubicBezTo>
                    <a:pt x="727488" y="688319"/>
                    <a:pt x="740768" y="692059"/>
                    <a:pt x="753861" y="695800"/>
                  </a:cubicBezTo>
                  <a:cubicBezTo>
                    <a:pt x="791270" y="706275"/>
                    <a:pt x="825873" y="723670"/>
                    <a:pt x="859914" y="741813"/>
                  </a:cubicBezTo>
                  <a:cubicBezTo>
                    <a:pt x="890776" y="758086"/>
                    <a:pt x="920703" y="776042"/>
                    <a:pt x="951004" y="793437"/>
                  </a:cubicBezTo>
                  <a:cubicBezTo>
                    <a:pt x="958112" y="797552"/>
                    <a:pt x="965781" y="800170"/>
                    <a:pt x="974011" y="800357"/>
                  </a:cubicBezTo>
                  <a:cubicBezTo>
                    <a:pt x="979061" y="800544"/>
                    <a:pt x="983737" y="802228"/>
                    <a:pt x="988413" y="803724"/>
                  </a:cubicBezTo>
                  <a:cubicBezTo>
                    <a:pt x="986355" y="801480"/>
                    <a:pt x="984485" y="799048"/>
                    <a:pt x="982241" y="796803"/>
                  </a:cubicBezTo>
                  <a:cubicBezTo>
                    <a:pt x="805859" y="619300"/>
                    <a:pt x="629103" y="441796"/>
                    <a:pt x="452160" y="264292"/>
                  </a:cubicBezTo>
                  <a:cubicBezTo>
                    <a:pt x="446923" y="259055"/>
                    <a:pt x="441312" y="254004"/>
                    <a:pt x="436075" y="248767"/>
                  </a:cubicBezTo>
                  <a:cubicBezTo>
                    <a:pt x="406335" y="256436"/>
                    <a:pt x="376408" y="256436"/>
                    <a:pt x="346481" y="249515"/>
                  </a:cubicBezTo>
                  <a:cubicBezTo>
                    <a:pt x="332640" y="246336"/>
                    <a:pt x="321979" y="238106"/>
                    <a:pt x="315619" y="225761"/>
                  </a:cubicBezTo>
                  <a:cubicBezTo>
                    <a:pt x="298785" y="192467"/>
                    <a:pt x="298785" y="158425"/>
                    <a:pt x="311691" y="123822"/>
                  </a:cubicBezTo>
                  <a:cubicBezTo>
                    <a:pt x="299346" y="111291"/>
                    <a:pt x="287001" y="98572"/>
                    <a:pt x="274657" y="86040"/>
                  </a:cubicBezTo>
                  <a:cubicBezTo>
                    <a:pt x="246039" y="57422"/>
                    <a:pt x="217047" y="28805"/>
                    <a:pt x="188430" y="0"/>
                  </a:cubicBezTo>
                  <a:cubicBezTo>
                    <a:pt x="188804" y="4489"/>
                    <a:pt x="186185" y="7669"/>
                    <a:pt x="184128" y="11036"/>
                  </a:cubicBezTo>
                  <a:cubicBezTo>
                    <a:pt x="125209" y="109420"/>
                    <a:pt x="65730" y="207057"/>
                    <a:pt x="6998" y="305254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3C161E3-8432-4227-95D5-E7086248E1AE}"/>
                </a:ext>
              </a:extLst>
            </p:cNvPr>
            <p:cNvSpPr/>
            <p:nvPr/>
          </p:nvSpPr>
          <p:spPr>
            <a:xfrm>
              <a:off x="1969091" y="5323871"/>
              <a:ext cx="992490" cy="894612"/>
            </a:xfrm>
            <a:custGeom>
              <a:avLst/>
              <a:gdLst>
                <a:gd name="connsiteX0" fmla="*/ 191198 w 992490"/>
                <a:gd name="connsiteY0" fmla="*/ 935 h 894612"/>
                <a:gd name="connsiteX1" fmla="*/ 1724 w 992490"/>
                <a:gd name="connsiteY1" fmla="*/ 314981 h 894612"/>
                <a:gd name="connsiteX2" fmla="*/ 3033 w 992490"/>
                <a:gd name="connsiteY2" fmla="*/ 326016 h 894612"/>
                <a:gd name="connsiteX3" fmla="*/ 68872 w 992490"/>
                <a:gd name="connsiteY3" fmla="*/ 401394 h 894612"/>
                <a:gd name="connsiteX4" fmla="*/ 82900 w 992490"/>
                <a:gd name="connsiteY4" fmla="*/ 402891 h 894612"/>
                <a:gd name="connsiteX5" fmla="*/ 240952 w 992490"/>
                <a:gd name="connsiteY5" fmla="*/ 417854 h 894612"/>
                <a:gd name="connsiteX6" fmla="*/ 261152 w 992490"/>
                <a:gd name="connsiteY6" fmla="*/ 439177 h 894612"/>
                <a:gd name="connsiteX7" fmla="*/ 346818 w 992490"/>
                <a:gd name="connsiteY7" fmla="*/ 382503 h 894612"/>
                <a:gd name="connsiteX8" fmla="*/ 473446 w 992490"/>
                <a:gd name="connsiteY8" fmla="*/ 456011 h 894612"/>
                <a:gd name="connsiteX9" fmla="*/ 480554 w 992490"/>
                <a:gd name="connsiteY9" fmla="*/ 503894 h 894612"/>
                <a:gd name="connsiteX10" fmla="*/ 490280 w 992490"/>
                <a:gd name="connsiteY10" fmla="*/ 515117 h 894612"/>
                <a:gd name="connsiteX11" fmla="*/ 589600 w 992490"/>
                <a:gd name="connsiteY11" fmla="*/ 600408 h 894612"/>
                <a:gd name="connsiteX12" fmla="*/ 594276 w 992490"/>
                <a:gd name="connsiteY12" fmla="*/ 651471 h 894612"/>
                <a:gd name="connsiteX13" fmla="*/ 601945 w 992490"/>
                <a:gd name="connsiteY13" fmla="*/ 661197 h 894612"/>
                <a:gd name="connsiteX14" fmla="*/ 687424 w 992490"/>
                <a:gd name="connsiteY14" fmla="*/ 724605 h 894612"/>
                <a:gd name="connsiteX15" fmla="*/ 684805 w 992490"/>
                <a:gd name="connsiteY15" fmla="*/ 842816 h 894612"/>
                <a:gd name="connsiteX16" fmla="*/ 674331 w 992490"/>
                <a:gd name="connsiteY16" fmla="*/ 861146 h 894612"/>
                <a:gd name="connsiteX17" fmla="*/ 699581 w 992490"/>
                <a:gd name="connsiteY17" fmla="*/ 867319 h 894612"/>
                <a:gd name="connsiteX18" fmla="*/ 803577 w 992490"/>
                <a:gd name="connsiteY18" fmla="*/ 893318 h 894612"/>
                <a:gd name="connsiteX19" fmla="*/ 910192 w 992490"/>
                <a:gd name="connsiteY19" fmla="*/ 845996 h 894612"/>
                <a:gd name="connsiteX20" fmla="*/ 893171 w 992490"/>
                <a:gd name="connsiteY20" fmla="*/ 836270 h 894612"/>
                <a:gd name="connsiteX21" fmla="*/ 783564 w 992490"/>
                <a:gd name="connsiteY21" fmla="*/ 780157 h 894612"/>
                <a:gd name="connsiteX22" fmla="*/ 714545 w 992490"/>
                <a:gd name="connsiteY22" fmla="*/ 734518 h 894612"/>
                <a:gd name="connsiteX23" fmla="*/ 703135 w 992490"/>
                <a:gd name="connsiteY23" fmla="*/ 705339 h 894612"/>
                <a:gd name="connsiteX24" fmla="*/ 733997 w 992490"/>
                <a:gd name="connsiteY24" fmla="*/ 693369 h 894612"/>
                <a:gd name="connsiteX25" fmla="*/ 805822 w 992490"/>
                <a:gd name="connsiteY25" fmla="*/ 715814 h 894612"/>
                <a:gd name="connsiteX26" fmla="*/ 948723 w 992490"/>
                <a:gd name="connsiteY26" fmla="*/ 792688 h 894612"/>
                <a:gd name="connsiteX27" fmla="*/ 992491 w 992490"/>
                <a:gd name="connsiteY27" fmla="*/ 803537 h 894612"/>
                <a:gd name="connsiteX28" fmla="*/ 978088 w 992490"/>
                <a:gd name="connsiteY28" fmla="*/ 800170 h 894612"/>
                <a:gd name="connsiteX29" fmla="*/ 955082 w 992490"/>
                <a:gd name="connsiteY29" fmla="*/ 793250 h 894612"/>
                <a:gd name="connsiteX30" fmla="*/ 863992 w 992490"/>
                <a:gd name="connsiteY30" fmla="*/ 741626 h 894612"/>
                <a:gd name="connsiteX31" fmla="*/ 757939 w 992490"/>
                <a:gd name="connsiteY31" fmla="*/ 695613 h 894612"/>
                <a:gd name="connsiteX32" fmla="*/ 717538 w 992490"/>
                <a:gd name="connsiteY32" fmla="*/ 691872 h 894612"/>
                <a:gd name="connsiteX33" fmla="*/ 704070 w 992490"/>
                <a:gd name="connsiteY33" fmla="*/ 725540 h 894612"/>
                <a:gd name="connsiteX34" fmla="*/ 720343 w 992490"/>
                <a:gd name="connsiteY34" fmla="*/ 743309 h 894612"/>
                <a:gd name="connsiteX35" fmla="*/ 821159 w 992490"/>
                <a:gd name="connsiteY35" fmla="*/ 802041 h 894612"/>
                <a:gd name="connsiteX36" fmla="*/ 898595 w 992490"/>
                <a:gd name="connsiteY36" fmla="*/ 841694 h 894612"/>
                <a:gd name="connsiteX37" fmla="*/ 902523 w 992490"/>
                <a:gd name="connsiteY37" fmla="*/ 853103 h 894612"/>
                <a:gd name="connsiteX38" fmla="*/ 829202 w 992490"/>
                <a:gd name="connsiteY38" fmla="*/ 892008 h 894612"/>
                <a:gd name="connsiteX39" fmla="*/ 775521 w 992490"/>
                <a:gd name="connsiteY39" fmla="*/ 885836 h 894612"/>
                <a:gd name="connsiteX40" fmla="*/ 695279 w 992490"/>
                <a:gd name="connsiteY40" fmla="*/ 863765 h 894612"/>
                <a:gd name="connsiteX41" fmla="*/ 687050 w 992490"/>
                <a:gd name="connsiteY41" fmla="*/ 844312 h 894612"/>
                <a:gd name="connsiteX42" fmla="*/ 688172 w 992490"/>
                <a:gd name="connsiteY42" fmla="*/ 720864 h 894612"/>
                <a:gd name="connsiteX43" fmla="*/ 606995 w 992490"/>
                <a:gd name="connsiteY43" fmla="*/ 660075 h 894612"/>
                <a:gd name="connsiteX44" fmla="*/ 596521 w 992490"/>
                <a:gd name="connsiteY44" fmla="*/ 646421 h 894612"/>
                <a:gd name="connsiteX45" fmla="*/ 594650 w 992490"/>
                <a:gd name="connsiteY45" fmla="*/ 612940 h 894612"/>
                <a:gd name="connsiteX46" fmla="*/ 549386 w 992490"/>
                <a:gd name="connsiteY46" fmla="*/ 533260 h 894612"/>
                <a:gd name="connsiteX47" fmla="*/ 496453 w 992490"/>
                <a:gd name="connsiteY47" fmla="*/ 513433 h 894612"/>
                <a:gd name="connsiteX48" fmla="*/ 482612 w 992490"/>
                <a:gd name="connsiteY48" fmla="*/ 496225 h 894612"/>
                <a:gd name="connsiteX49" fmla="*/ 465216 w 992490"/>
                <a:gd name="connsiteY49" fmla="*/ 432069 h 894612"/>
                <a:gd name="connsiteX50" fmla="*/ 345696 w 992490"/>
                <a:gd name="connsiteY50" fmla="*/ 380633 h 894612"/>
                <a:gd name="connsiteX51" fmla="*/ 264519 w 992490"/>
                <a:gd name="connsiteY51" fmla="*/ 430012 h 894612"/>
                <a:gd name="connsiteX52" fmla="*/ 256289 w 992490"/>
                <a:gd name="connsiteY52" fmla="*/ 430573 h 894612"/>
                <a:gd name="connsiteX53" fmla="*/ 233283 w 992490"/>
                <a:gd name="connsiteY53" fmla="*/ 407380 h 894612"/>
                <a:gd name="connsiteX54" fmla="*/ 114137 w 992490"/>
                <a:gd name="connsiteY54" fmla="*/ 383064 h 894612"/>
                <a:gd name="connsiteX55" fmla="*/ 82152 w 992490"/>
                <a:gd name="connsiteY55" fmla="*/ 400459 h 894612"/>
                <a:gd name="connsiteX56" fmla="*/ 71491 w 992490"/>
                <a:gd name="connsiteY56" fmla="*/ 399898 h 894612"/>
                <a:gd name="connsiteX57" fmla="*/ 7522 w 992490"/>
                <a:gd name="connsiteY57" fmla="*/ 326764 h 894612"/>
                <a:gd name="connsiteX58" fmla="*/ 6213 w 992490"/>
                <a:gd name="connsiteY58" fmla="*/ 313110 h 894612"/>
                <a:gd name="connsiteX59" fmla="*/ 11076 w 992490"/>
                <a:gd name="connsiteY59" fmla="*/ 305067 h 894612"/>
                <a:gd name="connsiteX60" fmla="*/ 187832 w 992490"/>
                <a:gd name="connsiteY60" fmla="*/ 11036 h 894612"/>
                <a:gd name="connsiteX61" fmla="*/ 192134 w 992490"/>
                <a:gd name="connsiteY61" fmla="*/ 0 h 894612"/>
                <a:gd name="connsiteX62" fmla="*/ 191198 w 992490"/>
                <a:gd name="connsiteY62" fmla="*/ 935 h 89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92490" h="894612">
                  <a:moveTo>
                    <a:pt x="191198" y="935"/>
                  </a:moveTo>
                  <a:cubicBezTo>
                    <a:pt x="128165" y="105679"/>
                    <a:pt x="65131" y="210423"/>
                    <a:pt x="1724" y="314981"/>
                  </a:cubicBezTo>
                  <a:cubicBezTo>
                    <a:pt x="-1082" y="319657"/>
                    <a:pt x="-334" y="322275"/>
                    <a:pt x="3033" y="326016"/>
                  </a:cubicBezTo>
                  <a:cubicBezTo>
                    <a:pt x="25104" y="350893"/>
                    <a:pt x="47175" y="375957"/>
                    <a:pt x="68872" y="401394"/>
                  </a:cubicBezTo>
                  <a:cubicBezTo>
                    <a:pt x="73922" y="407193"/>
                    <a:pt x="76728" y="407006"/>
                    <a:pt x="82900" y="402891"/>
                  </a:cubicBezTo>
                  <a:cubicBezTo>
                    <a:pt x="140136" y="363986"/>
                    <a:pt x="191760" y="369036"/>
                    <a:pt x="240952" y="417854"/>
                  </a:cubicBezTo>
                  <a:cubicBezTo>
                    <a:pt x="247685" y="424588"/>
                    <a:pt x="254045" y="431695"/>
                    <a:pt x="261152" y="439177"/>
                  </a:cubicBezTo>
                  <a:cubicBezTo>
                    <a:pt x="280044" y="405322"/>
                    <a:pt x="309971" y="388488"/>
                    <a:pt x="346818" y="382503"/>
                  </a:cubicBezTo>
                  <a:cubicBezTo>
                    <a:pt x="403866" y="373151"/>
                    <a:pt x="455864" y="403452"/>
                    <a:pt x="473446" y="456011"/>
                  </a:cubicBezTo>
                  <a:cubicBezTo>
                    <a:pt x="478684" y="471536"/>
                    <a:pt x="481115" y="487621"/>
                    <a:pt x="480554" y="503894"/>
                  </a:cubicBezTo>
                  <a:cubicBezTo>
                    <a:pt x="480367" y="511563"/>
                    <a:pt x="481863" y="514181"/>
                    <a:pt x="490280" y="515117"/>
                  </a:cubicBezTo>
                  <a:cubicBezTo>
                    <a:pt x="543962" y="520728"/>
                    <a:pt x="577816" y="550281"/>
                    <a:pt x="589600" y="600408"/>
                  </a:cubicBezTo>
                  <a:cubicBezTo>
                    <a:pt x="593528" y="617242"/>
                    <a:pt x="595024" y="634263"/>
                    <a:pt x="594276" y="651471"/>
                  </a:cubicBezTo>
                  <a:cubicBezTo>
                    <a:pt x="594089" y="657643"/>
                    <a:pt x="595960" y="659514"/>
                    <a:pt x="601945" y="661197"/>
                  </a:cubicBezTo>
                  <a:cubicBezTo>
                    <a:pt x="638605" y="671110"/>
                    <a:pt x="667971" y="691685"/>
                    <a:pt x="687424" y="724605"/>
                  </a:cubicBezTo>
                  <a:cubicBezTo>
                    <a:pt x="710804" y="764258"/>
                    <a:pt x="705380" y="803911"/>
                    <a:pt x="684805" y="842816"/>
                  </a:cubicBezTo>
                  <a:cubicBezTo>
                    <a:pt x="681625" y="848988"/>
                    <a:pt x="677884" y="854974"/>
                    <a:pt x="674331" y="861146"/>
                  </a:cubicBezTo>
                  <a:cubicBezTo>
                    <a:pt x="683309" y="863391"/>
                    <a:pt x="691539" y="865448"/>
                    <a:pt x="699581" y="867319"/>
                  </a:cubicBezTo>
                  <a:cubicBezTo>
                    <a:pt x="734371" y="875923"/>
                    <a:pt x="768039" y="888455"/>
                    <a:pt x="803577" y="893318"/>
                  </a:cubicBezTo>
                  <a:cubicBezTo>
                    <a:pt x="848655" y="899303"/>
                    <a:pt x="884380" y="884714"/>
                    <a:pt x="910192" y="845996"/>
                  </a:cubicBezTo>
                  <a:cubicBezTo>
                    <a:pt x="904394" y="842629"/>
                    <a:pt x="898969" y="839262"/>
                    <a:pt x="893171" y="836270"/>
                  </a:cubicBezTo>
                  <a:cubicBezTo>
                    <a:pt x="856698" y="817565"/>
                    <a:pt x="819850" y="799235"/>
                    <a:pt x="783564" y="780157"/>
                  </a:cubicBezTo>
                  <a:cubicBezTo>
                    <a:pt x="759061" y="767251"/>
                    <a:pt x="734558" y="753971"/>
                    <a:pt x="714545" y="734518"/>
                  </a:cubicBezTo>
                  <a:cubicBezTo>
                    <a:pt x="706502" y="726662"/>
                    <a:pt x="698272" y="718245"/>
                    <a:pt x="703135" y="705339"/>
                  </a:cubicBezTo>
                  <a:cubicBezTo>
                    <a:pt x="706876" y="695800"/>
                    <a:pt x="718286" y="691685"/>
                    <a:pt x="733997" y="693369"/>
                  </a:cubicBezTo>
                  <a:cubicBezTo>
                    <a:pt x="759435" y="695987"/>
                    <a:pt x="782816" y="705713"/>
                    <a:pt x="805822" y="715814"/>
                  </a:cubicBezTo>
                  <a:cubicBezTo>
                    <a:pt x="855388" y="737885"/>
                    <a:pt x="902149" y="765193"/>
                    <a:pt x="948723" y="792688"/>
                  </a:cubicBezTo>
                  <a:cubicBezTo>
                    <a:pt x="962377" y="800731"/>
                    <a:pt x="976966" y="803911"/>
                    <a:pt x="992491" y="803537"/>
                  </a:cubicBezTo>
                  <a:cubicBezTo>
                    <a:pt x="987815" y="801854"/>
                    <a:pt x="983139" y="800170"/>
                    <a:pt x="978088" y="800170"/>
                  </a:cubicBezTo>
                  <a:cubicBezTo>
                    <a:pt x="969859" y="799983"/>
                    <a:pt x="962190" y="797178"/>
                    <a:pt x="955082" y="793250"/>
                  </a:cubicBezTo>
                  <a:cubicBezTo>
                    <a:pt x="924781" y="775855"/>
                    <a:pt x="894854" y="758085"/>
                    <a:pt x="863992" y="741626"/>
                  </a:cubicBezTo>
                  <a:cubicBezTo>
                    <a:pt x="829763" y="723483"/>
                    <a:pt x="795347" y="706088"/>
                    <a:pt x="757939" y="695613"/>
                  </a:cubicBezTo>
                  <a:cubicBezTo>
                    <a:pt x="744846" y="691872"/>
                    <a:pt x="731566" y="688131"/>
                    <a:pt x="717538" y="691872"/>
                  </a:cubicBezTo>
                  <a:cubicBezTo>
                    <a:pt x="701639" y="695987"/>
                    <a:pt x="695092" y="711699"/>
                    <a:pt x="704070" y="725540"/>
                  </a:cubicBezTo>
                  <a:cubicBezTo>
                    <a:pt x="708560" y="732274"/>
                    <a:pt x="713797" y="738259"/>
                    <a:pt x="720343" y="743309"/>
                  </a:cubicBezTo>
                  <a:cubicBezTo>
                    <a:pt x="751392" y="767438"/>
                    <a:pt x="786182" y="784833"/>
                    <a:pt x="821159" y="802041"/>
                  </a:cubicBezTo>
                  <a:cubicBezTo>
                    <a:pt x="847158" y="814760"/>
                    <a:pt x="872970" y="828040"/>
                    <a:pt x="898595" y="841694"/>
                  </a:cubicBezTo>
                  <a:cubicBezTo>
                    <a:pt x="903271" y="844125"/>
                    <a:pt x="907386" y="846744"/>
                    <a:pt x="902523" y="853103"/>
                  </a:cubicBezTo>
                  <a:cubicBezTo>
                    <a:pt x="884006" y="877232"/>
                    <a:pt x="859690" y="890699"/>
                    <a:pt x="829202" y="892008"/>
                  </a:cubicBezTo>
                  <a:cubicBezTo>
                    <a:pt x="811059" y="892756"/>
                    <a:pt x="793103" y="890138"/>
                    <a:pt x="775521" y="885836"/>
                  </a:cubicBezTo>
                  <a:cubicBezTo>
                    <a:pt x="748587" y="879289"/>
                    <a:pt x="722214" y="870311"/>
                    <a:pt x="695279" y="863765"/>
                  </a:cubicBezTo>
                  <a:cubicBezTo>
                    <a:pt x="678259" y="859650"/>
                    <a:pt x="678820" y="859837"/>
                    <a:pt x="687050" y="844312"/>
                  </a:cubicBezTo>
                  <a:cubicBezTo>
                    <a:pt x="708934" y="803537"/>
                    <a:pt x="713797" y="762013"/>
                    <a:pt x="688172" y="720864"/>
                  </a:cubicBezTo>
                  <a:cubicBezTo>
                    <a:pt x="669093" y="690376"/>
                    <a:pt x="641411" y="670362"/>
                    <a:pt x="606995" y="660075"/>
                  </a:cubicBezTo>
                  <a:cubicBezTo>
                    <a:pt x="599326" y="657830"/>
                    <a:pt x="595960" y="654651"/>
                    <a:pt x="596521" y="646421"/>
                  </a:cubicBezTo>
                  <a:cubicBezTo>
                    <a:pt x="597269" y="635198"/>
                    <a:pt x="596521" y="623976"/>
                    <a:pt x="594650" y="612940"/>
                  </a:cubicBezTo>
                  <a:cubicBezTo>
                    <a:pt x="589413" y="580769"/>
                    <a:pt x="577068" y="552712"/>
                    <a:pt x="549386" y="533260"/>
                  </a:cubicBezTo>
                  <a:cubicBezTo>
                    <a:pt x="533487" y="522037"/>
                    <a:pt x="515344" y="516613"/>
                    <a:pt x="496453" y="513433"/>
                  </a:cubicBezTo>
                  <a:cubicBezTo>
                    <a:pt x="482612" y="511002"/>
                    <a:pt x="482424" y="510815"/>
                    <a:pt x="482612" y="496225"/>
                  </a:cubicBezTo>
                  <a:cubicBezTo>
                    <a:pt x="482799" y="473219"/>
                    <a:pt x="477374" y="451335"/>
                    <a:pt x="465216" y="432069"/>
                  </a:cubicBezTo>
                  <a:cubicBezTo>
                    <a:pt x="436973" y="387553"/>
                    <a:pt x="395262" y="373899"/>
                    <a:pt x="345696" y="380633"/>
                  </a:cubicBezTo>
                  <a:cubicBezTo>
                    <a:pt x="312028" y="385122"/>
                    <a:pt x="283598" y="400646"/>
                    <a:pt x="264519" y="430012"/>
                  </a:cubicBezTo>
                  <a:cubicBezTo>
                    <a:pt x="261527" y="434501"/>
                    <a:pt x="259843" y="434501"/>
                    <a:pt x="256289" y="430573"/>
                  </a:cubicBezTo>
                  <a:cubicBezTo>
                    <a:pt x="248995" y="422530"/>
                    <a:pt x="241513" y="414487"/>
                    <a:pt x="233283" y="407380"/>
                  </a:cubicBezTo>
                  <a:cubicBezTo>
                    <a:pt x="198119" y="376705"/>
                    <a:pt x="159214" y="364921"/>
                    <a:pt x="114137" y="383064"/>
                  </a:cubicBezTo>
                  <a:cubicBezTo>
                    <a:pt x="102727" y="387553"/>
                    <a:pt x="92440" y="393913"/>
                    <a:pt x="82152" y="400459"/>
                  </a:cubicBezTo>
                  <a:cubicBezTo>
                    <a:pt x="78411" y="402891"/>
                    <a:pt x="75045" y="404013"/>
                    <a:pt x="71491" y="399898"/>
                  </a:cubicBezTo>
                  <a:cubicBezTo>
                    <a:pt x="50168" y="375582"/>
                    <a:pt x="29032" y="350893"/>
                    <a:pt x="7522" y="326764"/>
                  </a:cubicBezTo>
                  <a:cubicBezTo>
                    <a:pt x="3781" y="322462"/>
                    <a:pt x="3033" y="318160"/>
                    <a:pt x="6213" y="313110"/>
                  </a:cubicBezTo>
                  <a:cubicBezTo>
                    <a:pt x="7896" y="310491"/>
                    <a:pt x="9393" y="307686"/>
                    <a:pt x="11076" y="305067"/>
                  </a:cubicBezTo>
                  <a:cubicBezTo>
                    <a:pt x="69807" y="206870"/>
                    <a:pt x="129287" y="109233"/>
                    <a:pt x="187832" y="11036"/>
                  </a:cubicBezTo>
                  <a:cubicBezTo>
                    <a:pt x="189889" y="7669"/>
                    <a:pt x="192508" y="4302"/>
                    <a:pt x="192134" y="0"/>
                  </a:cubicBezTo>
                  <a:cubicBezTo>
                    <a:pt x="191572" y="561"/>
                    <a:pt x="191385" y="748"/>
                    <a:pt x="191198" y="935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E4DCCAB-0CDF-40CF-B18F-BA5EA6D6F382}"/>
                </a:ext>
              </a:extLst>
            </p:cNvPr>
            <p:cNvSpPr/>
            <p:nvPr/>
          </p:nvSpPr>
          <p:spPr>
            <a:xfrm>
              <a:off x="2576086" y="5412070"/>
              <a:ext cx="707071" cy="483974"/>
            </a:xfrm>
            <a:custGeom>
              <a:avLst/>
              <a:gdLst>
                <a:gd name="connsiteX0" fmla="*/ 278881 w 707071"/>
                <a:gd name="connsiteY0" fmla="*/ 305152 h 483974"/>
                <a:gd name="connsiteX1" fmla="*/ 298147 w 707071"/>
                <a:gd name="connsiteY1" fmla="*/ 303469 h 483974"/>
                <a:gd name="connsiteX2" fmla="*/ 366791 w 707071"/>
                <a:gd name="connsiteY2" fmla="*/ 327598 h 483974"/>
                <a:gd name="connsiteX3" fmla="*/ 553273 w 707071"/>
                <a:gd name="connsiteY3" fmla="*/ 434399 h 483974"/>
                <a:gd name="connsiteX4" fmla="*/ 615746 w 707071"/>
                <a:gd name="connsiteY4" fmla="*/ 475549 h 483974"/>
                <a:gd name="connsiteX5" fmla="*/ 643989 w 707071"/>
                <a:gd name="connsiteY5" fmla="*/ 483966 h 483974"/>
                <a:gd name="connsiteX6" fmla="*/ 663629 w 707071"/>
                <a:gd name="connsiteY6" fmla="*/ 483966 h 483974"/>
                <a:gd name="connsiteX7" fmla="*/ 706275 w 707071"/>
                <a:gd name="connsiteY7" fmla="*/ 432155 h 483974"/>
                <a:gd name="connsiteX8" fmla="*/ 683081 w 707071"/>
                <a:gd name="connsiteY8" fmla="*/ 392502 h 483974"/>
                <a:gd name="connsiteX9" fmla="*/ 377827 w 707071"/>
                <a:gd name="connsiteY9" fmla="*/ 165431 h 483974"/>
                <a:gd name="connsiteX10" fmla="*/ 145706 w 707071"/>
                <a:gd name="connsiteY10" fmla="*/ 25523 h 483974"/>
                <a:gd name="connsiteX11" fmla="*/ 102874 w 707071"/>
                <a:gd name="connsiteY11" fmla="*/ 2330 h 483974"/>
                <a:gd name="connsiteX12" fmla="*/ 87536 w 707071"/>
                <a:gd name="connsiteY12" fmla="*/ 1021 h 483974"/>
                <a:gd name="connsiteX13" fmla="*/ 41711 w 707071"/>
                <a:gd name="connsiteY13" fmla="*/ 14114 h 483974"/>
                <a:gd name="connsiteX14" fmla="*/ 23941 w 707071"/>
                <a:gd name="connsiteY14" fmla="*/ 26645 h 483974"/>
                <a:gd name="connsiteX15" fmla="*/ 7295 w 707071"/>
                <a:gd name="connsiteY15" fmla="*/ 48155 h 483974"/>
                <a:gd name="connsiteX16" fmla="*/ 0 w 707071"/>
                <a:gd name="connsiteY16" fmla="*/ 53018 h 483974"/>
                <a:gd name="connsiteX17" fmla="*/ 5611 w 707071"/>
                <a:gd name="connsiteY17" fmla="*/ 59191 h 483974"/>
                <a:gd name="connsiteX18" fmla="*/ 264853 w 707071"/>
                <a:gd name="connsiteY18" fmla="*/ 318433 h 483974"/>
                <a:gd name="connsiteX19" fmla="*/ 269716 w 707071"/>
                <a:gd name="connsiteY19" fmla="*/ 322735 h 483974"/>
                <a:gd name="connsiteX20" fmla="*/ 278881 w 707071"/>
                <a:gd name="connsiteY20" fmla="*/ 305152 h 48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7071" h="483974">
                  <a:moveTo>
                    <a:pt x="278881" y="305152"/>
                  </a:moveTo>
                  <a:cubicBezTo>
                    <a:pt x="285054" y="302721"/>
                    <a:pt x="291600" y="302347"/>
                    <a:pt x="298147" y="303469"/>
                  </a:cubicBezTo>
                  <a:cubicBezTo>
                    <a:pt x="322462" y="307771"/>
                    <a:pt x="344720" y="317310"/>
                    <a:pt x="366791" y="327598"/>
                  </a:cubicBezTo>
                  <a:cubicBezTo>
                    <a:pt x="431695" y="358273"/>
                    <a:pt x="492858" y="395868"/>
                    <a:pt x="553273" y="434399"/>
                  </a:cubicBezTo>
                  <a:cubicBezTo>
                    <a:pt x="574222" y="447866"/>
                    <a:pt x="594984" y="461708"/>
                    <a:pt x="615746" y="475549"/>
                  </a:cubicBezTo>
                  <a:cubicBezTo>
                    <a:pt x="624350" y="481347"/>
                    <a:pt x="633702" y="484153"/>
                    <a:pt x="643989" y="483966"/>
                  </a:cubicBezTo>
                  <a:cubicBezTo>
                    <a:pt x="650536" y="483779"/>
                    <a:pt x="657082" y="483966"/>
                    <a:pt x="663629" y="483966"/>
                  </a:cubicBezTo>
                  <a:cubicBezTo>
                    <a:pt x="693369" y="483405"/>
                    <a:pt x="711138" y="461333"/>
                    <a:pt x="706275" y="432155"/>
                  </a:cubicBezTo>
                  <a:cubicBezTo>
                    <a:pt x="703469" y="415882"/>
                    <a:pt x="696361" y="403350"/>
                    <a:pt x="683081" y="392502"/>
                  </a:cubicBezTo>
                  <a:cubicBezTo>
                    <a:pt x="584884" y="312073"/>
                    <a:pt x="483693" y="235760"/>
                    <a:pt x="377827" y="165431"/>
                  </a:cubicBezTo>
                  <a:cubicBezTo>
                    <a:pt x="302449" y="115491"/>
                    <a:pt x="225200" y="68730"/>
                    <a:pt x="145706" y="25523"/>
                  </a:cubicBezTo>
                  <a:cubicBezTo>
                    <a:pt x="131491" y="17854"/>
                    <a:pt x="117089" y="10186"/>
                    <a:pt x="102874" y="2330"/>
                  </a:cubicBezTo>
                  <a:cubicBezTo>
                    <a:pt x="97823" y="-289"/>
                    <a:pt x="93147" y="-663"/>
                    <a:pt x="87536" y="1021"/>
                  </a:cubicBezTo>
                  <a:cubicBezTo>
                    <a:pt x="72199" y="5510"/>
                    <a:pt x="57048" y="10186"/>
                    <a:pt x="41711" y="14114"/>
                  </a:cubicBezTo>
                  <a:cubicBezTo>
                    <a:pt x="34042" y="15984"/>
                    <a:pt x="28243" y="19912"/>
                    <a:pt x="23941" y="26645"/>
                  </a:cubicBezTo>
                  <a:cubicBezTo>
                    <a:pt x="19078" y="34314"/>
                    <a:pt x="13467" y="41422"/>
                    <a:pt x="7295" y="48155"/>
                  </a:cubicBezTo>
                  <a:cubicBezTo>
                    <a:pt x="5237" y="50400"/>
                    <a:pt x="3741" y="53580"/>
                    <a:pt x="0" y="53018"/>
                  </a:cubicBezTo>
                  <a:cubicBezTo>
                    <a:pt x="1870" y="55076"/>
                    <a:pt x="3554" y="57320"/>
                    <a:pt x="5611" y="59191"/>
                  </a:cubicBezTo>
                  <a:cubicBezTo>
                    <a:pt x="92025" y="145605"/>
                    <a:pt x="178439" y="232019"/>
                    <a:pt x="264853" y="318433"/>
                  </a:cubicBezTo>
                  <a:cubicBezTo>
                    <a:pt x="266349" y="319929"/>
                    <a:pt x="268033" y="321238"/>
                    <a:pt x="269716" y="322735"/>
                  </a:cubicBezTo>
                  <a:cubicBezTo>
                    <a:pt x="268033" y="313944"/>
                    <a:pt x="270838" y="308145"/>
                    <a:pt x="278881" y="305152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EC5A3874-98BC-443F-BBD7-D760F4F9746B}"/>
                </a:ext>
              </a:extLst>
            </p:cNvPr>
            <p:cNvSpPr/>
            <p:nvPr/>
          </p:nvSpPr>
          <p:spPr>
            <a:xfrm>
              <a:off x="2576460" y="5409694"/>
              <a:ext cx="709175" cy="489710"/>
            </a:xfrm>
            <a:custGeom>
              <a:avLst/>
              <a:gdLst>
                <a:gd name="connsiteX0" fmla="*/ 295715 w 709175"/>
                <a:gd name="connsiteY0" fmla="*/ 308090 h 489710"/>
                <a:gd name="connsiteX1" fmla="*/ 370158 w 709175"/>
                <a:gd name="connsiteY1" fmla="*/ 334463 h 489710"/>
                <a:gd name="connsiteX2" fmla="*/ 605833 w 709175"/>
                <a:gd name="connsiteY2" fmla="*/ 474932 h 489710"/>
                <a:gd name="connsiteX3" fmla="*/ 667744 w 709175"/>
                <a:gd name="connsiteY3" fmla="*/ 488773 h 489710"/>
                <a:gd name="connsiteX4" fmla="*/ 707958 w 709175"/>
                <a:gd name="connsiteY4" fmla="*/ 433409 h 489710"/>
                <a:gd name="connsiteX5" fmla="*/ 703282 w 709175"/>
                <a:gd name="connsiteY5" fmla="*/ 415265 h 489710"/>
                <a:gd name="connsiteX6" fmla="*/ 693556 w 709175"/>
                <a:gd name="connsiteY6" fmla="*/ 401050 h 489710"/>
                <a:gd name="connsiteX7" fmla="*/ 544669 w 709175"/>
                <a:gd name="connsiteY7" fmla="*/ 283587 h 489710"/>
                <a:gd name="connsiteX8" fmla="*/ 103996 w 709175"/>
                <a:gd name="connsiteY8" fmla="*/ 3022 h 489710"/>
                <a:gd name="connsiteX9" fmla="*/ 87349 w 709175"/>
                <a:gd name="connsiteY9" fmla="*/ 965 h 489710"/>
                <a:gd name="connsiteX10" fmla="*/ 36286 w 709175"/>
                <a:gd name="connsiteY10" fmla="*/ 15741 h 489710"/>
                <a:gd name="connsiteX11" fmla="*/ 24690 w 709175"/>
                <a:gd name="connsiteY11" fmla="*/ 23971 h 489710"/>
                <a:gd name="connsiteX12" fmla="*/ 0 w 709175"/>
                <a:gd name="connsiteY12" fmla="*/ 55582 h 489710"/>
                <a:gd name="connsiteX13" fmla="*/ 7295 w 709175"/>
                <a:gd name="connsiteY13" fmla="*/ 50718 h 489710"/>
                <a:gd name="connsiteX14" fmla="*/ 23942 w 709175"/>
                <a:gd name="connsiteY14" fmla="*/ 29208 h 489710"/>
                <a:gd name="connsiteX15" fmla="*/ 41711 w 709175"/>
                <a:gd name="connsiteY15" fmla="*/ 16677 h 489710"/>
                <a:gd name="connsiteX16" fmla="*/ 87536 w 709175"/>
                <a:gd name="connsiteY16" fmla="*/ 3584 h 489710"/>
                <a:gd name="connsiteX17" fmla="*/ 102874 w 709175"/>
                <a:gd name="connsiteY17" fmla="*/ 4893 h 489710"/>
                <a:gd name="connsiteX18" fmla="*/ 145707 w 709175"/>
                <a:gd name="connsiteY18" fmla="*/ 28086 h 489710"/>
                <a:gd name="connsiteX19" fmla="*/ 377827 w 709175"/>
                <a:gd name="connsiteY19" fmla="*/ 167994 h 489710"/>
                <a:gd name="connsiteX20" fmla="*/ 683081 w 709175"/>
                <a:gd name="connsiteY20" fmla="*/ 395065 h 489710"/>
                <a:gd name="connsiteX21" fmla="*/ 706275 w 709175"/>
                <a:gd name="connsiteY21" fmla="*/ 434718 h 489710"/>
                <a:gd name="connsiteX22" fmla="*/ 663629 w 709175"/>
                <a:gd name="connsiteY22" fmla="*/ 486529 h 489710"/>
                <a:gd name="connsiteX23" fmla="*/ 643989 w 709175"/>
                <a:gd name="connsiteY23" fmla="*/ 486529 h 489710"/>
                <a:gd name="connsiteX24" fmla="*/ 615746 w 709175"/>
                <a:gd name="connsiteY24" fmla="*/ 478112 h 489710"/>
                <a:gd name="connsiteX25" fmla="*/ 553273 w 709175"/>
                <a:gd name="connsiteY25" fmla="*/ 436962 h 489710"/>
                <a:gd name="connsiteX26" fmla="*/ 366791 w 709175"/>
                <a:gd name="connsiteY26" fmla="*/ 330161 h 489710"/>
                <a:gd name="connsiteX27" fmla="*/ 298147 w 709175"/>
                <a:gd name="connsiteY27" fmla="*/ 306032 h 489710"/>
                <a:gd name="connsiteX28" fmla="*/ 278881 w 709175"/>
                <a:gd name="connsiteY28" fmla="*/ 307716 h 489710"/>
                <a:gd name="connsiteX29" fmla="*/ 269716 w 709175"/>
                <a:gd name="connsiteY29" fmla="*/ 325485 h 489710"/>
                <a:gd name="connsiteX30" fmla="*/ 269716 w 709175"/>
                <a:gd name="connsiteY30" fmla="*/ 325485 h 489710"/>
                <a:gd name="connsiteX31" fmla="*/ 295715 w 709175"/>
                <a:gd name="connsiteY31" fmla="*/ 308090 h 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175" h="489710">
                  <a:moveTo>
                    <a:pt x="295715" y="308090"/>
                  </a:moveTo>
                  <a:cubicBezTo>
                    <a:pt x="322275" y="311831"/>
                    <a:pt x="346404" y="322866"/>
                    <a:pt x="370158" y="334463"/>
                  </a:cubicBezTo>
                  <a:cubicBezTo>
                    <a:pt x="452644" y="374490"/>
                    <a:pt x="530080" y="423495"/>
                    <a:pt x="605833" y="474932"/>
                  </a:cubicBezTo>
                  <a:cubicBezTo>
                    <a:pt x="625659" y="488399"/>
                    <a:pt x="645673" y="491579"/>
                    <a:pt x="667744" y="488773"/>
                  </a:cubicBezTo>
                  <a:cubicBezTo>
                    <a:pt x="698606" y="484845"/>
                    <a:pt x="713756" y="463897"/>
                    <a:pt x="707958" y="433409"/>
                  </a:cubicBezTo>
                  <a:cubicBezTo>
                    <a:pt x="706836" y="427236"/>
                    <a:pt x="704778" y="421438"/>
                    <a:pt x="703282" y="415265"/>
                  </a:cubicBezTo>
                  <a:cubicBezTo>
                    <a:pt x="701786" y="409280"/>
                    <a:pt x="698419" y="404978"/>
                    <a:pt x="693556" y="401050"/>
                  </a:cubicBezTo>
                  <a:cubicBezTo>
                    <a:pt x="644550" y="361023"/>
                    <a:pt x="595171" y="321557"/>
                    <a:pt x="544669" y="283587"/>
                  </a:cubicBezTo>
                  <a:cubicBezTo>
                    <a:pt x="405322" y="178282"/>
                    <a:pt x="258494" y="84573"/>
                    <a:pt x="103996" y="3022"/>
                  </a:cubicBezTo>
                  <a:cubicBezTo>
                    <a:pt x="98385" y="30"/>
                    <a:pt x="93522" y="-905"/>
                    <a:pt x="87349" y="965"/>
                  </a:cubicBezTo>
                  <a:cubicBezTo>
                    <a:pt x="70515" y="6202"/>
                    <a:pt x="53307" y="11065"/>
                    <a:pt x="36286" y="15741"/>
                  </a:cubicBezTo>
                  <a:cubicBezTo>
                    <a:pt x="31236" y="17051"/>
                    <a:pt x="27495" y="19482"/>
                    <a:pt x="24690" y="23971"/>
                  </a:cubicBezTo>
                  <a:cubicBezTo>
                    <a:pt x="17395" y="35194"/>
                    <a:pt x="9165" y="45855"/>
                    <a:pt x="0" y="55582"/>
                  </a:cubicBezTo>
                  <a:cubicBezTo>
                    <a:pt x="3928" y="56143"/>
                    <a:pt x="5237" y="52963"/>
                    <a:pt x="7295" y="50718"/>
                  </a:cubicBezTo>
                  <a:cubicBezTo>
                    <a:pt x="13467" y="43985"/>
                    <a:pt x="19078" y="36877"/>
                    <a:pt x="23942" y="29208"/>
                  </a:cubicBezTo>
                  <a:cubicBezTo>
                    <a:pt x="28244" y="22475"/>
                    <a:pt x="34042" y="18547"/>
                    <a:pt x="41711" y="16677"/>
                  </a:cubicBezTo>
                  <a:cubicBezTo>
                    <a:pt x="57048" y="12749"/>
                    <a:pt x="72386" y="8073"/>
                    <a:pt x="87536" y="3584"/>
                  </a:cubicBezTo>
                  <a:cubicBezTo>
                    <a:pt x="92960" y="1900"/>
                    <a:pt x="97824" y="2274"/>
                    <a:pt x="102874" y="4893"/>
                  </a:cubicBezTo>
                  <a:cubicBezTo>
                    <a:pt x="117089" y="12749"/>
                    <a:pt x="131304" y="20230"/>
                    <a:pt x="145707" y="28086"/>
                  </a:cubicBezTo>
                  <a:cubicBezTo>
                    <a:pt x="225200" y="71106"/>
                    <a:pt x="302449" y="118054"/>
                    <a:pt x="377827" y="167994"/>
                  </a:cubicBezTo>
                  <a:cubicBezTo>
                    <a:pt x="483693" y="238136"/>
                    <a:pt x="584697" y="314636"/>
                    <a:pt x="683081" y="395065"/>
                  </a:cubicBezTo>
                  <a:cubicBezTo>
                    <a:pt x="696361" y="405913"/>
                    <a:pt x="703656" y="418445"/>
                    <a:pt x="706275" y="434718"/>
                  </a:cubicBezTo>
                  <a:cubicBezTo>
                    <a:pt x="711138" y="464084"/>
                    <a:pt x="693182" y="485968"/>
                    <a:pt x="663629" y="486529"/>
                  </a:cubicBezTo>
                  <a:cubicBezTo>
                    <a:pt x="657082" y="486716"/>
                    <a:pt x="650536" y="486529"/>
                    <a:pt x="643989" y="486529"/>
                  </a:cubicBezTo>
                  <a:cubicBezTo>
                    <a:pt x="633702" y="486716"/>
                    <a:pt x="624350" y="483910"/>
                    <a:pt x="615746" y="478112"/>
                  </a:cubicBezTo>
                  <a:cubicBezTo>
                    <a:pt x="594984" y="464271"/>
                    <a:pt x="574409" y="450429"/>
                    <a:pt x="553273" y="436962"/>
                  </a:cubicBezTo>
                  <a:cubicBezTo>
                    <a:pt x="492858" y="398431"/>
                    <a:pt x="431695" y="360836"/>
                    <a:pt x="366791" y="330161"/>
                  </a:cubicBezTo>
                  <a:cubicBezTo>
                    <a:pt x="344720" y="319686"/>
                    <a:pt x="322462" y="310334"/>
                    <a:pt x="298147" y="306032"/>
                  </a:cubicBezTo>
                  <a:cubicBezTo>
                    <a:pt x="291413" y="304910"/>
                    <a:pt x="285054" y="305284"/>
                    <a:pt x="278881" y="307716"/>
                  </a:cubicBezTo>
                  <a:cubicBezTo>
                    <a:pt x="270838" y="310708"/>
                    <a:pt x="268033" y="316694"/>
                    <a:pt x="269716" y="325485"/>
                  </a:cubicBezTo>
                  <a:lnTo>
                    <a:pt x="269716" y="325485"/>
                  </a:lnTo>
                  <a:cubicBezTo>
                    <a:pt x="272522" y="310334"/>
                    <a:pt x="279255" y="305658"/>
                    <a:pt x="295715" y="308090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54EB37BD-3EAF-49AA-8D38-2D418C69E28C}"/>
                </a:ext>
              </a:extLst>
            </p:cNvPr>
            <p:cNvSpPr/>
            <p:nvPr/>
          </p:nvSpPr>
          <p:spPr>
            <a:xfrm>
              <a:off x="2926792" y="5816169"/>
              <a:ext cx="221495" cy="193402"/>
            </a:xfrm>
            <a:custGeom>
              <a:avLst/>
              <a:gdLst>
                <a:gd name="connsiteX0" fmla="*/ 197704 w 221495"/>
                <a:gd name="connsiteY0" fmla="*/ 188913 h 193402"/>
                <a:gd name="connsiteX1" fmla="*/ 221272 w 221495"/>
                <a:gd name="connsiteY1" fmla="*/ 132239 h 193402"/>
                <a:gd name="connsiteX2" fmla="*/ 213042 w 221495"/>
                <a:gd name="connsiteY2" fmla="*/ 121578 h 193402"/>
                <a:gd name="connsiteX3" fmla="*/ 158612 w 221495"/>
                <a:gd name="connsiteY3" fmla="*/ 90716 h 193402"/>
                <a:gd name="connsiteX4" fmla="*/ 16834 w 221495"/>
                <a:gd name="connsiteY4" fmla="*/ 11597 h 193402"/>
                <a:gd name="connsiteX5" fmla="*/ 0 w 221495"/>
                <a:gd name="connsiteY5" fmla="*/ 0 h 193402"/>
                <a:gd name="connsiteX6" fmla="*/ 2993 w 221495"/>
                <a:gd name="connsiteY6" fmla="*/ 3554 h 193402"/>
                <a:gd name="connsiteX7" fmla="*/ 188726 w 221495"/>
                <a:gd name="connsiteY7" fmla="*/ 189288 h 193402"/>
                <a:gd name="connsiteX8" fmla="*/ 193777 w 221495"/>
                <a:gd name="connsiteY8" fmla="*/ 193403 h 193402"/>
                <a:gd name="connsiteX9" fmla="*/ 197704 w 221495"/>
                <a:gd name="connsiteY9" fmla="*/ 188913 h 19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495" h="193402">
                  <a:moveTo>
                    <a:pt x="197704" y="188913"/>
                  </a:moveTo>
                  <a:cubicBezTo>
                    <a:pt x="216970" y="174698"/>
                    <a:pt x="222768" y="155059"/>
                    <a:pt x="221272" y="132239"/>
                  </a:cubicBezTo>
                  <a:cubicBezTo>
                    <a:pt x="220898" y="126815"/>
                    <a:pt x="216970" y="124197"/>
                    <a:pt x="213042" y="121578"/>
                  </a:cubicBezTo>
                  <a:cubicBezTo>
                    <a:pt x="195647" y="110168"/>
                    <a:pt x="177130" y="100629"/>
                    <a:pt x="158612" y="90716"/>
                  </a:cubicBezTo>
                  <a:cubicBezTo>
                    <a:pt x="110917" y="65278"/>
                    <a:pt x="63221" y="39653"/>
                    <a:pt x="16834" y="11597"/>
                  </a:cubicBezTo>
                  <a:cubicBezTo>
                    <a:pt x="11035" y="8043"/>
                    <a:pt x="6547" y="2619"/>
                    <a:pt x="0" y="0"/>
                  </a:cubicBezTo>
                  <a:cubicBezTo>
                    <a:pt x="935" y="1122"/>
                    <a:pt x="1870" y="2432"/>
                    <a:pt x="2993" y="3554"/>
                  </a:cubicBezTo>
                  <a:cubicBezTo>
                    <a:pt x="64904" y="65465"/>
                    <a:pt x="126815" y="127376"/>
                    <a:pt x="188726" y="189288"/>
                  </a:cubicBezTo>
                  <a:cubicBezTo>
                    <a:pt x="190223" y="190784"/>
                    <a:pt x="192093" y="192093"/>
                    <a:pt x="193777" y="193403"/>
                  </a:cubicBezTo>
                  <a:cubicBezTo>
                    <a:pt x="193590" y="190784"/>
                    <a:pt x="196021" y="190223"/>
                    <a:pt x="197704" y="188913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E58F199-E86C-443C-B76A-E8A477758395}"/>
                </a:ext>
              </a:extLst>
            </p:cNvPr>
            <p:cNvSpPr/>
            <p:nvPr/>
          </p:nvSpPr>
          <p:spPr>
            <a:xfrm>
              <a:off x="2926979" y="5816050"/>
              <a:ext cx="224359" cy="193894"/>
            </a:xfrm>
            <a:custGeom>
              <a:avLst/>
              <a:gdLst>
                <a:gd name="connsiteX0" fmla="*/ 223703 w 224359"/>
                <a:gd name="connsiteY0" fmla="*/ 146199 h 193894"/>
                <a:gd name="connsiteX1" fmla="*/ 208927 w 224359"/>
                <a:gd name="connsiteY1" fmla="*/ 116272 h 193894"/>
                <a:gd name="connsiteX2" fmla="*/ 194338 w 224359"/>
                <a:gd name="connsiteY2" fmla="*/ 108042 h 193894"/>
                <a:gd name="connsiteX3" fmla="*/ 4302 w 224359"/>
                <a:gd name="connsiteY3" fmla="*/ 1241 h 193894"/>
                <a:gd name="connsiteX4" fmla="*/ 0 w 224359"/>
                <a:gd name="connsiteY4" fmla="*/ 305 h 193894"/>
                <a:gd name="connsiteX5" fmla="*/ 16834 w 224359"/>
                <a:gd name="connsiteY5" fmla="*/ 11902 h 193894"/>
                <a:gd name="connsiteX6" fmla="*/ 158612 w 224359"/>
                <a:gd name="connsiteY6" fmla="*/ 91021 h 193894"/>
                <a:gd name="connsiteX7" fmla="*/ 213042 w 224359"/>
                <a:gd name="connsiteY7" fmla="*/ 121883 h 193894"/>
                <a:gd name="connsiteX8" fmla="*/ 221272 w 224359"/>
                <a:gd name="connsiteY8" fmla="*/ 132545 h 193894"/>
                <a:gd name="connsiteX9" fmla="*/ 197705 w 224359"/>
                <a:gd name="connsiteY9" fmla="*/ 189219 h 193894"/>
                <a:gd name="connsiteX10" fmla="*/ 193964 w 224359"/>
                <a:gd name="connsiteY10" fmla="*/ 193895 h 193894"/>
                <a:gd name="connsiteX11" fmla="*/ 223703 w 224359"/>
                <a:gd name="connsiteY11" fmla="*/ 146199 h 19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359" h="193894">
                  <a:moveTo>
                    <a:pt x="223703" y="146199"/>
                  </a:moveTo>
                  <a:cubicBezTo>
                    <a:pt x="225948" y="132358"/>
                    <a:pt x="222768" y="122070"/>
                    <a:pt x="208927" y="116272"/>
                  </a:cubicBezTo>
                  <a:cubicBezTo>
                    <a:pt x="203877" y="114215"/>
                    <a:pt x="199201" y="110661"/>
                    <a:pt x="194338" y="108042"/>
                  </a:cubicBezTo>
                  <a:cubicBezTo>
                    <a:pt x="130743" y="72878"/>
                    <a:pt x="65652" y="40333"/>
                    <a:pt x="4302" y="1241"/>
                  </a:cubicBezTo>
                  <a:cubicBezTo>
                    <a:pt x="2993" y="305"/>
                    <a:pt x="1683" y="-443"/>
                    <a:pt x="0" y="305"/>
                  </a:cubicBezTo>
                  <a:cubicBezTo>
                    <a:pt x="6547" y="2924"/>
                    <a:pt x="10848" y="8348"/>
                    <a:pt x="16834" y="11902"/>
                  </a:cubicBezTo>
                  <a:cubicBezTo>
                    <a:pt x="63034" y="39958"/>
                    <a:pt x="110730" y="65583"/>
                    <a:pt x="158612" y="91021"/>
                  </a:cubicBezTo>
                  <a:cubicBezTo>
                    <a:pt x="176943" y="100747"/>
                    <a:pt x="195460" y="110474"/>
                    <a:pt x="213042" y="121883"/>
                  </a:cubicBezTo>
                  <a:cubicBezTo>
                    <a:pt x="216970" y="124502"/>
                    <a:pt x="220898" y="126934"/>
                    <a:pt x="221272" y="132545"/>
                  </a:cubicBezTo>
                  <a:cubicBezTo>
                    <a:pt x="222768" y="155364"/>
                    <a:pt x="216970" y="175004"/>
                    <a:pt x="197705" y="189219"/>
                  </a:cubicBezTo>
                  <a:cubicBezTo>
                    <a:pt x="196021" y="190341"/>
                    <a:pt x="193590" y="191089"/>
                    <a:pt x="193964" y="193895"/>
                  </a:cubicBezTo>
                  <a:cubicBezTo>
                    <a:pt x="213042" y="183795"/>
                    <a:pt x="220524" y="166587"/>
                    <a:pt x="223703" y="146199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930A8AE-3894-4975-A484-FD2CF5785860}"/>
                </a:ext>
              </a:extLst>
            </p:cNvPr>
            <p:cNvSpPr/>
            <p:nvPr/>
          </p:nvSpPr>
          <p:spPr>
            <a:xfrm>
              <a:off x="2278100" y="5448068"/>
              <a:ext cx="130769" cy="128036"/>
            </a:xfrm>
            <a:custGeom>
              <a:avLst/>
              <a:gdLst>
                <a:gd name="connsiteX0" fmla="*/ 401 w 130769"/>
                <a:gd name="connsiteY0" fmla="*/ 36473 h 128036"/>
                <a:gd name="connsiteX1" fmla="*/ 12184 w 130769"/>
                <a:gd name="connsiteY1" fmla="*/ 99694 h 128036"/>
                <a:gd name="connsiteX2" fmla="*/ 46600 w 130769"/>
                <a:gd name="connsiteY2" fmla="*/ 124197 h 128036"/>
                <a:gd name="connsiteX3" fmla="*/ 118799 w 130769"/>
                <a:gd name="connsiteY3" fmla="*/ 125132 h 128036"/>
                <a:gd name="connsiteX4" fmla="*/ 130770 w 130769"/>
                <a:gd name="connsiteY4" fmla="*/ 124945 h 128036"/>
                <a:gd name="connsiteX5" fmla="*/ 117303 w 130769"/>
                <a:gd name="connsiteY5" fmla="*/ 110730 h 128036"/>
                <a:gd name="connsiteX6" fmla="*/ 69046 w 130769"/>
                <a:gd name="connsiteY6" fmla="*/ 62846 h 128036"/>
                <a:gd name="connsiteX7" fmla="*/ 6573 w 130769"/>
                <a:gd name="connsiteY7" fmla="*/ 0 h 128036"/>
                <a:gd name="connsiteX8" fmla="*/ 6573 w 130769"/>
                <a:gd name="connsiteY8" fmla="*/ 0 h 128036"/>
                <a:gd name="connsiteX9" fmla="*/ 6573 w 130769"/>
                <a:gd name="connsiteY9" fmla="*/ 0 h 128036"/>
                <a:gd name="connsiteX10" fmla="*/ 401 w 130769"/>
                <a:gd name="connsiteY10" fmla="*/ 36473 h 12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769" h="128036">
                  <a:moveTo>
                    <a:pt x="401" y="36473"/>
                  </a:moveTo>
                  <a:cubicBezTo>
                    <a:pt x="-1096" y="58544"/>
                    <a:pt x="1336" y="79867"/>
                    <a:pt x="12184" y="99694"/>
                  </a:cubicBezTo>
                  <a:cubicBezTo>
                    <a:pt x="19666" y="113535"/>
                    <a:pt x="31450" y="121017"/>
                    <a:pt x="46600" y="124197"/>
                  </a:cubicBezTo>
                  <a:cubicBezTo>
                    <a:pt x="70729" y="129247"/>
                    <a:pt x="94670" y="129060"/>
                    <a:pt x="118799" y="125132"/>
                  </a:cubicBezTo>
                  <a:cubicBezTo>
                    <a:pt x="122727" y="124384"/>
                    <a:pt x="126655" y="123448"/>
                    <a:pt x="130770" y="124945"/>
                  </a:cubicBezTo>
                  <a:cubicBezTo>
                    <a:pt x="126281" y="120269"/>
                    <a:pt x="121979" y="115406"/>
                    <a:pt x="117303" y="110730"/>
                  </a:cubicBezTo>
                  <a:cubicBezTo>
                    <a:pt x="101030" y="95018"/>
                    <a:pt x="84757" y="78932"/>
                    <a:pt x="69046" y="62846"/>
                  </a:cubicBezTo>
                  <a:cubicBezTo>
                    <a:pt x="48284" y="41711"/>
                    <a:pt x="27896" y="20575"/>
                    <a:pt x="6573" y="0"/>
                  </a:cubicBezTo>
                  <a:lnTo>
                    <a:pt x="6573" y="0"/>
                  </a:lnTo>
                  <a:lnTo>
                    <a:pt x="6573" y="0"/>
                  </a:lnTo>
                  <a:cubicBezTo>
                    <a:pt x="5264" y="12345"/>
                    <a:pt x="1149" y="24128"/>
                    <a:pt x="401" y="36473"/>
                  </a:cubicBezTo>
                  <a:close/>
                </a:path>
              </a:pathLst>
            </a:custGeom>
            <a:solidFill>
              <a:srgbClr val="00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422A883-F2FD-4544-9C22-F2FC07C58A56}"/>
                </a:ext>
              </a:extLst>
            </p:cNvPr>
            <p:cNvSpPr/>
            <p:nvPr/>
          </p:nvSpPr>
          <p:spPr>
            <a:xfrm>
              <a:off x="2275174" y="5448068"/>
              <a:ext cx="133695" cy="130725"/>
            </a:xfrm>
            <a:custGeom>
              <a:avLst/>
              <a:gdLst>
                <a:gd name="connsiteX0" fmla="*/ 13240 w 133695"/>
                <a:gd name="connsiteY0" fmla="*/ 101938 h 130725"/>
                <a:gd name="connsiteX1" fmla="*/ 44102 w 133695"/>
                <a:gd name="connsiteY1" fmla="*/ 125693 h 130725"/>
                <a:gd name="connsiteX2" fmla="*/ 133695 w 133695"/>
                <a:gd name="connsiteY2" fmla="*/ 124945 h 130725"/>
                <a:gd name="connsiteX3" fmla="*/ 121725 w 133695"/>
                <a:gd name="connsiteY3" fmla="*/ 125132 h 130725"/>
                <a:gd name="connsiteX4" fmla="*/ 49526 w 133695"/>
                <a:gd name="connsiteY4" fmla="*/ 124197 h 130725"/>
                <a:gd name="connsiteX5" fmla="*/ 15110 w 133695"/>
                <a:gd name="connsiteY5" fmla="*/ 99694 h 130725"/>
                <a:gd name="connsiteX6" fmla="*/ 3326 w 133695"/>
                <a:gd name="connsiteY6" fmla="*/ 36473 h 130725"/>
                <a:gd name="connsiteX7" fmla="*/ 9312 w 133695"/>
                <a:gd name="connsiteY7" fmla="*/ 0 h 130725"/>
                <a:gd name="connsiteX8" fmla="*/ 9312 w 133695"/>
                <a:gd name="connsiteY8" fmla="*/ 0 h 130725"/>
                <a:gd name="connsiteX9" fmla="*/ 13240 w 133695"/>
                <a:gd name="connsiteY9" fmla="*/ 101938 h 13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695" h="130725">
                  <a:moveTo>
                    <a:pt x="13240" y="101938"/>
                  </a:moveTo>
                  <a:cubicBezTo>
                    <a:pt x="19599" y="114283"/>
                    <a:pt x="30261" y="122513"/>
                    <a:pt x="44102" y="125693"/>
                  </a:cubicBezTo>
                  <a:cubicBezTo>
                    <a:pt x="74029" y="132613"/>
                    <a:pt x="103956" y="132426"/>
                    <a:pt x="133695" y="124945"/>
                  </a:cubicBezTo>
                  <a:cubicBezTo>
                    <a:pt x="129768" y="123448"/>
                    <a:pt x="125653" y="124571"/>
                    <a:pt x="121725" y="125132"/>
                  </a:cubicBezTo>
                  <a:cubicBezTo>
                    <a:pt x="97596" y="129060"/>
                    <a:pt x="73655" y="129247"/>
                    <a:pt x="49526" y="124197"/>
                  </a:cubicBezTo>
                  <a:cubicBezTo>
                    <a:pt x="34376" y="121017"/>
                    <a:pt x="22592" y="113535"/>
                    <a:pt x="15110" y="99694"/>
                  </a:cubicBezTo>
                  <a:cubicBezTo>
                    <a:pt x="4449" y="79867"/>
                    <a:pt x="2017" y="58544"/>
                    <a:pt x="3326" y="36473"/>
                  </a:cubicBezTo>
                  <a:cubicBezTo>
                    <a:pt x="4075" y="24128"/>
                    <a:pt x="8190" y="12345"/>
                    <a:pt x="9312" y="0"/>
                  </a:cubicBezTo>
                  <a:lnTo>
                    <a:pt x="9312" y="0"/>
                  </a:lnTo>
                  <a:cubicBezTo>
                    <a:pt x="-3781" y="34416"/>
                    <a:pt x="-3594" y="68645"/>
                    <a:pt x="13240" y="101938"/>
                  </a:cubicBezTo>
                  <a:close/>
                </a:path>
              </a:pathLst>
            </a:custGeom>
            <a:solidFill>
              <a:srgbClr val="00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10C053-4748-4466-95A0-884AEBCFEEBF}"/>
                </a:ext>
              </a:extLst>
            </p:cNvPr>
            <p:cNvSpPr/>
            <p:nvPr/>
          </p:nvSpPr>
          <p:spPr>
            <a:xfrm>
              <a:off x="2153426" y="5770274"/>
              <a:ext cx="232134" cy="284680"/>
            </a:xfrm>
            <a:custGeom>
              <a:avLst/>
              <a:gdLst>
                <a:gd name="connsiteX0" fmla="*/ 130 w 232134"/>
                <a:gd name="connsiteY0" fmla="*/ 227887 h 284680"/>
                <a:gd name="connsiteX1" fmla="*/ 72328 w 232134"/>
                <a:gd name="connsiteY1" fmla="*/ 282691 h 284680"/>
                <a:gd name="connsiteX2" fmla="*/ 86543 w 232134"/>
                <a:gd name="connsiteY2" fmla="*/ 273339 h 284680"/>
                <a:gd name="connsiteX3" fmla="*/ 225703 w 232134"/>
                <a:gd name="connsiteY3" fmla="*/ 81246 h 284680"/>
                <a:gd name="connsiteX4" fmla="*/ 231876 w 232134"/>
                <a:gd name="connsiteY4" fmla="*/ 61045 h 284680"/>
                <a:gd name="connsiteX5" fmla="*/ 231876 w 232134"/>
                <a:gd name="connsiteY5" fmla="*/ 53937 h 284680"/>
                <a:gd name="connsiteX6" fmla="*/ 167346 w 232134"/>
                <a:gd name="connsiteY6" fmla="*/ 817 h 284680"/>
                <a:gd name="connsiteX7" fmla="*/ 153879 w 232134"/>
                <a:gd name="connsiteY7" fmla="*/ 7738 h 284680"/>
                <a:gd name="connsiteX8" fmla="*/ 53250 w 232134"/>
                <a:gd name="connsiteY8" fmla="*/ 138855 h 284680"/>
                <a:gd name="connsiteX9" fmla="*/ 7424 w 232134"/>
                <a:gd name="connsiteY9" fmla="*/ 205816 h 284680"/>
                <a:gd name="connsiteX10" fmla="*/ 130 w 232134"/>
                <a:gd name="connsiteY10" fmla="*/ 227887 h 28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34" h="284680">
                  <a:moveTo>
                    <a:pt x="130" y="227887"/>
                  </a:moveTo>
                  <a:cubicBezTo>
                    <a:pt x="4245" y="260433"/>
                    <a:pt x="24445" y="293165"/>
                    <a:pt x="72328" y="282691"/>
                  </a:cubicBezTo>
                  <a:cubicBezTo>
                    <a:pt x="78501" y="281382"/>
                    <a:pt x="82803" y="278576"/>
                    <a:pt x="86543" y="273339"/>
                  </a:cubicBezTo>
                  <a:cubicBezTo>
                    <a:pt x="132743" y="209183"/>
                    <a:pt x="179130" y="145214"/>
                    <a:pt x="225703" y="81246"/>
                  </a:cubicBezTo>
                  <a:cubicBezTo>
                    <a:pt x="230380" y="74886"/>
                    <a:pt x="232998" y="68340"/>
                    <a:pt x="231876" y="61045"/>
                  </a:cubicBezTo>
                  <a:cubicBezTo>
                    <a:pt x="231876" y="58426"/>
                    <a:pt x="232063" y="56182"/>
                    <a:pt x="231876" y="53937"/>
                  </a:cubicBezTo>
                  <a:cubicBezTo>
                    <a:pt x="229444" y="15781"/>
                    <a:pt x="204942" y="-4420"/>
                    <a:pt x="167346" y="817"/>
                  </a:cubicBezTo>
                  <a:cubicBezTo>
                    <a:pt x="161922" y="1565"/>
                    <a:pt x="157433" y="3061"/>
                    <a:pt x="153879" y="7738"/>
                  </a:cubicBezTo>
                  <a:cubicBezTo>
                    <a:pt x="120398" y="51506"/>
                    <a:pt x="86730" y="95087"/>
                    <a:pt x="53250" y="138855"/>
                  </a:cubicBezTo>
                  <a:cubicBezTo>
                    <a:pt x="36790" y="160365"/>
                    <a:pt x="20704" y="182062"/>
                    <a:pt x="7424" y="205816"/>
                  </a:cubicBezTo>
                  <a:cubicBezTo>
                    <a:pt x="3496" y="212924"/>
                    <a:pt x="-806" y="219657"/>
                    <a:pt x="130" y="227887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0ECF7F31-F51A-47A3-879E-C9D46DD50094}"/>
                </a:ext>
              </a:extLst>
            </p:cNvPr>
            <p:cNvSpPr/>
            <p:nvPr/>
          </p:nvSpPr>
          <p:spPr>
            <a:xfrm>
              <a:off x="2296873" y="5905062"/>
              <a:ext cx="199454" cy="244263"/>
            </a:xfrm>
            <a:custGeom>
              <a:avLst/>
              <a:gdLst>
                <a:gd name="connsiteX0" fmla="*/ 2015 w 199454"/>
                <a:gd name="connsiteY0" fmla="*/ 203081 h 244263"/>
                <a:gd name="connsiteX1" fmla="*/ 59624 w 199454"/>
                <a:gd name="connsiteY1" fmla="*/ 243483 h 244263"/>
                <a:gd name="connsiteX2" fmla="*/ 66919 w 199454"/>
                <a:gd name="connsiteY2" fmla="*/ 242173 h 244263"/>
                <a:gd name="connsiteX3" fmla="*/ 80573 w 199454"/>
                <a:gd name="connsiteY3" fmla="*/ 233943 h 244263"/>
                <a:gd name="connsiteX4" fmla="*/ 192425 w 199454"/>
                <a:gd name="connsiteY4" fmla="*/ 80942 h 244263"/>
                <a:gd name="connsiteX5" fmla="*/ 199158 w 199454"/>
                <a:gd name="connsiteY5" fmla="*/ 59432 h 244263"/>
                <a:gd name="connsiteX6" fmla="*/ 198223 w 199454"/>
                <a:gd name="connsiteY6" fmla="*/ 47274 h 244263"/>
                <a:gd name="connsiteX7" fmla="*/ 137621 w 199454"/>
                <a:gd name="connsiteY7" fmla="*/ 514 h 244263"/>
                <a:gd name="connsiteX8" fmla="*/ 116485 w 199454"/>
                <a:gd name="connsiteY8" fmla="*/ 12671 h 244263"/>
                <a:gd name="connsiteX9" fmla="*/ 95911 w 199454"/>
                <a:gd name="connsiteY9" fmla="*/ 40354 h 244263"/>
                <a:gd name="connsiteX10" fmla="*/ 10806 w 199454"/>
                <a:gd name="connsiteY10" fmla="*/ 152767 h 244263"/>
                <a:gd name="connsiteX11" fmla="*/ 2015 w 199454"/>
                <a:gd name="connsiteY11" fmla="*/ 203081 h 2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454" h="244263">
                  <a:moveTo>
                    <a:pt x="2015" y="203081"/>
                  </a:moveTo>
                  <a:cubicBezTo>
                    <a:pt x="9310" y="234317"/>
                    <a:pt x="28014" y="247785"/>
                    <a:pt x="59624" y="243483"/>
                  </a:cubicBezTo>
                  <a:cubicBezTo>
                    <a:pt x="62056" y="243108"/>
                    <a:pt x="64487" y="242547"/>
                    <a:pt x="66919" y="242173"/>
                  </a:cubicBezTo>
                  <a:cubicBezTo>
                    <a:pt x="72904" y="241612"/>
                    <a:pt x="77019" y="238806"/>
                    <a:pt x="80573" y="233943"/>
                  </a:cubicBezTo>
                  <a:cubicBezTo>
                    <a:pt x="117795" y="182881"/>
                    <a:pt x="155016" y="131818"/>
                    <a:pt x="192425" y="80942"/>
                  </a:cubicBezTo>
                  <a:cubicBezTo>
                    <a:pt x="197288" y="74396"/>
                    <a:pt x="200468" y="67849"/>
                    <a:pt x="199158" y="59432"/>
                  </a:cubicBezTo>
                  <a:cubicBezTo>
                    <a:pt x="198784" y="55317"/>
                    <a:pt x="198784" y="51389"/>
                    <a:pt x="198223" y="47274"/>
                  </a:cubicBezTo>
                  <a:cubicBezTo>
                    <a:pt x="193921" y="15477"/>
                    <a:pt x="169419" y="-3414"/>
                    <a:pt x="137621" y="514"/>
                  </a:cubicBezTo>
                  <a:cubicBezTo>
                    <a:pt x="128830" y="1636"/>
                    <a:pt x="121723" y="5003"/>
                    <a:pt x="116485" y="12671"/>
                  </a:cubicBezTo>
                  <a:cubicBezTo>
                    <a:pt x="109939" y="22211"/>
                    <a:pt x="102831" y="31189"/>
                    <a:pt x="95911" y="40354"/>
                  </a:cubicBezTo>
                  <a:cubicBezTo>
                    <a:pt x="67667" y="77949"/>
                    <a:pt x="37740" y="114236"/>
                    <a:pt x="10806" y="152767"/>
                  </a:cubicBezTo>
                  <a:cubicBezTo>
                    <a:pt x="145" y="168852"/>
                    <a:pt x="-2287" y="184751"/>
                    <a:pt x="2015" y="203081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04B6B7E6-1BC2-4EA0-8CCB-4FCF3E361A8E}"/>
                </a:ext>
              </a:extLst>
            </p:cNvPr>
            <p:cNvSpPr/>
            <p:nvPr/>
          </p:nvSpPr>
          <p:spPr>
            <a:xfrm>
              <a:off x="2447557" y="6048966"/>
              <a:ext cx="155994" cy="186553"/>
            </a:xfrm>
            <a:custGeom>
              <a:avLst/>
              <a:gdLst>
                <a:gd name="connsiteX0" fmla="*/ 2649 w 155994"/>
                <a:gd name="connsiteY0" fmla="*/ 147461 h 186553"/>
                <a:gd name="connsiteX1" fmla="*/ 53712 w 155994"/>
                <a:gd name="connsiteY1" fmla="*/ 186553 h 186553"/>
                <a:gd name="connsiteX2" fmla="*/ 76531 w 155994"/>
                <a:gd name="connsiteY2" fmla="*/ 179633 h 186553"/>
                <a:gd name="connsiteX3" fmla="*/ 144989 w 155994"/>
                <a:gd name="connsiteY3" fmla="*/ 89665 h 186553"/>
                <a:gd name="connsiteX4" fmla="*/ 154715 w 155994"/>
                <a:gd name="connsiteY4" fmla="*/ 46084 h 186553"/>
                <a:gd name="connsiteX5" fmla="*/ 89250 w 155994"/>
                <a:gd name="connsiteY5" fmla="*/ 1194 h 186553"/>
                <a:gd name="connsiteX6" fmla="*/ 76157 w 155994"/>
                <a:gd name="connsiteY6" fmla="*/ 9237 h 186553"/>
                <a:gd name="connsiteX7" fmla="*/ 14620 w 155994"/>
                <a:gd name="connsiteY7" fmla="*/ 89104 h 186553"/>
                <a:gd name="connsiteX8" fmla="*/ 2649 w 155994"/>
                <a:gd name="connsiteY8" fmla="*/ 147461 h 18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994" h="186553">
                  <a:moveTo>
                    <a:pt x="2649" y="147461"/>
                  </a:moveTo>
                  <a:cubicBezTo>
                    <a:pt x="9569" y="174396"/>
                    <a:pt x="24159" y="186553"/>
                    <a:pt x="53712" y="186553"/>
                  </a:cubicBezTo>
                  <a:cubicBezTo>
                    <a:pt x="60071" y="184683"/>
                    <a:pt x="69797" y="188611"/>
                    <a:pt x="76531" y="179633"/>
                  </a:cubicBezTo>
                  <a:cubicBezTo>
                    <a:pt x="99163" y="149519"/>
                    <a:pt x="121421" y="119031"/>
                    <a:pt x="144989" y="89665"/>
                  </a:cubicBezTo>
                  <a:cubicBezTo>
                    <a:pt x="155837" y="76198"/>
                    <a:pt x="157708" y="62170"/>
                    <a:pt x="154715" y="46084"/>
                  </a:cubicBezTo>
                  <a:cubicBezTo>
                    <a:pt x="148917" y="14474"/>
                    <a:pt x="120486" y="-5166"/>
                    <a:pt x="89250" y="1194"/>
                  </a:cubicBezTo>
                  <a:cubicBezTo>
                    <a:pt x="83826" y="2316"/>
                    <a:pt x="79524" y="4561"/>
                    <a:pt x="76157" y="9237"/>
                  </a:cubicBezTo>
                  <a:cubicBezTo>
                    <a:pt x="55769" y="35984"/>
                    <a:pt x="35943" y="63105"/>
                    <a:pt x="14620" y="89104"/>
                  </a:cubicBezTo>
                  <a:cubicBezTo>
                    <a:pt x="30" y="107060"/>
                    <a:pt x="-2962" y="125764"/>
                    <a:pt x="2649" y="147461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57E08E7E-7E19-4655-9C98-329D73B9213C}"/>
                </a:ext>
              </a:extLst>
            </p:cNvPr>
            <p:cNvSpPr/>
            <p:nvPr/>
          </p:nvSpPr>
          <p:spPr>
            <a:xfrm>
              <a:off x="2040878" y="5771152"/>
              <a:ext cx="134170" cy="151693"/>
            </a:xfrm>
            <a:custGeom>
              <a:avLst/>
              <a:gdLst>
                <a:gd name="connsiteX0" fmla="*/ 64608 w 134170"/>
                <a:gd name="connsiteY0" fmla="*/ 151632 h 151693"/>
                <a:gd name="connsiteX1" fmla="*/ 78449 w 134170"/>
                <a:gd name="connsiteY1" fmla="*/ 145459 h 151693"/>
                <a:gd name="connsiteX2" fmla="*/ 126893 w 134170"/>
                <a:gd name="connsiteY2" fmla="*/ 82800 h 151693"/>
                <a:gd name="connsiteX3" fmla="*/ 134001 w 134170"/>
                <a:gd name="connsiteY3" fmla="*/ 57362 h 151693"/>
                <a:gd name="connsiteX4" fmla="*/ 132878 w 134170"/>
                <a:gd name="connsiteY4" fmla="*/ 43334 h 151693"/>
                <a:gd name="connsiteX5" fmla="*/ 91916 w 134170"/>
                <a:gd name="connsiteY5" fmla="*/ 501 h 151693"/>
                <a:gd name="connsiteX6" fmla="*/ 65917 w 134170"/>
                <a:gd name="connsiteY6" fmla="*/ 1623 h 151693"/>
                <a:gd name="connsiteX7" fmla="*/ 54133 w 134170"/>
                <a:gd name="connsiteY7" fmla="*/ 8357 h 151693"/>
                <a:gd name="connsiteX8" fmla="*/ 2883 w 134170"/>
                <a:gd name="connsiteY8" fmla="*/ 77189 h 151693"/>
                <a:gd name="connsiteX9" fmla="*/ 78 w 134170"/>
                <a:gd name="connsiteY9" fmla="*/ 86915 h 151693"/>
                <a:gd name="connsiteX10" fmla="*/ 64608 w 134170"/>
                <a:gd name="connsiteY10" fmla="*/ 151632 h 1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170" h="151693">
                  <a:moveTo>
                    <a:pt x="64608" y="151632"/>
                  </a:moveTo>
                  <a:cubicBezTo>
                    <a:pt x="70219" y="151445"/>
                    <a:pt x="74521" y="149574"/>
                    <a:pt x="78449" y="145459"/>
                  </a:cubicBezTo>
                  <a:cubicBezTo>
                    <a:pt x="96779" y="126194"/>
                    <a:pt x="112491" y="105058"/>
                    <a:pt x="126893" y="82800"/>
                  </a:cubicBezTo>
                  <a:cubicBezTo>
                    <a:pt x="131943" y="74757"/>
                    <a:pt x="134936" y="66714"/>
                    <a:pt x="134001" y="57362"/>
                  </a:cubicBezTo>
                  <a:cubicBezTo>
                    <a:pt x="133626" y="52686"/>
                    <a:pt x="133626" y="48010"/>
                    <a:pt x="132878" y="43334"/>
                  </a:cubicBezTo>
                  <a:cubicBezTo>
                    <a:pt x="129511" y="18644"/>
                    <a:pt x="114548" y="2933"/>
                    <a:pt x="91916" y="501"/>
                  </a:cubicBezTo>
                  <a:cubicBezTo>
                    <a:pt x="83312" y="-434"/>
                    <a:pt x="74521" y="-60"/>
                    <a:pt x="65917" y="1623"/>
                  </a:cubicBezTo>
                  <a:cubicBezTo>
                    <a:pt x="61054" y="2558"/>
                    <a:pt x="57500" y="4616"/>
                    <a:pt x="54133" y="8357"/>
                  </a:cubicBezTo>
                  <a:cubicBezTo>
                    <a:pt x="35242" y="30054"/>
                    <a:pt x="18595" y="53247"/>
                    <a:pt x="2883" y="77189"/>
                  </a:cubicBezTo>
                  <a:cubicBezTo>
                    <a:pt x="826" y="80181"/>
                    <a:pt x="265" y="83361"/>
                    <a:pt x="78" y="86915"/>
                  </a:cubicBezTo>
                  <a:cubicBezTo>
                    <a:pt x="-1606" y="127316"/>
                    <a:pt x="24206" y="153128"/>
                    <a:pt x="64608" y="151632"/>
                  </a:cubicBezTo>
                  <a:close/>
                </a:path>
              </a:pathLst>
            </a:custGeom>
            <a:solidFill>
              <a:srgbClr val="FEFEFE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5129E2E0-7B44-4848-B287-C973572E28F0}"/>
              </a:ext>
            </a:extLst>
          </p:cNvPr>
          <p:cNvGrpSpPr/>
          <p:nvPr/>
        </p:nvGrpSpPr>
        <p:grpSpPr>
          <a:xfrm>
            <a:off x="4063467" y="5270834"/>
            <a:ext cx="1413355" cy="1367868"/>
            <a:chOff x="8155430" y="3750289"/>
            <a:chExt cx="2089556" cy="2022306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97D5F18-805F-49EC-A3B0-E1B3A02F57F6}"/>
                </a:ext>
              </a:extLst>
            </p:cNvPr>
            <p:cNvSpPr/>
            <p:nvPr/>
          </p:nvSpPr>
          <p:spPr>
            <a:xfrm>
              <a:off x="8181798" y="3750289"/>
              <a:ext cx="1661861" cy="1810126"/>
            </a:xfrm>
            <a:custGeom>
              <a:avLst/>
              <a:gdLst>
                <a:gd name="connsiteX0" fmla="*/ 1404558 w 1427067"/>
                <a:gd name="connsiteY0" fmla="*/ 832916 h 1554385"/>
                <a:gd name="connsiteX1" fmla="*/ 1264875 w 1427067"/>
                <a:gd name="connsiteY1" fmla="*/ 475794 h 1554385"/>
                <a:gd name="connsiteX2" fmla="*/ 1141705 w 1427067"/>
                <a:gd name="connsiteY2" fmla="*/ 229799 h 1554385"/>
                <a:gd name="connsiteX3" fmla="*/ 619784 w 1427067"/>
                <a:gd name="connsiteY3" fmla="*/ 7200 h 1554385"/>
                <a:gd name="connsiteX4" fmla="*/ 360371 w 1427067"/>
                <a:gd name="connsiteY4" fmla="*/ 163742 h 1554385"/>
                <a:gd name="connsiteX5" fmla="*/ 215183 w 1427067"/>
                <a:gd name="connsiteY5" fmla="*/ 419714 h 1554385"/>
                <a:gd name="connsiteX6" fmla="*/ 167016 w 1427067"/>
                <a:gd name="connsiteY6" fmla="*/ 669149 h 1554385"/>
                <a:gd name="connsiteX7" fmla="*/ 149470 w 1427067"/>
                <a:gd name="connsiteY7" fmla="*/ 711467 h 1554385"/>
                <a:gd name="connsiteX8" fmla="*/ 98206 w 1427067"/>
                <a:gd name="connsiteY8" fmla="*/ 762386 h 1554385"/>
                <a:gd name="connsiteX9" fmla="*/ 40062 w 1427067"/>
                <a:gd name="connsiteY9" fmla="*/ 852871 h 1554385"/>
                <a:gd name="connsiteX10" fmla="*/ 68618 w 1427067"/>
                <a:gd name="connsiteY10" fmla="*/ 934410 h 1554385"/>
                <a:gd name="connsiteX11" fmla="*/ 98550 w 1427067"/>
                <a:gd name="connsiteY11" fmla="*/ 1013541 h 1554385"/>
                <a:gd name="connsiteX12" fmla="*/ 103023 w 1427067"/>
                <a:gd name="connsiteY12" fmla="*/ 942323 h 1554385"/>
                <a:gd name="connsiteX13" fmla="*/ 78940 w 1427067"/>
                <a:gd name="connsiteY13" fmla="*/ 901726 h 1554385"/>
                <a:gd name="connsiteX14" fmla="*/ 101991 w 1427067"/>
                <a:gd name="connsiteY14" fmla="*/ 821562 h 1554385"/>
                <a:gd name="connsiteX15" fmla="*/ 179402 w 1427067"/>
                <a:gd name="connsiteY15" fmla="*/ 770299 h 1554385"/>
                <a:gd name="connsiteX16" fmla="*/ 196948 w 1427067"/>
                <a:gd name="connsiteY16" fmla="*/ 760666 h 1554385"/>
                <a:gd name="connsiteX17" fmla="*/ 209678 w 1427067"/>
                <a:gd name="connsiteY17" fmla="*/ 767891 h 1554385"/>
                <a:gd name="connsiteX18" fmla="*/ 207958 w 1427067"/>
                <a:gd name="connsiteY18" fmla="*/ 790942 h 1554385"/>
                <a:gd name="connsiteX19" fmla="*/ 154974 w 1427067"/>
                <a:gd name="connsiteY19" fmla="*/ 992899 h 1554385"/>
                <a:gd name="connsiteX20" fmla="*/ 138116 w 1427067"/>
                <a:gd name="connsiteY20" fmla="*/ 1064117 h 1554385"/>
                <a:gd name="connsiteX21" fmla="*/ 85477 w 1427067"/>
                <a:gd name="connsiteY21" fmla="*/ 1144968 h 1554385"/>
                <a:gd name="connsiteX22" fmla="*/ 23548 w 1427067"/>
                <a:gd name="connsiteY22" fmla="*/ 1207929 h 1554385"/>
                <a:gd name="connsiteX23" fmla="*/ 497 w 1427067"/>
                <a:gd name="connsiteY23" fmla="*/ 1259536 h 1554385"/>
                <a:gd name="connsiteX24" fmla="*/ 29741 w 1427067"/>
                <a:gd name="connsiteY24" fmla="*/ 1335571 h 1554385"/>
                <a:gd name="connsiteX25" fmla="*/ 55544 w 1427067"/>
                <a:gd name="connsiteY25" fmla="*/ 1266417 h 1554385"/>
                <a:gd name="connsiteX26" fmla="*/ 118505 w 1427067"/>
                <a:gd name="connsiteY26" fmla="*/ 1218594 h 1554385"/>
                <a:gd name="connsiteX27" fmla="*/ 235826 w 1427067"/>
                <a:gd name="connsiteY27" fmla="*/ 971568 h 1554385"/>
                <a:gd name="connsiteX28" fmla="*/ 249588 w 1427067"/>
                <a:gd name="connsiteY28" fmla="*/ 939571 h 1554385"/>
                <a:gd name="connsiteX29" fmla="*/ 255092 w 1427067"/>
                <a:gd name="connsiteY29" fmla="*/ 935098 h 1554385"/>
                <a:gd name="connsiteX30" fmla="*/ 259565 w 1427067"/>
                <a:gd name="connsiteY30" fmla="*/ 940603 h 1554385"/>
                <a:gd name="connsiteX31" fmla="*/ 262662 w 1427067"/>
                <a:gd name="connsiteY31" fmla="*/ 961590 h 1554385"/>
                <a:gd name="connsiteX32" fmla="*/ 243395 w 1427067"/>
                <a:gd name="connsiteY32" fmla="*/ 1092673 h 1554385"/>
                <a:gd name="connsiteX33" fmla="*/ 216215 w 1427067"/>
                <a:gd name="connsiteY33" fmla="*/ 1164923 h 1554385"/>
                <a:gd name="connsiteX34" fmla="*/ 198669 w 1427067"/>
                <a:gd name="connsiteY34" fmla="*/ 1214810 h 1554385"/>
                <a:gd name="connsiteX35" fmla="*/ 203829 w 1427067"/>
                <a:gd name="connsiteY35" fmla="*/ 1390275 h 1554385"/>
                <a:gd name="connsiteX36" fmla="*/ 799377 w 1427067"/>
                <a:gd name="connsiteY36" fmla="*/ 1554386 h 1554385"/>
                <a:gd name="connsiteX37" fmla="*/ 1185055 w 1427067"/>
                <a:gd name="connsiteY37" fmla="*/ 1395091 h 1554385"/>
                <a:gd name="connsiteX38" fmla="*/ 1282765 w 1427067"/>
                <a:gd name="connsiteY38" fmla="*/ 1255408 h 1554385"/>
                <a:gd name="connsiteX39" fmla="*/ 1386668 w 1427067"/>
                <a:gd name="connsiteY39" fmla="*/ 1087512 h 1554385"/>
                <a:gd name="connsiteX40" fmla="*/ 1425545 w 1427067"/>
                <a:gd name="connsiteY40" fmla="*/ 967783 h 1554385"/>
                <a:gd name="connsiteX41" fmla="*/ 1404558 w 1427067"/>
                <a:gd name="connsiteY41" fmla="*/ 832916 h 15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27067" h="1554385">
                  <a:moveTo>
                    <a:pt x="1404558" y="832916"/>
                  </a:moveTo>
                  <a:cubicBezTo>
                    <a:pt x="1358456" y="713531"/>
                    <a:pt x="1310977" y="594835"/>
                    <a:pt x="1264875" y="475794"/>
                  </a:cubicBezTo>
                  <a:cubicBezTo>
                    <a:pt x="1231502" y="389782"/>
                    <a:pt x="1194001" y="305834"/>
                    <a:pt x="1141705" y="229799"/>
                  </a:cubicBezTo>
                  <a:cubicBezTo>
                    <a:pt x="1014751" y="46077"/>
                    <a:pt x="837222" y="-24109"/>
                    <a:pt x="619784" y="7200"/>
                  </a:cubicBezTo>
                  <a:cubicBezTo>
                    <a:pt x="513129" y="22338"/>
                    <a:pt x="428837" y="81514"/>
                    <a:pt x="360371" y="163742"/>
                  </a:cubicBezTo>
                  <a:cubicBezTo>
                    <a:pt x="296378" y="240465"/>
                    <a:pt x="251308" y="327509"/>
                    <a:pt x="215183" y="419714"/>
                  </a:cubicBezTo>
                  <a:cubicBezTo>
                    <a:pt x="183530" y="499877"/>
                    <a:pt x="161167" y="582105"/>
                    <a:pt x="167016" y="669149"/>
                  </a:cubicBezTo>
                  <a:cubicBezTo>
                    <a:pt x="168392" y="687728"/>
                    <a:pt x="161167" y="700113"/>
                    <a:pt x="149470" y="711467"/>
                  </a:cubicBezTo>
                  <a:cubicBezTo>
                    <a:pt x="132267" y="728325"/>
                    <a:pt x="115065" y="745184"/>
                    <a:pt x="98206" y="762386"/>
                  </a:cubicBezTo>
                  <a:cubicBezTo>
                    <a:pt x="77219" y="783717"/>
                    <a:pt x="43847" y="822939"/>
                    <a:pt x="40062" y="852871"/>
                  </a:cubicBezTo>
                  <a:cubicBezTo>
                    <a:pt x="35934" y="883835"/>
                    <a:pt x="51072" y="913079"/>
                    <a:pt x="68618" y="934410"/>
                  </a:cubicBezTo>
                  <a:cubicBezTo>
                    <a:pt x="95454" y="966407"/>
                    <a:pt x="63458" y="999780"/>
                    <a:pt x="98550" y="1013541"/>
                  </a:cubicBezTo>
                  <a:cubicBezTo>
                    <a:pt x="83068" y="971223"/>
                    <a:pt x="106120" y="964343"/>
                    <a:pt x="103023" y="942323"/>
                  </a:cubicBezTo>
                  <a:cubicBezTo>
                    <a:pt x="100959" y="928217"/>
                    <a:pt x="81692" y="915488"/>
                    <a:pt x="78940" y="901726"/>
                  </a:cubicBezTo>
                  <a:cubicBezTo>
                    <a:pt x="74467" y="879363"/>
                    <a:pt x="81348" y="840485"/>
                    <a:pt x="101991" y="821562"/>
                  </a:cubicBezTo>
                  <a:cubicBezTo>
                    <a:pt x="128827" y="796791"/>
                    <a:pt x="150158" y="792318"/>
                    <a:pt x="179402" y="770299"/>
                  </a:cubicBezTo>
                  <a:cubicBezTo>
                    <a:pt x="184563" y="766171"/>
                    <a:pt x="190411" y="763074"/>
                    <a:pt x="196948" y="760666"/>
                  </a:cubicBezTo>
                  <a:cubicBezTo>
                    <a:pt x="204173" y="758258"/>
                    <a:pt x="208302" y="761010"/>
                    <a:pt x="209678" y="767891"/>
                  </a:cubicBezTo>
                  <a:cubicBezTo>
                    <a:pt x="211398" y="775804"/>
                    <a:pt x="209678" y="783373"/>
                    <a:pt x="207958" y="790942"/>
                  </a:cubicBezTo>
                  <a:cubicBezTo>
                    <a:pt x="189379" y="858032"/>
                    <a:pt x="164952" y="923401"/>
                    <a:pt x="154974" y="992899"/>
                  </a:cubicBezTo>
                  <a:cubicBezTo>
                    <a:pt x="151534" y="1016982"/>
                    <a:pt x="147061" y="1041065"/>
                    <a:pt x="138116" y="1064117"/>
                  </a:cubicBezTo>
                  <a:cubicBezTo>
                    <a:pt x="127451" y="1091296"/>
                    <a:pt x="105431" y="1125013"/>
                    <a:pt x="85477" y="1144968"/>
                  </a:cubicBezTo>
                  <a:cubicBezTo>
                    <a:pt x="74123" y="1156666"/>
                    <a:pt x="42815" y="1182469"/>
                    <a:pt x="23548" y="1207929"/>
                  </a:cubicBezTo>
                  <a:cubicBezTo>
                    <a:pt x="10130" y="1227884"/>
                    <a:pt x="2905" y="1235453"/>
                    <a:pt x="497" y="1259536"/>
                  </a:cubicBezTo>
                  <a:cubicBezTo>
                    <a:pt x="-4664" y="1311831"/>
                    <a:pt x="32149" y="1348989"/>
                    <a:pt x="29741" y="1335571"/>
                  </a:cubicBezTo>
                  <a:cubicBezTo>
                    <a:pt x="26988" y="1319056"/>
                    <a:pt x="29741" y="1284652"/>
                    <a:pt x="55544" y="1266417"/>
                  </a:cubicBezTo>
                  <a:cubicBezTo>
                    <a:pt x="77564" y="1250591"/>
                    <a:pt x="101647" y="1239581"/>
                    <a:pt x="118505" y="1218594"/>
                  </a:cubicBezTo>
                  <a:cubicBezTo>
                    <a:pt x="196604" y="1128454"/>
                    <a:pt x="203485" y="1051731"/>
                    <a:pt x="235826" y="971568"/>
                  </a:cubicBezTo>
                  <a:cubicBezTo>
                    <a:pt x="240298" y="960902"/>
                    <a:pt x="243739" y="949893"/>
                    <a:pt x="249588" y="939571"/>
                  </a:cubicBezTo>
                  <a:cubicBezTo>
                    <a:pt x="250964" y="937507"/>
                    <a:pt x="251996" y="934754"/>
                    <a:pt x="255092" y="935098"/>
                  </a:cubicBezTo>
                  <a:cubicBezTo>
                    <a:pt x="257845" y="935442"/>
                    <a:pt x="258877" y="938195"/>
                    <a:pt x="259565" y="940603"/>
                  </a:cubicBezTo>
                  <a:cubicBezTo>
                    <a:pt x="261285" y="947484"/>
                    <a:pt x="263006" y="954365"/>
                    <a:pt x="262662" y="961590"/>
                  </a:cubicBezTo>
                  <a:cubicBezTo>
                    <a:pt x="262318" y="1006316"/>
                    <a:pt x="257845" y="1050011"/>
                    <a:pt x="243395" y="1092673"/>
                  </a:cubicBezTo>
                  <a:cubicBezTo>
                    <a:pt x="235138" y="1117100"/>
                    <a:pt x="225848" y="1141184"/>
                    <a:pt x="216215" y="1164923"/>
                  </a:cubicBezTo>
                  <a:cubicBezTo>
                    <a:pt x="214151" y="1170084"/>
                    <a:pt x="204173" y="1198295"/>
                    <a:pt x="198669" y="1214810"/>
                  </a:cubicBezTo>
                  <a:cubicBezTo>
                    <a:pt x="185595" y="1251623"/>
                    <a:pt x="150502" y="1336603"/>
                    <a:pt x="203829" y="1390275"/>
                  </a:cubicBezTo>
                  <a:cubicBezTo>
                    <a:pt x="396840" y="1504155"/>
                    <a:pt x="580906" y="1554386"/>
                    <a:pt x="799377" y="1554386"/>
                  </a:cubicBezTo>
                  <a:cubicBezTo>
                    <a:pt x="977594" y="1554386"/>
                    <a:pt x="1169573" y="1392683"/>
                    <a:pt x="1185055" y="1395091"/>
                  </a:cubicBezTo>
                  <a:cubicBezTo>
                    <a:pt x="1187464" y="1391651"/>
                    <a:pt x="1280357" y="1258848"/>
                    <a:pt x="1282765" y="1255408"/>
                  </a:cubicBezTo>
                  <a:cubicBezTo>
                    <a:pt x="1320266" y="1201048"/>
                    <a:pt x="1357424" y="1146688"/>
                    <a:pt x="1386668" y="1087512"/>
                  </a:cubicBezTo>
                  <a:cubicBezTo>
                    <a:pt x="1405590" y="1049323"/>
                    <a:pt x="1421073" y="1010445"/>
                    <a:pt x="1425545" y="967783"/>
                  </a:cubicBezTo>
                  <a:cubicBezTo>
                    <a:pt x="1431050" y="919960"/>
                    <a:pt x="1421073" y="875578"/>
                    <a:pt x="1404558" y="832916"/>
                  </a:cubicBezTo>
                  <a:close/>
                </a:path>
              </a:pathLst>
            </a:custGeom>
            <a:solidFill>
              <a:schemeClr val="accent6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02FDAED-48CD-47B9-B3F4-CA1327C0FEBC}"/>
                </a:ext>
              </a:extLst>
            </p:cNvPr>
            <p:cNvSpPr/>
            <p:nvPr/>
          </p:nvSpPr>
          <p:spPr>
            <a:xfrm>
              <a:off x="8155430" y="5180594"/>
              <a:ext cx="2089556" cy="592001"/>
            </a:xfrm>
            <a:custGeom>
              <a:avLst/>
              <a:gdLst>
                <a:gd name="connsiteX0" fmla="*/ 635355 w 2142989"/>
                <a:gd name="connsiteY0" fmla="*/ 0 h 607139"/>
                <a:gd name="connsiteX1" fmla="*/ 622207 w 2142989"/>
                <a:gd name="connsiteY1" fmla="*/ 57115 h 607139"/>
                <a:gd name="connsiteX2" fmla="*/ 809166 w 2142989"/>
                <a:gd name="connsiteY2" fmla="*/ 130666 h 607139"/>
                <a:gd name="connsiteX3" fmla="*/ 976812 w 2142989"/>
                <a:gd name="connsiteY3" fmla="*/ 147513 h 607139"/>
                <a:gd name="connsiteX4" fmla="*/ 1126791 w 2142989"/>
                <a:gd name="connsiteY4" fmla="*/ 149979 h 607139"/>
                <a:gd name="connsiteX5" fmla="*/ 1364291 w 2142989"/>
                <a:gd name="connsiteY5" fmla="*/ 113819 h 607139"/>
                <a:gd name="connsiteX6" fmla="*/ 1453046 w 2142989"/>
                <a:gd name="connsiteY6" fmla="*/ 72319 h 607139"/>
                <a:gd name="connsiteX7" fmla="*/ 1408668 w 2142989"/>
                <a:gd name="connsiteY7" fmla="*/ 36159 h 607139"/>
                <a:gd name="connsiteX8" fmla="*/ 1400861 w 2142989"/>
                <a:gd name="connsiteY8" fmla="*/ 19312 h 607139"/>
                <a:gd name="connsiteX9" fmla="*/ 1551661 w 2142989"/>
                <a:gd name="connsiteY9" fmla="*/ 43555 h 607139"/>
                <a:gd name="connsiteX10" fmla="*/ 1809706 w 2142989"/>
                <a:gd name="connsiteY10" fmla="*/ 115874 h 607139"/>
                <a:gd name="connsiteX11" fmla="*/ 2023785 w 2142989"/>
                <a:gd name="connsiteY11" fmla="*/ 251471 h 607139"/>
                <a:gd name="connsiteX12" fmla="*/ 2111717 w 2142989"/>
                <a:gd name="connsiteY12" fmla="*/ 429390 h 607139"/>
                <a:gd name="connsiteX13" fmla="*/ 2142535 w 2142989"/>
                <a:gd name="connsiteY13" fmla="*/ 602841 h 607139"/>
                <a:gd name="connsiteX14" fmla="*/ 2142989 w 2142989"/>
                <a:gd name="connsiteY14" fmla="*/ 607139 h 607139"/>
                <a:gd name="connsiteX15" fmla="*/ 0 w 2142989"/>
                <a:gd name="connsiteY15" fmla="*/ 607139 h 607139"/>
                <a:gd name="connsiteX16" fmla="*/ 8733 w 2142989"/>
                <a:gd name="connsiteY16" fmla="*/ 569917 h 607139"/>
                <a:gd name="connsiteX17" fmla="*/ 88859 w 2142989"/>
                <a:gd name="connsiteY17" fmla="*/ 375562 h 607139"/>
                <a:gd name="connsiteX18" fmla="*/ 105706 w 2142989"/>
                <a:gd name="connsiteY18" fmla="*/ 354196 h 607139"/>
                <a:gd name="connsiteX19" fmla="*/ 271298 w 2142989"/>
                <a:gd name="connsiteY19" fmla="*/ 192301 h 607139"/>
                <a:gd name="connsiteX20" fmla="*/ 303759 w 2142989"/>
                <a:gd name="connsiteY20" fmla="*/ 158197 h 607139"/>
                <a:gd name="connsiteX21" fmla="*/ 364572 w 2142989"/>
                <a:gd name="connsiteY21" fmla="*/ 103957 h 607139"/>
                <a:gd name="connsiteX22" fmla="*/ 635355 w 2142989"/>
                <a:gd name="connsiteY22" fmla="*/ 0 h 60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2989" h="607139">
                  <a:moveTo>
                    <a:pt x="635355" y="0"/>
                  </a:moveTo>
                  <a:cubicBezTo>
                    <a:pt x="557285" y="36159"/>
                    <a:pt x="603716" y="44377"/>
                    <a:pt x="622207" y="57115"/>
                  </a:cubicBezTo>
                  <a:cubicBezTo>
                    <a:pt x="697811" y="108067"/>
                    <a:pt x="800127" y="127379"/>
                    <a:pt x="809166" y="130666"/>
                  </a:cubicBezTo>
                  <a:cubicBezTo>
                    <a:pt x="856419" y="147513"/>
                    <a:pt x="927505" y="141761"/>
                    <a:pt x="976812" y="147513"/>
                  </a:cubicBezTo>
                  <a:cubicBezTo>
                    <a:pt x="1026531" y="153266"/>
                    <a:pt x="1077072" y="152855"/>
                    <a:pt x="1126791" y="149979"/>
                  </a:cubicBezTo>
                  <a:cubicBezTo>
                    <a:pt x="1206917" y="145458"/>
                    <a:pt x="1287453" y="140117"/>
                    <a:pt x="1364291" y="113819"/>
                  </a:cubicBezTo>
                  <a:cubicBezTo>
                    <a:pt x="1394698" y="103547"/>
                    <a:pt x="1424283" y="90809"/>
                    <a:pt x="1453046" y="72319"/>
                  </a:cubicBezTo>
                  <a:cubicBezTo>
                    <a:pt x="1437432" y="59581"/>
                    <a:pt x="1421407" y="50130"/>
                    <a:pt x="1408668" y="36159"/>
                  </a:cubicBezTo>
                  <a:cubicBezTo>
                    <a:pt x="1404560" y="31640"/>
                    <a:pt x="1396342" y="27941"/>
                    <a:pt x="1400861" y="19312"/>
                  </a:cubicBezTo>
                  <a:cubicBezTo>
                    <a:pt x="1438664" y="26298"/>
                    <a:pt x="1514270" y="34926"/>
                    <a:pt x="1551661" y="43555"/>
                  </a:cubicBezTo>
                  <a:cubicBezTo>
                    <a:pt x="1639593" y="60813"/>
                    <a:pt x="1726294" y="82180"/>
                    <a:pt x="1809706" y="115874"/>
                  </a:cubicBezTo>
                  <a:cubicBezTo>
                    <a:pt x="1889421" y="147923"/>
                    <a:pt x="1962973" y="189424"/>
                    <a:pt x="2023785" y="251471"/>
                  </a:cubicBezTo>
                  <a:cubicBezTo>
                    <a:pt x="2072681" y="301601"/>
                    <a:pt x="2098159" y="361181"/>
                    <a:pt x="2111717" y="429390"/>
                  </a:cubicBezTo>
                  <a:cubicBezTo>
                    <a:pt x="2123223" y="487122"/>
                    <a:pt x="2133906" y="544853"/>
                    <a:pt x="2142535" y="602841"/>
                  </a:cubicBezTo>
                  <a:lnTo>
                    <a:pt x="2142989" y="607139"/>
                  </a:lnTo>
                  <a:lnTo>
                    <a:pt x="0" y="607139"/>
                  </a:lnTo>
                  <a:lnTo>
                    <a:pt x="8733" y="569917"/>
                  </a:lnTo>
                  <a:cubicBezTo>
                    <a:pt x="27634" y="502119"/>
                    <a:pt x="53110" y="436786"/>
                    <a:pt x="88859" y="375562"/>
                  </a:cubicBezTo>
                  <a:cubicBezTo>
                    <a:pt x="93379" y="367755"/>
                    <a:pt x="99132" y="360360"/>
                    <a:pt x="105706" y="354196"/>
                  </a:cubicBezTo>
                  <a:cubicBezTo>
                    <a:pt x="160766" y="300367"/>
                    <a:pt x="216238" y="246540"/>
                    <a:pt x="271298" y="192301"/>
                  </a:cubicBezTo>
                  <a:cubicBezTo>
                    <a:pt x="279105" y="178330"/>
                    <a:pt x="292255" y="168469"/>
                    <a:pt x="303759" y="158197"/>
                  </a:cubicBezTo>
                  <a:cubicBezTo>
                    <a:pt x="323893" y="139705"/>
                    <a:pt x="344849" y="122448"/>
                    <a:pt x="364572" y="103957"/>
                  </a:cubicBezTo>
                  <a:cubicBezTo>
                    <a:pt x="371969" y="98206"/>
                    <a:pt x="522769" y="27119"/>
                    <a:pt x="635355" y="0"/>
                  </a:cubicBezTo>
                  <a:close/>
                </a:path>
              </a:pathLst>
            </a:custGeom>
            <a:solidFill>
              <a:schemeClr val="bg1"/>
            </a:solidFill>
            <a:ln w="342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77F8A1E-1FF6-42F0-9910-03C7EE83208C}"/>
                </a:ext>
              </a:extLst>
            </p:cNvPr>
            <p:cNvSpPr/>
            <p:nvPr/>
          </p:nvSpPr>
          <p:spPr>
            <a:xfrm>
              <a:off x="8497851" y="4083513"/>
              <a:ext cx="1081607" cy="1601111"/>
            </a:xfrm>
            <a:custGeom>
              <a:avLst/>
              <a:gdLst>
                <a:gd name="connsiteX0" fmla="*/ 25666 w 928793"/>
                <a:gd name="connsiteY0" fmla="*/ 1015709 h 1374901"/>
                <a:gd name="connsiteX1" fmla="*/ 207 w 928793"/>
                <a:gd name="connsiteY1" fmla="*/ 921096 h 1374901"/>
                <a:gd name="connsiteX2" fmla="*/ 26354 w 928793"/>
                <a:gd name="connsiteY2" fmla="*/ 882218 h 1374901"/>
                <a:gd name="connsiteX3" fmla="*/ 33923 w 928793"/>
                <a:gd name="connsiteY3" fmla="*/ 870521 h 1374901"/>
                <a:gd name="connsiteX4" fmla="*/ 72113 w 928793"/>
                <a:gd name="connsiteY4" fmla="*/ 820978 h 1374901"/>
                <a:gd name="connsiteX5" fmla="*/ 95508 w 928793"/>
                <a:gd name="connsiteY5" fmla="*/ 802055 h 1374901"/>
                <a:gd name="connsiteX6" fmla="*/ 127160 w 928793"/>
                <a:gd name="connsiteY6" fmla="*/ 769714 h 1374901"/>
                <a:gd name="connsiteX7" fmla="*/ 158813 w 928793"/>
                <a:gd name="connsiteY7" fmla="*/ 743911 h 1374901"/>
                <a:gd name="connsiteX8" fmla="*/ 179800 w 928793"/>
                <a:gd name="connsiteY8" fmla="*/ 724300 h 1374901"/>
                <a:gd name="connsiteX9" fmla="*/ 184617 w 928793"/>
                <a:gd name="connsiteY9" fmla="*/ 697120 h 1374901"/>
                <a:gd name="connsiteX10" fmla="*/ 154340 w 928793"/>
                <a:gd name="connsiteY10" fmla="*/ 615925 h 1374901"/>
                <a:gd name="connsiteX11" fmla="*/ 140234 w 928793"/>
                <a:gd name="connsiteY11" fmla="*/ 604915 h 1374901"/>
                <a:gd name="connsiteX12" fmla="*/ 83466 w 928793"/>
                <a:gd name="connsiteY12" fmla="*/ 529225 h 1374901"/>
                <a:gd name="connsiteX13" fmla="*/ 106518 w 928793"/>
                <a:gd name="connsiteY13" fmla="*/ 519247 h 1374901"/>
                <a:gd name="connsiteX14" fmla="*/ 130257 w 928793"/>
                <a:gd name="connsiteY14" fmla="*/ 538170 h 1374901"/>
                <a:gd name="connsiteX15" fmla="*/ 112366 w 928793"/>
                <a:gd name="connsiteY15" fmla="*/ 431171 h 1374901"/>
                <a:gd name="connsiteX16" fmla="*/ 189777 w 928793"/>
                <a:gd name="connsiteY16" fmla="*/ 104669 h 1374901"/>
                <a:gd name="connsiteX17" fmla="*/ 246201 w 928793"/>
                <a:gd name="connsiteY17" fmla="*/ 28634 h 1374901"/>
                <a:gd name="connsiteX18" fmla="*/ 258243 w 928793"/>
                <a:gd name="connsiteY18" fmla="*/ 21065 h 1374901"/>
                <a:gd name="connsiteX19" fmla="*/ 443685 w 928793"/>
                <a:gd name="connsiteY19" fmla="*/ 78 h 1374901"/>
                <a:gd name="connsiteX20" fmla="*/ 504237 w 928793"/>
                <a:gd name="connsiteY20" fmla="*/ 22441 h 1374901"/>
                <a:gd name="connsiteX21" fmla="*/ 570295 w 928793"/>
                <a:gd name="connsiteY21" fmla="*/ 104669 h 1374901"/>
                <a:gd name="connsiteX22" fmla="*/ 641513 w 928793"/>
                <a:gd name="connsiteY22" fmla="*/ 247793 h 1374901"/>
                <a:gd name="connsiteX23" fmla="*/ 676950 w 928793"/>
                <a:gd name="connsiteY23" fmla="*/ 322451 h 1374901"/>
                <a:gd name="connsiteX24" fmla="*/ 735438 w 928793"/>
                <a:gd name="connsiteY24" fmla="*/ 430483 h 1374901"/>
                <a:gd name="connsiteX25" fmla="*/ 756081 w 928793"/>
                <a:gd name="connsiteY25" fmla="*/ 464199 h 1374901"/>
                <a:gd name="connsiteX26" fmla="*/ 771219 w 928793"/>
                <a:gd name="connsiteY26" fmla="*/ 486907 h 1374901"/>
                <a:gd name="connsiteX27" fmla="*/ 757457 w 928793"/>
                <a:gd name="connsiteY27" fmla="*/ 530945 h 1374901"/>
                <a:gd name="connsiteX28" fmla="*/ 745071 w 928793"/>
                <a:gd name="connsiteY28" fmla="*/ 549868 h 1374901"/>
                <a:gd name="connsiteX29" fmla="*/ 728901 w 928793"/>
                <a:gd name="connsiteY29" fmla="*/ 638632 h 1374901"/>
                <a:gd name="connsiteX30" fmla="*/ 726149 w 928793"/>
                <a:gd name="connsiteY30" fmla="*/ 706410 h 1374901"/>
                <a:gd name="connsiteX31" fmla="*/ 781541 w 928793"/>
                <a:gd name="connsiteY31" fmla="*/ 834396 h 1374901"/>
                <a:gd name="connsiteX32" fmla="*/ 877186 w 928793"/>
                <a:gd name="connsiteY32" fmla="*/ 959629 h 1374901"/>
                <a:gd name="connsiteX33" fmla="*/ 928793 w 928793"/>
                <a:gd name="connsiteY33" fmla="*/ 1002291 h 1374901"/>
                <a:gd name="connsiteX34" fmla="*/ 751264 w 928793"/>
                <a:gd name="connsiteY34" fmla="*/ 1061468 h 1374901"/>
                <a:gd name="connsiteX35" fmla="*/ 548276 w 928793"/>
                <a:gd name="connsiteY35" fmla="*/ 1072133 h 1374901"/>
                <a:gd name="connsiteX36" fmla="*/ 380036 w 928793"/>
                <a:gd name="connsiteY36" fmla="*/ 1054931 h 1374901"/>
                <a:gd name="connsiteX37" fmla="*/ 290927 w 928793"/>
                <a:gd name="connsiteY37" fmla="*/ 1281659 h 1374901"/>
                <a:gd name="connsiteX38" fmla="*/ 264436 w 928793"/>
                <a:gd name="connsiteY38" fmla="*/ 1365950 h 1374901"/>
                <a:gd name="connsiteX39" fmla="*/ 249642 w 928793"/>
                <a:gd name="connsiteY39" fmla="*/ 1374208 h 1374901"/>
                <a:gd name="connsiteX40" fmla="*/ 10184 w 928793"/>
                <a:gd name="connsiteY40" fmla="*/ 1323288 h 1374901"/>
                <a:gd name="connsiteX41" fmla="*/ 4679 w 928793"/>
                <a:gd name="connsiteY41" fmla="*/ 1311935 h 1374901"/>
                <a:gd name="connsiteX42" fmla="*/ 87251 w 928793"/>
                <a:gd name="connsiteY42" fmla="*/ 1143007 h 1374901"/>
                <a:gd name="connsiteX43" fmla="*/ 86563 w 928793"/>
                <a:gd name="connsiteY43" fmla="*/ 1125117 h 1374901"/>
                <a:gd name="connsiteX44" fmla="*/ 25666 w 928793"/>
                <a:gd name="connsiteY44" fmla="*/ 1015709 h 13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8793" h="1374901">
                  <a:moveTo>
                    <a:pt x="25666" y="1015709"/>
                  </a:moveTo>
                  <a:cubicBezTo>
                    <a:pt x="11904" y="986809"/>
                    <a:pt x="-1858" y="938986"/>
                    <a:pt x="207" y="921096"/>
                  </a:cubicBezTo>
                  <a:cubicBezTo>
                    <a:pt x="2959" y="902517"/>
                    <a:pt x="14313" y="891852"/>
                    <a:pt x="26354" y="882218"/>
                  </a:cubicBezTo>
                  <a:cubicBezTo>
                    <a:pt x="30139" y="879122"/>
                    <a:pt x="33579" y="876714"/>
                    <a:pt x="33923" y="870521"/>
                  </a:cubicBezTo>
                  <a:cubicBezTo>
                    <a:pt x="35644" y="837836"/>
                    <a:pt x="41492" y="829579"/>
                    <a:pt x="72113" y="820978"/>
                  </a:cubicBezTo>
                  <a:cubicBezTo>
                    <a:pt x="83122" y="817881"/>
                    <a:pt x="90691" y="813065"/>
                    <a:pt x="95508" y="802055"/>
                  </a:cubicBezTo>
                  <a:cubicBezTo>
                    <a:pt x="101701" y="787605"/>
                    <a:pt x="113398" y="776939"/>
                    <a:pt x="127160" y="769714"/>
                  </a:cubicBezTo>
                  <a:cubicBezTo>
                    <a:pt x="139546" y="763178"/>
                    <a:pt x="149524" y="754576"/>
                    <a:pt x="158813" y="743911"/>
                  </a:cubicBezTo>
                  <a:cubicBezTo>
                    <a:pt x="165006" y="736686"/>
                    <a:pt x="172231" y="730493"/>
                    <a:pt x="179800" y="724300"/>
                  </a:cubicBezTo>
                  <a:cubicBezTo>
                    <a:pt x="193906" y="712946"/>
                    <a:pt x="193906" y="713291"/>
                    <a:pt x="184617" y="697120"/>
                  </a:cubicBezTo>
                  <a:cubicBezTo>
                    <a:pt x="170166" y="671661"/>
                    <a:pt x="161221" y="644137"/>
                    <a:pt x="154340" y="615925"/>
                  </a:cubicBezTo>
                  <a:cubicBezTo>
                    <a:pt x="152276" y="606980"/>
                    <a:pt x="148836" y="604915"/>
                    <a:pt x="140234" y="604915"/>
                  </a:cubicBezTo>
                  <a:cubicBezTo>
                    <a:pt x="96884" y="604915"/>
                    <a:pt x="71425" y="570855"/>
                    <a:pt x="83466" y="529225"/>
                  </a:cubicBezTo>
                  <a:cubicBezTo>
                    <a:pt x="87251" y="515807"/>
                    <a:pt x="94132" y="512710"/>
                    <a:pt x="106518" y="519247"/>
                  </a:cubicBezTo>
                  <a:cubicBezTo>
                    <a:pt x="115119" y="523720"/>
                    <a:pt x="121656" y="530601"/>
                    <a:pt x="130257" y="538170"/>
                  </a:cubicBezTo>
                  <a:cubicBezTo>
                    <a:pt x="123720" y="501357"/>
                    <a:pt x="118559" y="466264"/>
                    <a:pt x="112366" y="431171"/>
                  </a:cubicBezTo>
                  <a:cubicBezTo>
                    <a:pt x="91379" y="311098"/>
                    <a:pt x="116151" y="202035"/>
                    <a:pt x="189777" y="104669"/>
                  </a:cubicBezTo>
                  <a:cubicBezTo>
                    <a:pt x="208700" y="79553"/>
                    <a:pt x="227623" y="54094"/>
                    <a:pt x="246201" y="28634"/>
                  </a:cubicBezTo>
                  <a:cubicBezTo>
                    <a:pt x="249298" y="24506"/>
                    <a:pt x="252738" y="22097"/>
                    <a:pt x="258243" y="21065"/>
                  </a:cubicBezTo>
                  <a:cubicBezTo>
                    <a:pt x="319828" y="11776"/>
                    <a:pt x="381412" y="2831"/>
                    <a:pt x="443685" y="78"/>
                  </a:cubicBezTo>
                  <a:cubicBezTo>
                    <a:pt x="466736" y="-954"/>
                    <a:pt x="486347" y="8335"/>
                    <a:pt x="504237" y="22441"/>
                  </a:cubicBezTo>
                  <a:cubicBezTo>
                    <a:pt x="532450" y="44804"/>
                    <a:pt x="551372" y="74393"/>
                    <a:pt x="570295" y="104669"/>
                  </a:cubicBezTo>
                  <a:cubicBezTo>
                    <a:pt x="609516" y="159717"/>
                    <a:pt x="626375" y="217517"/>
                    <a:pt x="641513" y="247793"/>
                  </a:cubicBezTo>
                  <a:cubicBezTo>
                    <a:pt x="648394" y="261899"/>
                    <a:pt x="673509" y="315571"/>
                    <a:pt x="676950" y="322451"/>
                  </a:cubicBezTo>
                  <a:cubicBezTo>
                    <a:pt x="693808" y="359609"/>
                    <a:pt x="717892" y="381972"/>
                    <a:pt x="735438" y="430483"/>
                  </a:cubicBezTo>
                  <a:cubicBezTo>
                    <a:pt x="740943" y="442524"/>
                    <a:pt x="746448" y="454222"/>
                    <a:pt x="756081" y="464199"/>
                  </a:cubicBezTo>
                  <a:cubicBezTo>
                    <a:pt x="762274" y="470736"/>
                    <a:pt x="766747" y="478994"/>
                    <a:pt x="771219" y="486907"/>
                  </a:cubicBezTo>
                  <a:cubicBezTo>
                    <a:pt x="783949" y="509270"/>
                    <a:pt x="780508" y="520967"/>
                    <a:pt x="757457" y="530945"/>
                  </a:cubicBezTo>
                  <a:cubicBezTo>
                    <a:pt x="748168" y="535073"/>
                    <a:pt x="744727" y="539546"/>
                    <a:pt x="745071" y="549868"/>
                  </a:cubicBezTo>
                  <a:cubicBezTo>
                    <a:pt x="746104" y="580488"/>
                    <a:pt x="740255" y="610764"/>
                    <a:pt x="728901" y="638632"/>
                  </a:cubicBezTo>
                  <a:cubicBezTo>
                    <a:pt x="719612" y="661683"/>
                    <a:pt x="721676" y="683358"/>
                    <a:pt x="726149" y="706410"/>
                  </a:cubicBezTo>
                  <a:cubicBezTo>
                    <a:pt x="735438" y="753200"/>
                    <a:pt x="756081" y="794830"/>
                    <a:pt x="781541" y="834396"/>
                  </a:cubicBezTo>
                  <a:cubicBezTo>
                    <a:pt x="810097" y="878778"/>
                    <a:pt x="838997" y="922816"/>
                    <a:pt x="877186" y="959629"/>
                  </a:cubicBezTo>
                  <a:cubicBezTo>
                    <a:pt x="891980" y="976488"/>
                    <a:pt x="910559" y="989217"/>
                    <a:pt x="928793" y="1002291"/>
                  </a:cubicBezTo>
                  <a:cubicBezTo>
                    <a:pt x="873745" y="1035664"/>
                    <a:pt x="814569" y="1053899"/>
                    <a:pt x="751264" y="1061468"/>
                  </a:cubicBezTo>
                  <a:cubicBezTo>
                    <a:pt x="687615" y="1069037"/>
                    <a:pt x="612269" y="1075574"/>
                    <a:pt x="548276" y="1072133"/>
                  </a:cubicBezTo>
                  <a:cubicBezTo>
                    <a:pt x="492884" y="1069381"/>
                    <a:pt x="417193" y="1063188"/>
                    <a:pt x="380036" y="1054931"/>
                  </a:cubicBezTo>
                  <a:cubicBezTo>
                    <a:pt x="338750" y="1127525"/>
                    <a:pt x="317075" y="1203216"/>
                    <a:pt x="290927" y="1281659"/>
                  </a:cubicBezTo>
                  <a:cubicBezTo>
                    <a:pt x="281638" y="1309526"/>
                    <a:pt x="272693" y="1337738"/>
                    <a:pt x="264436" y="1365950"/>
                  </a:cubicBezTo>
                  <a:cubicBezTo>
                    <a:pt x="261683" y="1374896"/>
                    <a:pt x="258243" y="1375928"/>
                    <a:pt x="249642" y="1374208"/>
                  </a:cubicBezTo>
                  <a:cubicBezTo>
                    <a:pt x="169822" y="1357005"/>
                    <a:pt x="90003" y="1339803"/>
                    <a:pt x="10184" y="1323288"/>
                  </a:cubicBezTo>
                  <a:cubicBezTo>
                    <a:pt x="1239" y="1321568"/>
                    <a:pt x="1583" y="1318816"/>
                    <a:pt x="4679" y="1311935"/>
                  </a:cubicBezTo>
                  <a:cubicBezTo>
                    <a:pt x="32203" y="1255855"/>
                    <a:pt x="59383" y="1199431"/>
                    <a:pt x="87251" y="1143007"/>
                  </a:cubicBezTo>
                  <a:cubicBezTo>
                    <a:pt x="90691" y="1136126"/>
                    <a:pt x="90347" y="1131653"/>
                    <a:pt x="86563" y="1125117"/>
                  </a:cubicBezTo>
                  <a:cubicBezTo>
                    <a:pt x="65920" y="1091744"/>
                    <a:pt x="33235" y="1027751"/>
                    <a:pt x="25666" y="101570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9C4413DA-74B7-46E3-B842-2FBFADE800B3}"/>
                </a:ext>
              </a:extLst>
            </p:cNvPr>
            <p:cNvSpPr/>
            <p:nvPr/>
          </p:nvSpPr>
          <p:spPr>
            <a:xfrm>
              <a:off x="8899589" y="4812675"/>
              <a:ext cx="285667" cy="210511"/>
            </a:xfrm>
            <a:custGeom>
              <a:avLst/>
              <a:gdLst>
                <a:gd name="connsiteX0" fmla="*/ 182999 w 245307"/>
                <a:gd name="connsiteY0" fmla="*/ 446 h 180769"/>
                <a:gd name="connsiteX1" fmla="*/ 169237 w 245307"/>
                <a:gd name="connsiteY1" fmla="*/ 2855 h 180769"/>
                <a:gd name="connsiteX2" fmla="*/ 65334 w 245307"/>
                <a:gd name="connsiteY2" fmla="*/ 19713 h 180769"/>
                <a:gd name="connsiteX3" fmla="*/ 21640 w 245307"/>
                <a:gd name="connsiteY3" fmla="*/ 33819 h 180769"/>
                <a:gd name="connsiteX4" fmla="*/ 21640 w 245307"/>
                <a:gd name="connsiteY4" fmla="*/ 33819 h 180769"/>
                <a:gd name="connsiteX5" fmla="*/ 4437 w 245307"/>
                <a:gd name="connsiteY5" fmla="*/ 110198 h 180769"/>
                <a:gd name="connsiteX6" fmla="*/ 56045 w 245307"/>
                <a:gd name="connsiteY6" fmla="*/ 165934 h 180769"/>
                <a:gd name="connsiteX7" fmla="*/ 147562 w 245307"/>
                <a:gd name="connsiteY7" fmla="*/ 178319 h 180769"/>
                <a:gd name="connsiteX8" fmla="*/ 241143 w 245307"/>
                <a:gd name="connsiteY8" fmla="*/ 106757 h 180769"/>
                <a:gd name="connsiteX9" fmla="*/ 241143 w 245307"/>
                <a:gd name="connsiteY9" fmla="*/ 106757 h 180769"/>
                <a:gd name="connsiteX10" fmla="*/ 243207 w 245307"/>
                <a:gd name="connsiteY10" fmla="*/ 102285 h 180769"/>
                <a:gd name="connsiteX11" fmla="*/ 182999 w 245307"/>
                <a:gd name="connsiteY11" fmla="*/ 446 h 1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07" h="180769">
                  <a:moveTo>
                    <a:pt x="182999" y="446"/>
                  </a:moveTo>
                  <a:cubicBezTo>
                    <a:pt x="179214" y="-1274"/>
                    <a:pt x="170957" y="2511"/>
                    <a:pt x="169237" y="2855"/>
                  </a:cubicBezTo>
                  <a:cubicBezTo>
                    <a:pt x="135176" y="12488"/>
                    <a:pt x="100427" y="17305"/>
                    <a:pt x="65334" y="19713"/>
                  </a:cubicBezTo>
                  <a:cubicBezTo>
                    <a:pt x="49852" y="20745"/>
                    <a:pt x="33682" y="21089"/>
                    <a:pt x="21640" y="33819"/>
                  </a:cubicBezTo>
                  <a:cubicBezTo>
                    <a:pt x="21640" y="33819"/>
                    <a:pt x="21640" y="33819"/>
                    <a:pt x="21640" y="33819"/>
                  </a:cubicBezTo>
                  <a:cubicBezTo>
                    <a:pt x="997" y="55838"/>
                    <a:pt x="-5196" y="81642"/>
                    <a:pt x="4437" y="110198"/>
                  </a:cubicBezTo>
                  <a:cubicBezTo>
                    <a:pt x="11662" y="131873"/>
                    <a:pt x="28521" y="153548"/>
                    <a:pt x="56045" y="165934"/>
                  </a:cubicBezTo>
                  <a:cubicBezTo>
                    <a:pt x="85633" y="179351"/>
                    <a:pt x="109716" y="184168"/>
                    <a:pt x="147562" y="178319"/>
                  </a:cubicBezTo>
                  <a:cubicBezTo>
                    <a:pt x="190912" y="171438"/>
                    <a:pt x="224972" y="150107"/>
                    <a:pt x="241143" y="106757"/>
                  </a:cubicBezTo>
                  <a:cubicBezTo>
                    <a:pt x="241143" y="106757"/>
                    <a:pt x="241143" y="106757"/>
                    <a:pt x="241143" y="106757"/>
                  </a:cubicBezTo>
                  <a:cubicBezTo>
                    <a:pt x="241831" y="105381"/>
                    <a:pt x="242519" y="103661"/>
                    <a:pt x="243207" y="102285"/>
                  </a:cubicBezTo>
                  <a:cubicBezTo>
                    <a:pt x="254217" y="54462"/>
                    <a:pt x="220156" y="16272"/>
                    <a:pt x="182999" y="446"/>
                  </a:cubicBezTo>
                  <a:close/>
                </a:path>
              </a:pathLst>
            </a:custGeom>
            <a:solidFill>
              <a:schemeClr val="accent3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4AD1D2C8-8ACF-4AAB-941A-1F8503B469F3}"/>
                </a:ext>
              </a:extLst>
            </p:cNvPr>
            <p:cNvGrpSpPr/>
            <p:nvPr/>
          </p:nvGrpSpPr>
          <p:grpSpPr>
            <a:xfrm>
              <a:off x="8531045" y="4944749"/>
              <a:ext cx="372272" cy="595973"/>
              <a:chOff x="8173311" y="5031951"/>
              <a:chExt cx="372272" cy="59597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39BDA168-01B9-4F0B-A7AD-86A682953CD8}"/>
                  </a:ext>
                </a:extLst>
              </p:cNvPr>
              <p:cNvSpPr/>
              <p:nvPr/>
            </p:nvSpPr>
            <p:spPr>
              <a:xfrm>
                <a:off x="8173311" y="5262046"/>
                <a:ext cx="367145" cy="181304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86627252-92C9-4297-A888-3A091AAECD42}"/>
                  </a:ext>
                </a:extLst>
              </p:cNvPr>
              <p:cNvSpPr/>
              <p:nvPr/>
            </p:nvSpPr>
            <p:spPr>
              <a:xfrm>
                <a:off x="8193193" y="5031951"/>
                <a:ext cx="312910" cy="144828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78DAE41B-A804-4809-99C5-0F01A72F0454}"/>
                  </a:ext>
                </a:extLst>
              </p:cNvPr>
              <p:cNvSpPr/>
              <p:nvPr/>
            </p:nvSpPr>
            <p:spPr>
              <a:xfrm>
                <a:off x="8331192" y="5373895"/>
                <a:ext cx="214391" cy="254029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7A0258F1-887A-456D-86F2-AFD041A185F4}"/>
                </a:ext>
              </a:extLst>
            </p:cNvPr>
            <p:cNvSpPr/>
            <p:nvPr/>
          </p:nvSpPr>
          <p:spPr>
            <a:xfrm>
              <a:off x="8957242" y="4942606"/>
              <a:ext cx="334660" cy="363324"/>
            </a:xfrm>
            <a:custGeom>
              <a:avLst/>
              <a:gdLst>
                <a:gd name="connsiteX0" fmla="*/ 0 w 287378"/>
                <a:gd name="connsiteY0" fmla="*/ 151037 h 311993"/>
                <a:gd name="connsiteX1" fmla="*/ 71218 w 287378"/>
                <a:gd name="connsiteY1" fmla="*/ 174777 h 311993"/>
                <a:gd name="connsiteX2" fmla="*/ 155166 w 287378"/>
                <a:gd name="connsiteY2" fmla="*/ 156542 h 311993"/>
                <a:gd name="connsiteX3" fmla="*/ 258036 w 287378"/>
                <a:gd name="connsiteY3" fmla="*/ 45414 h 311993"/>
                <a:gd name="connsiteX4" fmla="*/ 287280 w 287378"/>
                <a:gd name="connsiteY4" fmla="*/ 0 h 311993"/>
                <a:gd name="connsiteX5" fmla="*/ 283152 w 287378"/>
                <a:gd name="connsiteY5" fmla="*/ 13074 h 311993"/>
                <a:gd name="connsiteX6" fmla="*/ 175465 w 287378"/>
                <a:gd name="connsiteY6" fmla="*/ 227760 h 311993"/>
                <a:gd name="connsiteX7" fmla="*/ 135899 w 287378"/>
                <a:gd name="connsiteY7" fmla="*/ 305515 h 311993"/>
                <a:gd name="connsiteX8" fmla="*/ 123169 w 287378"/>
                <a:gd name="connsiteY8" fmla="*/ 307579 h 311993"/>
                <a:gd name="connsiteX9" fmla="*/ 13074 w 287378"/>
                <a:gd name="connsiteY9" fmla="*/ 197140 h 311993"/>
                <a:gd name="connsiteX10" fmla="*/ 0 w 287378"/>
                <a:gd name="connsiteY10" fmla="*/ 151037 h 3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78" h="311993">
                  <a:moveTo>
                    <a:pt x="0" y="151037"/>
                  </a:moveTo>
                  <a:cubicBezTo>
                    <a:pt x="24083" y="162735"/>
                    <a:pt x="46791" y="170648"/>
                    <a:pt x="71218" y="174777"/>
                  </a:cubicBezTo>
                  <a:cubicBezTo>
                    <a:pt x="102182" y="179937"/>
                    <a:pt x="129706" y="172712"/>
                    <a:pt x="155166" y="156542"/>
                  </a:cubicBezTo>
                  <a:cubicBezTo>
                    <a:pt x="199548" y="128674"/>
                    <a:pt x="229136" y="87388"/>
                    <a:pt x="258036" y="45414"/>
                  </a:cubicBezTo>
                  <a:cubicBezTo>
                    <a:pt x="268014" y="30964"/>
                    <a:pt x="276959" y="15826"/>
                    <a:pt x="287280" y="0"/>
                  </a:cubicBezTo>
                  <a:cubicBezTo>
                    <a:pt x="287969" y="6193"/>
                    <a:pt x="284872" y="9289"/>
                    <a:pt x="283152" y="13074"/>
                  </a:cubicBezTo>
                  <a:cubicBezTo>
                    <a:pt x="247371" y="84636"/>
                    <a:pt x="211590" y="156198"/>
                    <a:pt x="175465" y="227760"/>
                  </a:cubicBezTo>
                  <a:cubicBezTo>
                    <a:pt x="162391" y="253564"/>
                    <a:pt x="148629" y="279367"/>
                    <a:pt x="135899" y="305515"/>
                  </a:cubicBezTo>
                  <a:cubicBezTo>
                    <a:pt x="131771" y="313772"/>
                    <a:pt x="129362" y="313772"/>
                    <a:pt x="123169" y="307579"/>
                  </a:cubicBezTo>
                  <a:cubicBezTo>
                    <a:pt x="86700" y="270766"/>
                    <a:pt x="49543" y="234297"/>
                    <a:pt x="13074" y="197140"/>
                  </a:cubicBezTo>
                  <a:cubicBezTo>
                    <a:pt x="1720" y="184754"/>
                    <a:pt x="5161" y="167552"/>
                    <a:pt x="0" y="151037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491FB680-F5AC-44C3-9DB4-B3DD3D422257}"/>
                </a:ext>
              </a:extLst>
            </p:cNvPr>
            <p:cNvSpPr/>
            <p:nvPr/>
          </p:nvSpPr>
          <p:spPr>
            <a:xfrm>
              <a:off x="8952834" y="4932180"/>
              <a:ext cx="227171" cy="91377"/>
            </a:xfrm>
            <a:custGeom>
              <a:avLst/>
              <a:gdLst>
                <a:gd name="connsiteX0" fmla="*/ 0 w 195075"/>
                <a:gd name="connsiteY0" fmla="*/ 56433 h 78467"/>
                <a:gd name="connsiteX1" fmla="*/ 39566 w 195075"/>
                <a:gd name="connsiteY1" fmla="*/ 43703 h 78467"/>
                <a:gd name="connsiteX2" fmla="*/ 164799 w 195075"/>
                <a:gd name="connsiteY2" fmla="*/ 10330 h 78467"/>
                <a:gd name="connsiteX3" fmla="*/ 195076 w 195075"/>
                <a:gd name="connsiteY3" fmla="*/ 4137 h 78467"/>
                <a:gd name="connsiteX4" fmla="*/ 101494 w 195075"/>
                <a:gd name="connsiteY4" fmla="*/ 75699 h 78467"/>
                <a:gd name="connsiteX5" fmla="*/ 9977 w 195075"/>
                <a:gd name="connsiteY5" fmla="*/ 63314 h 78467"/>
                <a:gd name="connsiteX6" fmla="*/ 0 w 195075"/>
                <a:gd name="connsiteY6" fmla="*/ 56433 h 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75" h="78467">
                  <a:moveTo>
                    <a:pt x="0" y="56433"/>
                  </a:moveTo>
                  <a:cubicBezTo>
                    <a:pt x="9289" y="39918"/>
                    <a:pt x="25116" y="44047"/>
                    <a:pt x="39566" y="43703"/>
                  </a:cubicBezTo>
                  <a:cubicBezTo>
                    <a:pt x="102182" y="58497"/>
                    <a:pt x="141060" y="23748"/>
                    <a:pt x="164799" y="10330"/>
                  </a:cubicBezTo>
                  <a:cubicBezTo>
                    <a:pt x="174089" y="1041"/>
                    <a:pt x="183034" y="-4120"/>
                    <a:pt x="195076" y="4137"/>
                  </a:cubicBezTo>
                  <a:cubicBezTo>
                    <a:pt x="178561" y="47487"/>
                    <a:pt x="144500" y="67786"/>
                    <a:pt x="101494" y="75699"/>
                  </a:cubicBezTo>
                  <a:cubicBezTo>
                    <a:pt x="69842" y="81548"/>
                    <a:pt x="39222" y="78452"/>
                    <a:pt x="9977" y="63314"/>
                  </a:cubicBezTo>
                  <a:cubicBezTo>
                    <a:pt x="6193" y="61593"/>
                    <a:pt x="2408" y="60217"/>
                    <a:pt x="0" y="56433"/>
                  </a:cubicBezTo>
                  <a:close/>
                </a:path>
              </a:pathLst>
            </a:custGeom>
            <a:solidFill>
              <a:srgbClr val="FEFEFE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B816B599-AC1F-45FF-87C0-00957CAEC3A0}"/>
                </a:ext>
              </a:extLst>
            </p:cNvPr>
            <p:cNvSpPr/>
            <p:nvPr/>
          </p:nvSpPr>
          <p:spPr>
            <a:xfrm>
              <a:off x="8923987" y="4812345"/>
              <a:ext cx="202731" cy="48641"/>
            </a:xfrm>
            <a:custGeom>
              <a:avLst/>
              <a:gdLst>
                <a:gd name="connsiteX0" fmla="*/ 174089 w 174088"/>
                <a:gd name="connsiteY0" fmla="*/ 6579 h 41769"/>
                <a:gd name="connsiteX1" fmla="*/ 153102 w 174088"/>
                <a:gd name="connsiteY1" fmla="*/ 23782 h 41769"/>
                <a:gd name="connsiteX2" fmla="*/ 68122 w 174088"/>
                <a:gd name="connsiteY2" fmla="*/ 38920 h 41769"/>
                <a:gd name="connsiteX3" fmla="*/ 12386 w 174088"/>
                <a:gd name="connsiteY3" fmla="*/ 39264 h 41769"/>
                <a:gd name="connsiteX4" fmla="*/ 0 w 174088"/>
                <a:gd name="connsiteY4" fmla="*/ 33759 h 41769"/>
                <a:gd name="connsiteX5" fmla="*/ 43694 w 174088"/>
                <a:gd name="connsiteY5" fmla="*/ 19653 h 41769"/>
                <a:gd name="connsiteX6" fmla="*/ 157574 w 174088"/>
                <a:gd name="connsiteY6" fmla="*/ 42 h 41769"/>
                <a:gd name="connsiteX7" fmla="*/ 174089 w 174088"/>
                <a:gd name="connsiteY7" fmla="*/ 6579 h 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088" h="41769">
                  <a:moveTo>
                    <a:pt x="174089" y="6579"/>
                  </a:moveTo>
                  <a:cubicBezTo>
                    <a:pt x="169960" y="15524"/>
                    <a:pt x="159983" y="20685"/>
                    <a:pt x="153102" y="23782"/>
                  </a:cubicBezTo>
                  <a:cubicBezTo>
                    <a:pt x="129362" y="35135"/>
                    <a:pt x="93925" y="35479"/>
                    <a:pt x="68122" y="38920"/>
                  </a:cubicBezTo>
                  <a:cubicBezTo>
                    <a:pt x="49543" y="41328"/>
                    <a:pt x="30964" y="43736"/>
                    <a:pt x="12386" y="39264"/>
                  </a:cubicBezTo>
                  <a:cubicBezTo>
                    <a:pt x="7913" y="38232"/>
                    <a:pt x="3785" y="36855"/>
                    <a:pt x="0" y="33759"/>
                  </a:cubicBezTo>
                  <a:cubicBezTo>
                    <a:pt x="12042" y="21029"/>
                    <a:pt x="28212" y="20685"/>
                    <a:pt x="43694" y="19653"/>
                  </a:cubicBezTo>
                  <a:cubicBezTo>
                    <a:pt x="78787" y="17245"/>
                    <a:pt x="123857" y="10020"/>
                    <a:pt x="157574" y="42"/>
                  </a:cubicBezTo>
                  <a:cubicBezTo>
                    <a:pt x="159983" y="-302"/>
                    <a:pt x="165831" y="1418"/>
                    <a:pt x="174089" y="6579"/>
                  </a:cubicBezTo>
                  <a:close/>
                </a:path>
              </a:pathLst>
            </a:custGeom>
            <a:solidFill>
              <a:srgbClr val="FDFDFD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9C2117B0-D642-41D9-ADF4-2B848BA56A8E}"/>
                </a:ext>
              </a:extLst>
            </p:cNvPr>
            <p:cNvSpPr/>
            <p:nvPr/>
          </p:nvSpPr>
          <p:spPr>
            <a:xfrm>
              <a:off x="8668771" y="4544237"/>
              <a:ext cx="155854" cy="41786"/>
            </a:xfrm>
            <a:custGeom>
              <a:avLst/>
              <a:gdLst>
                <a:gd name="connsiteX0" fmla="*/ 133835 w 133834"/>
                <a:gd name="connsiteY0" fmla="*/ 10768 h 35883"/>
                <a:gd name="connsiteX1" fmla="*/ 0 w 133834"/>
                <a:gd name="connsiteY1" fmla="*/ 35884 h 35883"/>
                <a:gd name="connsiteX2" fmla="*/ 133835 w 133834"/>
                <a:gd name="connsiteY2" fmla="*/ 10768 h 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34" h="35883">
                  <a:moveTo>
                    <a:pt x="133835" y="10768"/>
                  </a:moveTo>
                  <a:cubicBezTo>
                    <a:pt x="87732" y="10768"/>
                    <a:pt x="45758" y="29691"/>
                    <a:pt x="0" y="35884"/>
                  </a:cubicBezTo>
                  <a:cubicBezTo>
                    <a:pt x="21675" y="2855"/>
                    <a:pt x="100462" y="-11595"/>
                    <a:pt x="133835" y="10768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A916513-54AB-4EC6-A89F-9D9812FF0A12}"/>
                </a:ext>
              </a:extLst>
            </p:cNvPr>
            <p:cNvSpPr/>
            <p:nvPr/>
          </p:nvSpPr>
          <p:spPr>
            <a:xfrm>
              <a:off x="8659957" y="4417033"/>
              <a:ext cx="127408" cy="41981"/>
            </a:xfrm>
            <a:custGeom>
              <a:avLst/>
              <a:gdLst>
                <a:gd name="connsiteX0" fmla="*/ 109407 w 109407"/>
                <a:gd name="connsiteY0" fmla="*/ 11279 h 36050"/>
                <a:gd name="connsiteX1" fmla="*/ 0 w 109407"/>
                <a:gd name="connsiteY1" fmla="*/ 36051 h 36050"/>
                <a:gd name="connsiteX2" fmla="*/ 109407 w 109407"/>
                <a:gd name="connsiteY2" fmla="*/ 11279 h 3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07" h="36050">
                  <a:moveTo>
                    <a:pt x="109407" y="11279"/>
                  </a:moveTo>
                  <a:cubicBezTo>
                    <a:pt x="72594" y="19536"/>
                    <a:pt x="36469" y="27794"/>
                    <a:pt x="0" y="36051"/>
                  </a:cubicBezTo>
                  <a:cubicBezTo>
                    <a:pt x="29588" y="-762"/>
                    <a:pt x="70186" y="-10052"/>
                    <a:pt x="109407" y="11279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E875E751-60CA-4C19-859B-1D0517FA44CD}"/>
                </a:ext>
              </a:extLst>
            </p:cNvPr>
            <p:cNvSpPr/>
            <p:nvPr/>
          </p:nvSpPr>
          <p:spPr>
            <a:xfrm>
              <a:off x="8998909" y="4930275"/>
              <a:ext cx="145838" cy="58177"/>
            </a:xfrm>
            <a:custGeom>
              <a:avLst/>
              <a:gdLst>
                <a:gd name="connsiteX0" fmla="*/ 125234 w 125233"/>
                <a:gd name="connsiteY0" fmla="*/ 11965 h 49958"/>
                <a:gd name="connsiteX1" fmla="*/ 67089 w 125233"/>
                <a:gd name="connsiteY1" fmla="*/ 44305 h 49958"/>
                <a:gd name="connsiteX2" fmla="*/ 0 w 125233"/>
                <a:gd name="connsiteY2" fmla="*/ 44994 h 49958"/>
                <a:gd name="connsiteX3" fmla="*/ 94269 w 125233"/>
                <a:gd name="connsiteY3" fmla="*/ 955 h 49958"/>
                <a:gd name="connsiteX4" fmla="*/ 125234 w 125233"/>
                <a:gd name="connsiteY4" fmla="*/ 11965 h 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33" h="49958">
                  <a:moveTo>
                    <a:pt x="125234" y="11965"/>
                  </a:moveTo>
                  <a:cubicBezTo>
                    <a:pt x="106655" y="24351"/>
                    <a:pt x="88076" y="36392"/>
                    <a:pt x="67089" y="44305"/>
                  </a:cubicBezTo>
                  <a:cubicBezTo>
                    <a:pt x="44726" y="52907"/>
                    <a:pt x="22363" y="50498"/>
                    <a:pt x="0" y="44994"/>
                  </a:cubicBezTo>
                  <a:cubicBezTo>
                    <a:pt x="16170" y="7148"/>
                    <a:pt x="51951" y="-3517"/>
                    <a:pt x="94269" y="955"/>
                  </a:cubicBezTo>
                  <a:cubicBezTo>
                    <a:pt x="105279" y="2676"/>
                    <a:pt x="116288" y="4396"/>
                    <a:pt x="125234" y="1196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F7C13B5-723D-4B48-B404-4B6ABE9E1823}"/>
                </a:ext>
              </a:extLst>
            </p:cNvPr>
            <p:cNvSpPr/>
            <p:nvPr/>
          </p:nvSpPr>
          <p:spPr>
            <a:xfrm>
              <a:off x="9141653" y="4429769"/>
              <a:ext cx="142122" cy="58457"/>
            </a:xfrm>
            <a:custGeom>
              <a:avLst/>
              <a:gdLst>
                <a:gd name="connsiteX0" fmla="*/ 55985 w 122042"/>
                <a:gd name="connsiteY0" fmla="*/ 5505 h 50198"/>
                <a:gd name="connsiteX1" fmla="*/ 3346 w 122042"/>
                <a:gd name="connsiteY1" fmla="*/ 37845 h 50198"/>
                <a:gd name="connsiteX2" fmla="*/ 938 w 122042"/>
                <a:gd name="connsiteY2" fmla="*/ 48167 h 50198"/>
                <a:gd name="connsiteX3" fmla="*/ 11259 w 122042"/>
                <a:gd name="connsiteY3" fmla="*/ 48167 h 50198"/>
                <a:gd name="connsiteX4" fmla="*/ 113097 w 122042"/>
                <a:gd name="connsiteY4" fmla="*/ 20299 h 50198"/>
                <a:gd name="connsiteX5" fmla="*/ 122043 w 122042"/>
                <a:gd name="connsiteY5" fmla="*/ 19611 h 50198"/>
                <a:gd name="connsiteX6" fmla="*/ 112753 w 122042"/>
                <a:gd name="connsiteY6" fmla="*/ 0 h 50198"/>
                <a:gd name="connsiteX7" fmla="*/ 55985 w 122042"/>
                <a:gd name="connsiteY7" fmla="*/ 5505 h 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42" h="50198">
                  <a:moveTo>
                    <a:pt x="55985" y="5505"/>
                  </a:moveTo>
                  <a:cubicBezTo>
                    <a:pt x="34310" y="9633"/>
                    <a:pt x="15732" y="18235"/>
                    <a:pt x="3346" y="37845"/>
                  </a:cubicBezTo>
                  <a:cubicBezTo>
                    <a:pt x="1282" y="40942"/>
                    <a:pt x="-1471" y="44382"/>
                    <a:pt x="938" y="48167"/>
                  </a:cubicBezTo>
                  <a:cubicBezTo>
                    <a:pt x="3690" y="51951"/>
                    <a:pt x="8163" y="49543"/>
                    <a:pt x="11259" y="48167"/>
                  </a:cubicBezTo>
                  <a:cubicBezTo>
                    <a:pt x="43944" y="34061"/>
                    <a:pt x="79037" y="28556"/>
                    <a:pt x="113097" y="20299"/>
                  </a:cubicBezTo>
                  <a:cubicBezTo>
                    <a:pt x="116538" y="19611"/>
                    <a:pt x="119634" y="19267"/>
                    <a:pt x="122043" y="19611"/>
                  </a:cubicBezTo>
                  <a:lnTo>
                    <a:pt x="112753" y="0"/>
                  </a:lnTo>
                  <a:cubicBezTo>
                    <a:pt x="92799" y="1376"/>
                    <a:pt x="74220" y="2064"/>
                    <a:pt x="55985" y="5505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DDFAD48D-E125-4605-A149-A091844F0AC8}"/>
                </a:ext>
              </a:extLst>
            </p:cNvPr>
            <p:cNvSpPr/>
            <p:nvPr/>
          </p:nvSpPr>
          <p:spPr>
            <a:xfrm>
              <a:off x="9133642" y="4329605"/>
              <a:ext cx="107262" cy="49257"/>
            </a:xfrm>
            <a:custGeom>
              <a:avLst/>
              <a:gdLst>
                <a:gd name="connsiteX0" fmla="*/ 75594 w 92108"/>
                <a:gd name="connsiteY0" fmla="*/ 1720 h 42298"/>
                <a:gd name="connsiteX1" fmla="*/ 5064 w 92108"/>
                <a:gd name="connsiteY1" fmla="*/ 30276 h 42298"/>
                <a:gd name="connsiteX2" fmla="*/ 592 w 92108"/>
                <a:gd name="connsiteY2" fmla="*/ 39566 h 42298"/>
                <a:gd name="connsiteX3" fmla="*/ 10913 w 92108"/>
                <a:gd name="connsiteY3" fmla="*/ 41630 h 42298"/>
                <a:gd name="connsiteX4" fmla="*/ 18138 w 92108"/>
                <a:gd name="connsiteY4" fmla="*/ 39910 h 42298"/>
                <a:gd name="connsiteX5" fmla="*/ 81443 w 92108"/>
                <a:gd name="connsiteY5" fmla="*/ 25804 h 42298"/>
                <a:gd name="connsiteX6" fmla="*/ 92109 w 92108"/>
                <a:gd name="connsiteY6" fmla="*/ 25460 h 42298"/>
                <a:gd name="connsiteX7" fmla="*/ 80411 w 92108"/>
                <a:gd name="connsiteY7" fmla="*/ 0 h 42298"/>
                <a:gd name="connsiteX8" fmla="*/ 75594 w 92108"/>
                <a:gd name="connsiteY8" fmla="*/ 1720 h 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08" h="42298">
                  <a:moveTo>
                    <a:pt x="75594" y="1720"/>
                  </a:moveTo>
                  <a:cubicBezTo>
                    <a:pt x="47038" y="-1376"/>
                    <a:pt x="25707" y="13762"/>
                    <a:pt x="5064" y="30276"/>
                  </a:cubicBezTo>
                  <a:cubicBezTo>
                    <a:pt x="2312" y="32685"/>
                    <a:pt x="-1473" y="35437"/>
                    <a:pt x="592" y="39566"/>
                  </a:cubicBezTo>
                  <a:cubicBezTo>
                    <a:pt x="2656" y="43350"/>
                    <a:pt x="7129" y="42318"/>
                    <a:pt x="10913" y="41630"/>
                  </a:cubicBezTo>
                  <a:cubicBezTo>
                    <a:pt x="13322" y="41286"/>
                    <a:pt x="15730" y="40598"/>
                    <a:pt x="18138" y="39910"/>
                  </a:cubicBezTo>
                  <a:cubicBezTo>
                    <a:pt x="39125" y="35437"/>
                    <a:pt x="60456" y="30620"/>
                    <a:pt x="81443" y="25804"/>
                  </a:cubicBezTo>
                  <a:cubicBezTo>
                    <a:pt x="85228" y="25115"/>
                    <a:pt x="89012" y="24083"/>
                    <a:pt x="92109" y="25460"/>
                  </a:cubicBezTo>
                  <a:lnTo>
                    <a:pt x="80411" y="0"/>
                  </a:lnTo>
                  <a:cubicBezTo>
                    <a:pt x="78347" y="1720"/>
                    <a:pt x="76970" y="1720"/>
                    <a:pt x="75594" y="1720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D62BB36F-C405-4333-94B9-5DC19B94B2ED}"/>
                </a:ext>
              </a:extLst>
            </p:cNvPr>
            <p:cNvGrpSpPr/>
            <p:nvPr/>
          </p:nvGrpSpPr>
          <p:grpSpPr>
            <a:xfrm flipH="1">
              <a:off x="9387820" y="4896755"/>
              <a:ext cx="372272" cy="595973"/>
              <a:chOff x="8173311" y="5031951"/>
              <a:chExt cx="372272" cy="59597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7763022F-A4FF-462C-96F3-AB00EF893D6C}"/>
                  </a:ext>
                </a:extLst>
              </p:cNvPr>
              <p:cNvSpPr/>
              <p:nvPr/>
            </p:nvSpPr>
            <p:spPr>
              <a:xfrm>
                <a:off x="8173311" y="5262046"/>
                <a:ext cx="367145" cy="181304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3CD87D6F-5F12-4243-BE0F-4B06E5A12FB9}"/>
                  </a:ext>
                </a:extLst>
              </p:cNvPr>
              <p:cNvSpPr/>
              <p:nvPr/>
            </p:nvSpPr>
            <p:spPr>
              <a:xfrm>
                <a:off x="8193193" y="5031951"/>
                <a:ext cx="312910" cy="144828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8FD701EC-BF01-4565-964F-F6D7F22BE724}"/>
                  </a:ext>
                </a:extLst>
              </p:cNvPr>
              <p:cNvSpPr/>
              <p:nvPr/>
            </p:nvSpPr>
            <p:spPr>
              <a:xfrm>
                <a:off x="8331192" y="5373895"/>
                <a:ext cx="214391" cy="254029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FE2EE5B-03EA-4677-A504-0E0599931047}"/>
              </a:ext>
            </a:extLst>
          </p:cNvPr>
          <p:cNvSpPr txBox="1"/>
          <p:nvPr/>
        </p:nvSpPr>
        <p:spPr>
          <a:xfrm>
            <a:off x="640091" y="1532317"/>
            <a:ext cx="15985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rgbClr val="BC8430"/>
                </a:solidFill>
                <a:cs typeface="Arial" pitchFamily="34" charset="0"/>
              </a:rPr>
              <a:t>191</a:t>
            </a:r>
            <a:endParaRPr lang="ko-KR" altLang="en-US" sz="6600" b="1" dirty="0">
              <a:solidFill>
                <a:srgbClr val="BC843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Got LOAF? – Eligibility &amp;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559526-4BAA-4637-A017-F685950C6197}"/>
              </a:ext>
            </a:extLst>
          </p:cNvPr>
          <p:cNvSpPr/>
          <p:nvPr/>
        </p:nvSpPr>
        <p:spPr>
          <a:xfrm>
            <a:off x="6220970" y="1955323"/>
            <a:ext cx="5184000" cy="941786"/>
          </a:xfrm>
          <a:prstGeom prst="rect">
            <a:avLst/>
          </a:prstGeom>
          <a:solidFill>
            <a:srgbClr val="BC8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="" xmlns:a16="http://schemas.microsoft.com/office/drawing/2014/main" id="{777DEE0E-22E9-4EAE-8E2B-A529B3CC0FED}"/>
              </a:ext>
            </a:extLst>
          </p:cNvPr>
          <p:cNvSpPr/>
          <p:nvPr/>
        </p:nvSpPr>
        <p:spPr>
          <a:xfrm rot="16200000">
            <a:off x="4440671" y="2209828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solidFill>
            <a:srgbClr val="BC8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9B6D348-2862-4D6A-9672-C2FE1DA468CD}"/>
              </a:ext>
            </a:extLst>
          </p:cNvPr>
          <p:cNvSpPr/>
          <p:nvPr/>
        </p:nvSpPr>
        <p:spPr>
          <a:xfrm>
            <a:off x="6220970" y="3057956"/>
            <a:ext cx="5184000" cy="941784"/>
          </a:xfrm>
          <a:prstGeom prst="rect">
            <a:avLst/>
          </a:prstGeom>
          <a:solidFill>
            <a:srgbClr val="D9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="" xmlns:a16="http://schemas.microsoft.com/office/drawing/2014/main" id="{FAE848CE-AC18-497B-A4E4-4CD10104D441}"/>
              </a:ext>
            </a:extLst>
          </p:cNvPr>
          <p:cNvSpPr/>
          <p:nvPr/>
        </p:nvSpPr>
        <p:spPr>
          <a:xfrm rot="16200000">
            <a:off x="4951369" y="2790460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F56EBA-CBBD-4122-8A37-1B512F3DECC8}"/>
              </a:ext>
            </a:extLst>
          </p:cNvPr>
          <p:cNvSpPr/>
          <p:nvPr/>
        </p:nvSpPr>
        <p:spPr>
          <a:xfrm>
            <a:off x="6220970" y="4160589"/>
            <a:ext cx="5184000" cy="941784"/>
          </a:xfrm>
          <a:prstGeom prst="rect">
            <a:avLst/>
          </a:prstGeom>
          <a:solidFill>
            <a:srgbClr val="D9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="" xmlns:a16="http://schemas.microsoft.com/office/drawing/2014/main" id="{C0B45AAA-81BD-429E-9E42-06C05822A7AD}"/>
              </a:ext>
            </a:extLst>
          </p:cNvPr>
          <p:cNvSpPr/>
          <p:nvPr/>
        </p:nvSpPr>
        <p:spPr>
          <a:xfrm rot="16200000">
            <a:off x="4954187" y="3833722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8BF0A20-8E9A-4D40-8270-3D22C2997BF3}"/>
              </a:ext>
            </a:extLst>
          </p:cNvPr>
          <p:cNvSpPr/>
          <p:nvPr/>
        </p:nvSpPr>
        <p:spPr>
          <a:xfrm>
            <a:off x="6220970" y="5264508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="" xmlns:a16="http://schemas.microsoft.com/office/drawing/2014/main" id="{5CC6B1E3-D08B-4B57-9348-F1AB89B4E785}"/>
              </a:ext>
            </a:extLst>
          </p:cNvPr>
          <p:cNvSpPr/>
          <p:nvPr/>
        </p:nvSpPr>
        <p:spPr>
          <a:xfrm rot="16200000">
            <a:off x="4448045" y="4431495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AAC3E66-BB8F-48DD-9C0E-443942D9D5F5}"/>
              </a:ext>
            </a:extLst>
          </p:cNvPr>
          <p:cNvGrpSpPr/>
          <p:nvPr/>
        </p:nvGrpSpPr>
        <p:grpSpPr>
          <a:xfrm>
            <a:off x="7453150" y="2086866"/>
            <a:ext cx="3670314" cy="863358"/>
            <a:chOff x="803640" y="3362835"/>
            <a:chExt cx="2059657" cy="86335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6326BCA-8A91-4FDB-9EFA-35452976613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Small businesses located in Solano County with 500 or less employees, who are up-to-date on UI taxes and can demonstrate a need for LOAF funds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4E65AF0-74C4-4E15-B2FD-632538DE2F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Eligible Businesses &amp; Industry Associations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E032DBA-5B16-4386-9332-6AB44B6570D7}"/>
              </a:ext>
            </a:extLst>
          </p:cNvPr>
          <p:cNvGrpSpPr/>
          <p:nvPr/>
        </p:nvGrpSpPr>
        <p:grpSpPr>
          <a:xfrm>
            <a:off x="7123176" y="3067764"/>
            <a:ext cx="4000287" cy="816843"/>
            <a:chOff x="618470" y="3240671"/>
            <a:chExt cx="2244827" cy="816843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70AC2B2-109E-4202-A652-721AED2968BC}"/>
                </a:ext>
              </a:extLst>
            </p:cNvPr>
            <p:cNvSpPr txBox="1"/>
            <p:nvPr/>
          </p:nvSpPr>
          <p:spPr>
            <a:xfrm>
              <a:off x="618470" y="3411183"/>
              <a:ext cx="2244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On-site safety equipment/supplies, remote equipment/ software, online sales/delivery conversion, other creative ideas. NOT wages nor rent/utilities.</a:t>
              </a:r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F8076A7-3B15-4B2A-AE96-3BAF84322A7D}"/>
                </a:ext>
              </a:extLst>
            </p:cNvPr>
            <p:cNvSpPr txBox="1"/>
            <p:nvPr/>
          </p:nvSpPr>
          <p:spPr>
            <a:xfrm>
              <a:off x="803640" y="324067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Permissible Purchases &amp; Services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C22E329-8894-4394-98D2-E52979CB5868}"/>
              </a:ext>
            </a:extLst>
          </p:cNvPr>
          <p:cNvGrpSpPr/>
          <p:nvPr/>
        </p:nvGrpSpPr>
        <p:grpSpPr>
          <a:xfrm>
            <a:off x="7269884" y="4116110"/>
            <a:ext cx="3860769" cy="1038825"/>
            <a:chOff x="700797" y="3185956"/>
            <a:chExt cx="2166534" cy="1038825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347A5C0-AA65-4E85-8CE2-FE702EE3C2C7}"/>
                </a:ext>
              </a:extLst>
            </p:cNvPr>
            <p:cNvSpPr txBox="1"/>
            <p:nvPr/>
          </p:nvSpPr>
          <p:spPr>
            <a:xfrm>
              <a:off x="700797" y="3393784"/>
              <a:ext cx="21665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Two-page application, completion of a contract, reimbursement documentation, performance reports. Included OJT assurances, monitoring requirements, and $5,000 equipment </a:t>
              </a:r>
              <a:r>
                <a:rPr lang="en-US" sz="1200" dirty="0" err="1">
                  <a:solidFill>
                    <a:schemeClr val="bg1"/>
                  </a:solidFill>
                </a:rPr>
                <a:t>threshhold</a:t>
              </a:r>
              <a:r>
                <a:rPr lang="en-US" sz="1200" dirty="0">
                  <a:solidFill>
                    <a:schemeClr val="bg1"/>
                  </a:solidFill>
                </a:rPr>
                <a:t>.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AEF8B2B-75B4-489F-AB1A-D09452094E98}"/>
                </a:ext>
              </a:extLst>
            </p:cNvPr>
            <p:cNvSpPr txBox="1"/>
            <p:nvPr/>
          </p:nvSpPr>
          <p:spPr>
            <a:xfrm>
              <a:off x="803639" y="3185956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Grant Requirements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D5B3316-7EE6-4C97-A81A-3B92CE3BA919}"/>
              </a:ext>
            </a:extLst>
          </p:cNvPr>
          <p:cNvGrpSpPr/>
          <p:nvPr/>
        </p:nvGrpSpPr>
        <p:grpSpPr>
          <a:xfrm>
            <a:off x="7453148" y="5289667"/>
            <a:ext cx="3670314" cy="881538"/>
            <a:chOff x="803639" y="3256452"/>
            <a:chExt cx="2059657" cy="88153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E9FA5C0-648C-435D-8107-F10A102CFB3C}"/>
                </a:ext>
              </a:extLst>
            </p:cNvPr>
            <p:cNvSpPr txBox="1"/>
            <p:nvPr/>
          </p:nvSpPr>
          <p:spPr>
            <a:xfrm>
              <a:off x="803639" y="3491659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Collaboration with SBDC, Chambers, Economic Development Entities, Elected Officials, Social Media, Paid Digital Outreach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99182B0-1822-4697-BB1C-C303665C6C3B}"/>
                </a:ext>
              </a:extLst>
            </p:cNvPr>
            <p:cNvSpPr txBox="1"/>
            <p:nvPr/>
          </p:nvSpPr>
          <p:spPr>
            <a:xfrm>
              <a:off x="803639" y="325645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Outreach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03990B60-BF58-42E7-A7C5-AD85F9E9BBE9}"/>
              </a:ext>
            </a:extLst>
          </p:cNvPr>
          <p:cNvGrpSpPr/>
          <p:nvPr/>
        </p:nvGrpSpPr>
        <p:grpSpPr>
          <a:xfrm>
            <a:off x="2989795" y="3313402"/>
            <a:ext cx="1641751" cy="1607346"/>
            <a:chOff x="2885143" y="1808506"/>
            <a:chExt cx="1711817" cy="1675944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D5F200F-B78E-4137-B77F-817D3E6CA4C7}"/>
                </a:ext>
              </a:extLst>
            </p:cNvPr>
            <p:cNvSpPr/>
            <p:nvPr/>
          </p:nvSpPr>
          <p:spPr>
            <a:xfrm>
              <a:off x="3166666" y="2069217"/>
              <a:ext cx="1150731" cy="1150731"/>
            </a:xfrm>
            <a:custGeom>
              <a:avLst/>
              <a:gdLst>
                <a:gd name="connsiteX0" fmla="*/ 2247157 w 2247157"/>
                <a:gd name="connsiteY0" fmla="*/ 1123579 h 2247157"/>
                <a:gd name="connsiteX1" fmla="*/ 1123579 w 2247157"/>
                <a:gd name="connsiteY1" fmla="*/ 2247157 h 2247157"/>
                <a:gd name="connsiteX2" fmla="*/ 0 w 2247157"/>
                <a:gd name="connsiteY2" fmla="*/ 1123579 h 2247157"/>
                <a:gd name="connsiteX3" fmla="*/ 1123579 w 2247157"/>
                <a:gd name="connsiteY3" fmla="*/ 0 h 2247157"/>
                <a:gd name="connsiteX4" fmla="*/ 2247157 w 2247157"/>
                <a:gd name="connsiteY4" fmla="*/ 1123579 h 224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157" h="2247157">
                  <a:moveTo>
                    <a:pt x="2247157" y="1123579"/>
                  </a:moveTo>
                  <a:cubicBezTo>
                    <a:pt x="2247157" y="1744114"/>
                    <a:pt x="1744114" y="2247157"/>
                    <a:pt x="1123579" y="2247157"/>
                  </a:cubicBezTo>
                  <a:cubicBezTo>
                    <a:pt x="503043" y="2247157"/>
                    <a:pt x="0" y="1744114"/>
                    <a:pt x="0" y="1123579"/>
                  </a:cubicBezTo>
                  <a:cubicBezTo>
                    <a:pt x="0" y="503043"/>
                    <a:pt x="503043" y="0"/>
                    <a:pt x="1123579" y="0"/>
                  </a:cubicBezTo>
                  <a:cubicBezTo>
                    <a:pt x="1744114" y="0"/>
                    <a:pt x="2247157" y="503043"/>
                    <a:pt x="2247157" y="1123579"/>
                  </a:cubicBezTo>
                  <a:close/>
                </a:path>
              </a:pathLst>
            </a:custGeom>
            <a:solidFill>
              <a:schemeClr val="accent3"/>
            </a:solidFill>
            <a:ln w="3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164A546-6F1D-450A-AF72-DD5BFAA74A0A}"/>
                </a:ext>
              </a:extLst>
            </p:cNvPr>
            <p:cNvSpPr/>
            <p:nvPr/>
          </p:nvSpPr>
          <p:spPr>
            <a:xfrm>
              <a:off x="3292680" y="2195231"/>
              <a:ext cx="898704" cy="898704"/>
            </a:xfrm>
            <a:custGeom>
              <a:avLst/>
              <a:gdLst>
                <a:gd name="connsiteX0" fmla="*/ 1754997 w 1754996"/>
                <a:gd name="connsiteY0" fmla="*/ 877498 h 1754996"/>
                <a:gd name="connsiteX1" fmla="*/ 877498 w 1754996"/>
                <a:gd name="connsiteY1" fmla="*/ 1754997 h 1754996"/>
                <a:gd name="connsiteX2" fmla="*/ 0 w 1754996"/>
                <a:gd name="connsiteY2" fmla="*/ 877498 h 1754996"/>
                <a:gd name="connsiteX3" fmla="*/ 877498 w 1754996"/>
                <a:gd name="connsiteY3" fmla="*/ 0 h 1754996"/>
                <a:gd name="connsiteX4" fmla="*/ 1754997 w 1754996"/>
                <a:gd name="connsiteY4" fmla="*/ 877498 h 17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996" h="1754996">
                  <a:moveTo>
                    <a:pt x="1754997" y="877498"/>
                  </a:moveTo>
                  <a:cubicBezTo>
                    <a:pt x="1754997" y="1362127"/>
                    <a:pt x="1362127" y="1754997"/>
                    <a:pt x="877498" y="1754997"/>
                  </a:cubicBezTo>
                  <a:cubicBezTo>
                    <a:pt x="392869" y="1754997"/>
                    <a:pt x="0" y="1362127"/>
                    <a:pt x="0" y="877498"/>
                  </a:cubicBezTo>
                  <a:cubicBezTo>
                    <a:pt x="0" y="392869"/>
                    <a:pt x="392869" y="0"/>
                    <a:pt x="877498" y="0"/>
                  </a:cubicBezTo>
                  <a:cubicBezTo>
                    <a:pt x="1362127" y="0"/>
                    <a:pt x="1754997" y="392869"/>
                    <a:pt x="1754997" y="877498"/>
                  </a:cubicBezTo>
                  <a:close/>
                </a:path>
              </a:pathLst>
            </a:custGeom>
            <a:solidFill>
              <a:schemeClr val="accent1"/>
            </a:solidFill>
            <a:ln w="3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aphic 153">
              <a:extLst>
                <a:ext uri="{FF2B5EF4-FFF2-40B4-BE49-F238E27FC236}">
                  <a16:creationId xmlns="" xmlns:a16="http://schemas.microsoft.com/office/drawing/2014/main" id="{29368B8F-21BA-41A2-BEE9-6986249BB87E}"/>
                </a:ext>
              </a:extLst>
            </p:cNvPr>
            <p:cNvGrpSpPr/>
            <p:nvPr/>
          </p:nvGrpSpPr>
          <p:grpSpPr>
            <a:xfrm>
              <a:off x="3617277" y="2301717"/>
              <a:ext cx="250768" cy="686454"/>
              <a:chOff x="4740251" y="1730671"/>
              <a:chExt cx="489702" cy="1340514"/>
            </a:xfrm>
            <a:solidFill>
              <a:srgbClr val="000000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381B356E-8474-47CC-B1E9-81265CF02407}"/>
                  </a:ext>
                </a:extLst>
              </p:cNvPr>
              <p:cNvSpPr/>
              <p:nvPr/>
            </p:nvSpPr>
            <p:spPr>
              <a:xfrm>
                <a:off x="4807951" y="2267311"/>
                <a:ext cx="705" cy="705"/>
              </a:xfrm>
              <a:custGeom>
                <a:avLst/>
                <a:gdLst>
                  <a:gd name="connsiteX0" fmla="*/ 0 w 705"/>
                  <a:gd name="connsiteY0" fmla="*/ 0 h 705"/>
                  <a:gd name="connsiteX1" fmla="*/ 0 w 705"/>
                  <a:gd name="connsiteY1" fmla="*/ 705 h 705"/>
                  <a:gd name="connsiteX2" fmla="*/ 705 w 705"/>
                  <a:gd name="connsiteY2" fmla="*/ 353 h 705"/>
                  <a:gd name="connsiteX3" fmla="*/ 705 w 705"/>
                  <a:gd name="connsiteY3" fmla="*/ 0 h 705"/>
                  <a:gd name="connsiteX4" fmla="*/ 0 w 705"/>
                  <a:gd name="connsiteY4" fmla="*/ 0 h 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" h="705">
                    <a:moveTo>
                      <a:pt x="0" y="0"/>
                    </a:moveTo>
                    <a:lnTo>
                      <a:pt x="0" y="705"/>
                    </a:lnTo>
                    <a:cubicBezTo>
                      <a:pt x="0" y="353"/>
                      <a:pt x="352" y="353"/>
                      <a:pt x="705" y="353"/>
                    </a:cubicBezTo>
                    <a:cubicBezTo>
                      <a:pt x="705" y="353"/>
                      <a:pt x="705" y="0"/>
                      <a:pt x="7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162CF6FC-9D30-45E3-A287-3D255FAF5DD9}"/>
                  </a:ext>
                </a:extLst>
              </p:cNvPr>
              <p:cNvSpPr/>
              <p:nvPr/>
            </p:nvSpPr>
            <p:spPr>
              <a:xfrm>
                <a:off x="4740251" y="1730671"/>
                <a:ext cx="489702" cy="1340514"/>
              </a:xfrm>
              <a:custGeom>
                <a:avLst/>
                <a:gdLst>
                  <a:gd name="connsiteX0" fmla="*/ 488293 w 489702"/>
                  <a:gd name="connsiteY0" fmla="*/ 1294624 h 1340514"/>
                  <a:gd name="connsiteX1" fmla="*/ 451980 w 489702"/>
                  <a:gd name="connsiteY1" fmla="*/ 1202961 h 1340514"/>
                  <a:gd name="connsiteX2" fmla="*/ 353971 w 489702"/>
                  <a:gd name="connsiteY2" fmla="*/ 1119759 h 1340514"/>
                  <a:gd name="connsiteX3" fmla="*/ 227053 w 489702"/>
                  <a:gd name="connsiteY3" fmla="*/ 1050659 h 1340514"/>
                  <a:gd name="connsiteX4" fmla="*/ 105423 w 489702"/>
                  <a:gd name="connsiteY4" fmla="*/ 969572 h 1340514"/>
                  <a:gd name="connsiteX5" fmla="*/ 101192 w 489702"/>
                  <a:gd name="connsiteY5" fmla="*/ 961816 h 1340514"/>
                  <a:gd name="connsiteX6" fmla="*/ 368778 w 489702"/>
                  <a:gd name="connsiteY6" fmla="*/ 962169 h 1340514"/>
                  <a:gd name="connsiteX7" fmla="*/ 410379 w 489702"/>
                  <a:gd name="connsiteY7" fmla="*/ 960406 h 1340514"/>
                  <a:gd name="connsiteX8" fmla="*/ 411437 w 489702"/>
                  <a:gd name="connsiteY8" fmla="*/ 925856 h 1340514"/>
                  <a:gd name="connsiteX9" fmla="*/ 410026 w 489702"/>
                  <a:gd name="connsiteY9" fmla="*/ 915280 h 1340514"/>
                  <a:gd name="connsiteX10" fmla="*/ 70168 w 489702"/>
                  <a:gd name="connsiteY10" fmla="*/ 910344 h 1340514"/>
                  <a:gd name="connsiteX11" fmla="*/ 67347 w 489702"/>
                  <a:gd name="connsiteY11" fmla="*/ 889543 h 1340514"/>
                  <a:gd name="connsiteX12" fmla="*/ 70520 w 489702"/>
                  <a:gd name="connsiteY12" fmla="*/ 887076 h 1340514"/>
                  <a:gd name="connsiteX13" fmla="*/ 372656 w 489702"/>
                  <a:gd name="connsiteY13" fmla="*/ 886370 h 1340514"/>
                  <a:gd name="connsiteX14" fmla="*/ 408264 w 489702"/>
                  <a:gd name="connsiteY14" fmla="*/ 884608 h 1340514"/>
                  <a:gd name="connsiteX15" fmla="*/ 408969 w 489702"/>
                  <a:gd name="connsiteY15" fmla="*/ 850058 h 1340514"/>
                  <a:gd name="connsiteX16" fmla="*/ 407911 w 489702"/>
                  <a:gd name="connsiteY16" fmla="*/ 839481 h 1340514"/>
                  <a:gd name="connsiteX17" fmla="*/ 81802 w 489702"/>
                  <a:gd name="connsiteY17" fmla="*/ 833841 h 1340514"/>
                  <a:gd name="connsiteX18" fmla="*/ 97314 w 489702"/>
                  <a:gd name="connsiteY18" fmla="*/ 808104 h 1340514"/>
                  <a:gd name="connsiteX19" fmla="*/ 103660 w 489702"/>
                  <a:gd name="connsiteY19" fmla="*/ 805284 h 1340514"/>
                  <a:gd name="connsiteX20" fmla="*/ 334933 w 489702"/>
                  <a:gd name="connsiteY20" fmla="*/ 805284 h 1340514"/>
                  <a:gd name="connsiteX21" fmla="*/ 406501 w 489702"/>
                  <a:gd name="connsiteY21" fmla="*/ 803521 h 1340514"/>
                  <a:gd name="connsiteX22" fmla="*/ 411789 w 489702"/>
                  <a:gd name="connsiteY22" fmla="*/ 772497 h 1340514"/>
                  <a:gd name="connsiteX23" fmla="*/ 411437 w 489702"/>
                  <a:gd name="connsiteY23" fmla="*/ 757690 h 1340514"/>
                  <a:gd name="connsiteX24" fmla="*/ 395924 w 489702"/>
                  <a:gd name="connsiteY24" fmla="*/ 755927 h 1340514"/>
                  <a:gd name="connsiteX25" fmla="*/ 177343 w 489702"/>
                  <a:gd name="connsiteY25" fmla="*/ 755574 h 1340514"/>
                  <a:gd name="connsiteX26" fmla="*/ 163946 w 489702"/>
                  <a:gd name="connsiteY26" fmla="*/ 750639 h 1340514"/>
                  <a:gd name="connsiteX27" fmla="*/ 180868 w 489702"/>
                  <a:gd name="connsiteY27" fmla="*/ 739709 h 1340514"/>
                  <a:gd name="connsiteX28" fmla="*/ 294390 w 489702"/>
                  <a:gd name="connsiteY28" fmla="*/ 678366 h 1340514"/>
                  <a:gd name="connsiteX29" fmla="*/ 441756 w 489702"/>
                  <a:gd name="connsiteY29" fmla="*/ 574363 h 1340514"/>
                  <a:gd name="connsiteX30" fmla="*/ 452332 w 489702"/>
                  <a:gd name="connsiteY30" fmla="*/ 352609 h 1340514"/>
                  <a:gd name="connsiteX31" fmla="*/ 388168 w 489702"/>
                  <a:gd name="connsiteY31" fmla="*/ 292323 h 1340514"/>
                  <a:gd name="connsiteX32" fmla="*/ 222822 w 489702"/>
                  <a:gd name="connsiteY32" fmla="*/ 196429 h 1340514"/>
                  <a:gd name="connsiteX33" fmla="*/ 132217 w 489702"/>
                  <a:gd name="connsiteY33" fmla="*/ 139316 h 1340514"/>
                  <a:gd name="connsiteX34" fmla="*/ 145261 w 489702"/>
                  <a:gd name="connsiteY34" fmla="*/ 134028 h 1340514"/>
                  <a:gd name="connsiteX35" fmla="*/ 404386 w 489702"/>
                  <a:gd name="connsiteY35" fmla="*/ 132617 h 1340514"/>
                  <a:gd name="connsiteX36" fmla="*/ 434705 w 489702"/>
                  <a:gd name="connsiteY36" fmla="*/ 108644 h 1340514"/>
                  <a:gd name="connsiteX37" fmla="*/ 420250 w 489702"/>
                  <a:gd name="connsiteY37" fmla="*/ 87491 h 1340514"/>
                  <a:gd name="connsiteX38" fmla="*/ 94141 w 489702"/>
                  <a:gd name="connsiteY38" fmla="*/ 86786 h 1340514"/>
                  <a:gd name="connsiteX39" fmla="*/ 72636 w 489702"/>
                  <a:gd name="connsiteY39" fmla="*/ 72684 h 1340514"/>
                  <a:gd name="connsiteX40" fmla="*/ 64174 w 489702"/>
                  <a:gd name="connsiteY40" fmla="*/ 31788 h 1340514"/>
                  <a:gd name="connsiteX41" fmla="*/ 31740 w 489702"/>
                  <a:gd name="connsiteY41" fmla="*/ 58 h 1340514"/>
                  <a:gd name="connsiteX42" fmla="*/ 1773 w 489702"/>
                  <a:gd name="connsiteY42" fmla="*/ 34608 h 1340514"/>
                  <a:gd name="connsiteX43" fmla="*/ 2125 w 489702"/>
                  <a:gd name="connsiteY43" fmla="*/ 44832 h 1340514"/>
                  <a:gd name="connsiteX44" fmla="*/ 38438 w 489702"/>
                  <a:gd name="connsiteY44" fmla="*/ 136495 h 1340514"/>
                  <a:gd name="connsiteX45" fmla="*/ 136447 w 489702"/>
                  <a:gd name="connsiteY45" fmla="*/ 219697 h 1340514"/>
                  <a:gd name="connsiteX46" fmla="*/ 288396 w 489702"/>
                  <a:gd name="connsiteY46" fmla="*/ 303957 h 1340514"/>
                  <a:gd name="connsiteX47" fmla="*/ 379707 w 489702"/>
                  <a:gd name="connsiteY47" fmla="*/ 367416 h 1340514"/>
                  <a:gd name="connsiteX48" fmla="*/ 366310 w 489702"/>
                  <a:gd name="connsiteY48" fmla="*/ 372352 h 1340514"/>
                  <a:gd name="connsiteX49" fmla="*/ 76514 w 489702"/>
                  <a:gd name="connsiteY49" fmla="*/ 373409 h 1340514"/>
                  <a:gd name="connsiteX50" fmla="*/ 74046 w 489702"/>
                  <a:gd name="connsiteY50" fmla="*/ 415716 h 1340514"/>
                  <a:gd name="connsiteX51" fmla="*/ 417430 w 489702"/>
                  <a:gd name="connsiteY51" fmla="*/ 420651 h 1340514"/>
                  <a:gd name="connsiteX52" fmla="*/ 425539 w 489702"/>
                  <a:gd name="connsiteY52" fmla="*/ 452381 h 1340514"/>
                  <a:gd name="connsiteX53" fmla="*/ 408969 w 489702"/>
                  <a:gd name="connsiteY53" fmla="*/ 455201 h 1340514"/>
                  <a:gd name="connsiteX54" fmla="*/ 84975 w 489702"/>
                  <a:gd name="connsiteY54" fmla="*/ 454144 h 1340514"/>
                  <a:gd name="connsiteX55" fmla="*/ 71578 w 489702"/>
                  <a:gd name="connsiteY55" fmla="*/ 456611 h 1340514"/>
                  <a:gd name="connsiteX56" fmla="*/ 71578 w 489702"/>
                  <a:gd name="connsiteY56" fmla="*/ 501033 h 1340514"/>
                  <a:gd name="connsiteX57" fmla="*/ 85327 w 489702"/>
                  <a:gd name="connsiteY57" fmla="*/ 503148 h 1340514"/>
                  <a:gd name="connsiteX58" fmla="*/ 396982 w 489702"/>
                  <a:gd name="connsiteY58" fmla="*/ 503501 h 1340514"/>
                  <a:gd name="connsiteX59" fmla="*/ 411084 w 489702"/>
                  <a:gd name="connsiteY59" fmla="*/ 510552 h 1340514"/>
                  <a:gd name="connsiteX60" fmla="*/ 391341 w 489702"/>
                  <a:gd name="connsiteY60" fmla="*/ 536288 h 1340514"/>
                  <a:gd name="connsiteX61" fmla="*/ 83917 w 489702"/>
                  <a:gd name="connsiteY61" fmla="*/ 535583 h 1340514"/>
                  <a:gd name="connsiteX62" fmla="*/ 69463 w 489702"/>
                  <a:gd name="connsiteY62" fmla="*/ 537346 h 1340514"/>
                  <a:gd name="connsiteX63" fmla="*/ 69815 w 489702"/>
                  <a:gd name="connsiteY63" fmla="*/ 583177 h 1340514"/>
                  <a:gd name="connsiteX64" fmla="*/ 70873 w 489702"/>
                  <a:gd name="connsiteY64" fmla="*/ 582824 h 1340514"/>
                  <a:gd name="connsiteX65" fmla="*/ 71578 w 489702"/>
                  <a:gd name="connsiteY65" fmla="*/ 583530 h 1340514"/>
                  <a:gd name="connsiteX66" fmla="*/ 85680 w 489702"/>
                  <a:gd name="connsiteY66" fmla="*/ 584587 h 1340514"/>
                  <a:gd name="connsiteX67" fmla="*/ 310607 w 489702"/>
                  <a:gd name="connsiteY67" fmla="*/ 584940 h 1340514"/>
                  <a:gd name="connsiteX68" fmla="*/ 321889 w 489702"/>
                  <a:gd name="connsiteY68" fmla="*/ 590581 h 1340514"/>
                  <a:gd name="connsiteX69" fmla="*/ 246443 w 489702"/>
                  <a:gd name="connsiteY69" fmla="*/ 633592 h 1340514"/>
                  <a:gd name="connsiteX70" fmla="*/ 84975 w 489702"/>
                  <a:gd name="connsiteY70" fmla="*/ 729838 h 1340514"/>
                  <a:gd name="connsiteX71" fmla="*/ 16932 w 489702"/>
                  <a:gd name="connsiteY71" fmla="*/ 809867 h 1340514"/>
                  <a:gd name="connsiteX72" fmla="*/ 19400 w 489702"/>
                  <a:gd name="connsiteY72" fmla="*/ 962169 h 1340514"/>
                  <a:gd name="connsiteX73" fmla="*/ 34913 w 489702"/>
                  <a:gd name="connsiteY73" fmla="*/ 984732 h 1340514"/>
                  <a:gd name="connsiteX74" fmla="*/ 166766 w 489702"/>
                  <a:gd name="connsiteY74" fmla="*/ 1089440 h 1340514"/>
                  <a:gd name="connsiteX75" fmla="*/ 307787 w 489702"/>
                  <a:gd name="connsiteY75" fmla="*/ 1165238 h 1340514"/>
                  <a:gd name="connsiteX76" fmla="*/ 359612 w 489702"/>
                  <a:gd name="connsiteY76" fmla="*/ 1200846 h 1340514"/>
                  <a:gd name="connsiteX77" fmla="*/ 346567 w 489702"/>
                  <a:gd name="connsiteY77" fmla="*/ 1206134 h 1340514"/>
                  <a:gd name="connsiteX78" fmla="*/ 69463 w 489702"/>
                  <a:gd name="connsiteY78" fmla="*/ 1208602 h 1340514"/>
                  <a:gd name="connsiteX79" fmla="*/ 56771 w 489702"/>
                  <a:gd name="connsiteY79" fmla="*/ 1227992 h 1340514"/>
                  <a:gd name="connsiteX80" fmla="*/ 71225 w 489702"/>
                  <a:gd name="connsiteY80" fmla="*/ 1253023 h 1340514"/>
                  <a:gd name="connsiteX81" fmla="*/ 397335 w 489702"/>
                  <a:gd name="connsiteY81" fmla="*/ 1253728 h 1340514"/>
                  <a:gd name="connsiteX82" fmla="*/ 418840 w 489702"/>
                  <a:gd name="connsiteY82" fmla="*/ 1267830 h 1340514"/>
                  <a:gd name="connsiteX83" fmla="*/ 427301 w 489702"/>
                  <a:gd name="connsiteY83" fmla="*/ 1308726 h 1340514"/>
                  <a:gd name="connsiteX84" fmla="*/ 459736 w 489702"/>
                  <a:gd name="connsiteY84" fmla="*/ 1340456 h 1340514"/>
                  <a:gd name="connsiteX85" fmla="*/ 489703 w 489702"/>
                  <a:gd name="connsiteY85" fmla="*/ 1305906 h 1340514"/>
                  <a:gd name="connsiteX86" fmla="*/ 488293 w 489702"/>
                  <a:gd name="connsiteY86" fmla="*/ 1294624 h 134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89702" h="1340514">
                    <a:moveTo>
                      <a:pt x="488293" y="1294624"/>
                    </a:moveTo>
                    <a:cubicBezTo>
                      <a:pt x="485120" y="1260427"/>
                      <a:pt x="472780" y="1230107"/>
                      <a:pt x="451980" y="1202961"/>
                    </a:cubicBezTo>
                    <a:cubicBezTo>
                      <a:pt x="425186" y="1168058"/>
                      <a:pt x="390636" y="1142675"/>
                      <a:pt x="353971" y="1119759"/>
                    </a:cubicBezTo>
                    <a:cubicBezTo>
                      <a:pt x="327882" y="1103542"/>
                      <a:pt x="241860" y="1058768"/>
                      <a:pt x="227053" y="1050659"/>
                    </a:cubicBezTo>
                    <a:cubicBezTo>
                      <a:pt x="184042" y="1027038"/>
                      <a:pt x="141030" y="1004122"/>
                      <a:pt x="105423" y="969572"/>
                    </a:cubicBezTo>
                    <a:cubicBezTo>
                      <a:pt x="96961" y="964284"/>
                      <a:pt x="95199" y="961464"/>
                      <a:pt x="101192" y="961816"/>
                    </a:cubicBezTo>
                    <a:cubicBezTo>
                      <a:pt x="149492" y="961464"/>
                      <a:pt x="343394" y="962521"/>
                      <a:pt x="368778" y="962169"/>
                    </a:cubicBezTo>
                    <a:cubicBezTo>
                      <a:pt x="382527" y="961816"/>
                      <a:pt x="394867" y="962874"/>
                      <a:pt x="410379" y="960406"/>
                    </a:cubicBezTo>
                    <a:cubicBezTo>
                      <a:pt x="410731" y="948772"/>
                      <a:pt x="411084" y="937138"/>
                      <a:pt x="411437" y="925856"/>
                    </a:cubicBezTo>
                    <a:cubicBezTo>
                      <a:pt x="412847" y="924093"/>
                      <a:pt x="412494" y="916337"/>
                      <a:pt x="410026" y="915280"/>
                    </a:cubicBezTo>
                    <a:cubicBezTo>
                      <a:pt x="397687" y="914927"/>
                      <a:pt x="106128" y="910696"/>
                      <a:pt x="70168" y="910344"/>
                    </a:cubicBezTo>
                    <a:cubicBezTo>
                      <a:pt x="68052" y="903645"/>
                      <a:pt x="65937" y="896947"/>
                      <a:pt x="67347" y="889543"/>
                    </a:cubicBezTo>
                    <a:cubicBezTo>
                      <a:pt x="68052" y="888486"/>
                      <a:pt x="69463" y="887428"/>
                      <a:pt x="70520" y="887076"/>
                    </a:cubicBezTo>
                    <a:cubicBezTo>
                      <a:pt x="136095" y="886723"/>
                      <a:pt x="350798" y="887076"/>
                      <a:pt x="372656" y="886370"/>
                    </a:cubicBezTo>
                    <a:cubicBezTo>
                      <a:pt x="384643" y="886018"/>
                      <a:pt x="408264" y="884608"/>
                      <a:pt x="408264" y="884608"/>
                    </a:cubicBezTo>
                    <a:cubicBezTo>
                      <a:pt x="408616" y="872974"/>
                      <a:pt x="408616" y="861339"/>
                      <a:pt x="408969" y="850058"/>
                    </a:cubicBezTo>
                    <a:cubicBezTo>
                      <a:pt x="409321" y="843712"/>
                      <a:pt x="409674" y="840539"/>
                      <a:pt x="407911" y="839481"/>
                    </a:cubicBezTo>
                    <a:cubicBezTo>
                      <a:pt x="397335" y="839129"/>
                      <a:pt x="124460" y="835603"/>
                      <a:pt x="81802" y="833841"/>
                    </a:cubicBezTo>
                    <a:cubicBezTo>
                      <a:pt x="81097" y="821854"/>
                      <a:pt x="89910" y="815508"/>
                      <a:pt x="97314" y="808104"/>
                    </a:cubicBezTo>
                    <a:cubicBezTo>
                      <a:pt x="99077" y="807047"/>
                      <a:pt x="101192" y="805636"/>
                      <a:pt x="103660" y="805284"/>
                    </a:cubicBezTo>
                    <a:cubicBezTo>
                      <a:pt x="180868" y="804226"/>
                      <a:pt x="258077" y="804931"/>
                      <a:pt x="334933" y="805284"/>
                    </a:cubicBezTo>
                    <a:cubicBezTo>
                      <a:pt x="349035" y="805284"/>
                      <a:pt x="390284" y="804931"/>
                      <a:pt x="406501" y="803521"/>
                    </a:cubicBezTo>
                    <a:cubicBezTo>
                      <a:pt x="415315" y="802816"/>
                      <a:pt x="411437" y="783778"/>
                      <a:pt x="411789" y="772497"/>
                    </a:cubicBezTo>
                    <a:cubicBezTo>
                      <a:pt x="411789" y="769676"/>
                      <a:pt x="411437" y="760510"/>
                      <a:pt x="411437" y="757690"/>
                    </a:cubicBezTo>
                    <a:cubicBezTo>
                      <a:pt x="406501" y="754164"/>
                      <a:pt x="401213" y="755927"/>
                      <a:pt x="395924" y="755927"/>
                    </a:cubicBezTo>
                    <a:cubicBezTo>
                      <a:pt x="322946" y="755927"/>
                      <a:pt x="249968" y="755927"/>
                      <a:pt x="177343" y="755574"/>
                    </a:cubicBezTo>
                    <a:cubicBezTo>
                      <a:pt x="173112" y="755574"/>
                      <a:pt x="154075" y="757690"/>
                      <a:pt x="163946" y="750639"/>
                    </a:cubicBezTo>
                    <a:cubicBezTo>
                      <a:pt x="169587" y="747113"/>
                      <a:pt x="174875" y="742882"/>
                      <a:pt x="180868" y="739709"/>
                    </a:cubicBezTo>
                    <a:cubicBezTo>
                      <a:pt x="218591" y="719262"/>
                      <a:pt x="256667" y="698814"/>
                      <a:pt x="294390" y="678366"/>
                    </a:cubicBezTo>
                    <a:cubicBezTo>
                      <a:pt x="347625" y="649457"/>
                      <a:pt x="400507" y="619842"/>
                      <a:pt x="441756" y="574363"/>
                    </a:cubicBezTo>
                    <a:cubicBezTo>
                      <a:pt x="500632" y="509494"/>
                      <a:pt x="504863" y="421356"/>
                      <a:pt x="452332" y="352609"/>
                    </a:cubicBezTo>
                    <a:cubicBezTo>
                      <a:pt x="434352" y="328988"/>
                      <a:pt x="412142" y="309598"/>
                      <a:pt x="388168" y="292323"/>
                    </a:cubicBezTo>
                    <a:cubicBezTo>
                      <a:pt x="336343" y="254952"/>
                      <a:pt x="278525" y="227454"/>
                      <a:pt x="222822" y="196429"/>
                    </a:cubicBezTo>
                    <a:cubicBezTo>
                      <a:pt x="191445" y="179154"/>
                      <a:pt x="160068" y="162584"/>
                      <a:pt x="132217" y="139316"/>
                    </a:cubicBezTo>
                    <a:cubicBezTo>
                      <a:pt x="122698" y="131912"/>
                      <a:pt x="135389" y="133675"/>
                      <a:pt x="145261" y="134028"/>
                    </a:cubicBezTo>
                    <a:cubicBezTo>
                      <a:pt x="203784" y="135790"/>
                      <a:pt x="402270" y="132617"/>
                      <a:pt x="404386" y="132617"/>
                    </a:cubicBezTo>
                    <a:cubicBezTo>
                      <a:pt x="439993" y="133675"/>
                      <a:pt x="436468" y="128387"/>
                      <a:pt x="434705" y="108644"/>
                    </a:cubicBezTo>
                    <a:cubicBezTo>
                      <a:pt x="432942" y="87491"/>
                      <a:pt x="432942" y="87491"/>
                      <a:pt x="420250" y="87491"/>
                    </a:cubicBezTo>
                    <a:cubicBezTo>
                      <a:pt x="311665" y="87491"/>
                      <a:pt x="202727" y="84318"/>
                      <a:pt x="94141" y="86786"/>
                    </a:cubicBezTo>
                    <a:cubicBezTo>
                      <a:pt x="71930" y="87138"/>
                      <a:pt x="77571" y="88901"/>
                      <a:pt x="72636" y="72684"/>
                    </a:cubicBezTo>
                    <a:cubicBezTo>
                      <a:pt x="68757" y="58934"/>
                      <a:pt x="64879" y="45890"/>
                      <a:pt x="64174" y="31788"/>
                    </a:cubicBezTo>
                    <a:cubicBezTo>
                      <a:pt x="63117" y="12398"/>
                      <a:pt x="48662" y="-999"/>
                      <a:pt x="31740" y="58"/>
                    </a:cubicBezTo>
                    <a:cubicBezTo>
                      <a:pt x="14465" y="1116"/>
                      <a:pt x="2125" y="15571"/>
                      <a:pt x="1773" y="34608"/>
                    </a:cubicBezTo>
                    <a:cubicBezTo>
                      <a:pt x="1773" y="38134"/>
                      <a:pt x="1773" y="41307"/>
                      <a:pt x="2125" y="44832"/>
                    </a:cubicBezTo>
                    <a:cubicBezTo>
                      <a:pt x="5298" y="79030"/>
                      <a:pt x="17638" y="109349"/>
                      <a:pt x="38438" y="136495"/>
                    </a:cubicBezTo>
                    <a:cubicBezTo>
                      <a:pt x="65232" y="171398"/>
                      <a:pt x="99782" y="196782"/>
                      <a:pt x="136447" y="219697"/>
                    </a:cubicBezTo>
                    <a:cubicBezTo>
                      <a:pt x="185804" y="250369"/>
                      <a:pt x="237982" y="275400"/>
                      <a:pt x="288396" y="303957"/>
                    </a:cubicBezTo>
                    <a:cubicBezTo>
                      <a:pt x="320831" y="322290"/>
                      <a:pt x="352913" y="340975"/>
                      <a:pt x="379707" y="367416"/>
                    </a:cubicBezTo>
                    <a:cubicBezTo>
                      <a:pt x="389931" y="375525"/>
                      <a:pt x="370541" y="372352"/>
                      <a:pt x="366310" y="372352"/>
                    </a:cubicBezTo>
                    <a:cubicBezTo>
                      <a:pt x="276057" y="372704"/>
                      <a:pt x="96256" y="372704"/>
                      <a:pt x="76514" y="373409"/>
                    </a:cubicBezTo>
                    <a:cubicBezTo>
                      <a:pt x="74046" y="388569"/>
                      <a:pt x="72283" y="400908"/>
                      <a:pt x="74046" y="415716"/>
                    </a:cubicBezTo>
                    <a:cubicBezTo>
                      <a:pt x="108596" y="419241"/>
                      <a:pt x="403680" y="421004"/>
                      <a:pt x="417430" y="420651"/>
                    </a:cubicBezTo>
                    <a:cubicBezTo>
                      <a:pt x="423776" y="433696"/>
                      <a:pt x="425539" y="441099"/>
                      <a:pt x="425539" y="452381"/>
                    </a:cubicBezTo>
                    <a:cubicBezTo>
                      <a:pt x="426596" y="456964"/>
                      <a:pt x="414609" y="455201"/>
                      <a:pt x="408969" y="455201"/>
                    </a:cubicBezTo>
                    <a:cubicBezTo>
                      <a:pt x="365958" y="454849"/>
                      <a:pt x="149844" y="453791"/>
                      <a:pt x="84975" y="454144"/>
                    </a:cubicBezTo>
                    <a:cubicBezTo>
                      <a:pt x="80392" y="454144"/>
                      <a:pt x="75456" y="451676"/>
                      <a:pt x="71578" y="456611"/>
                    </a:cubicBezTo>
                    <a:cubicBezTo>
                      <a:pt x="71578" y="471418"/>
                      <a:pt x="71578" y="486226"/>
                      <a:pt x="71578" y="501033"/>
                    </a:cubicBezTo>
                    <a:cubicBezTo>
                      <a:pt x="75456" y="505263"/>
                      <a:pt x="80744" y="503148"/>
                      <a:pt x="85327" y="503148"/>
                    </a:cubicBezTo>
                    <a:cubicBezTo>
                      <a:pt x="139620" y="503148"/>
                      <a:pt x="347272" y="504911"/>
                      <a:pt x="396982" y="503501"/>
                    </a:cubicBezTo>
                    <a:cubicBezTo>
                      <a:pt x="405091" y="503148"/>
                      <a:pt x="418135" y="501033"/>
                      <a:pt x="411084" y="510552"/>
                    </a:cubicBezTo>
                    <a:cubicBezTo>
                      <a:pt x="406148" y="520423"/>
                      <a:pt x="399450" y="528884"/>
                      <a:pt x="391341" y="536288"/>
                    </a:cubicBezTo>
                    <a:cubicBezTo>
                      <a:pt x="384995" y="536993"/>
                      <a:pt x="180163" y="536640"/>
                      <a:pt x="83917" y="535583"/>
                    </a:cubicBezTo>
                    <a:cubicBezTo>
                      <a:pt x="79334" y="535583"/>
                      <a:pt x="73693" y="533115"/>
                      <a:pt x="69463" y="537346"/>
                    </a:cubicBezTo>
                    <a:cubicBezTo>
                      <a:pt x="65937" y="552505"/>
                      <a:pt x="65585" y="568017"/>
                      <a:pt x="69815" y="583177"/>
                    </a:cubicBezTo>
                    <a:lnTo>
                      <a:pt x="70873" y="582824"/>
                    </a:lnTo>
                    <a:lnTo>
                      <a:pt x="71578" y="583530"/>
                    </a:lnTo>
                    <a:cubicBezTo>
                      <a:pt x="76161" y="585997"/>
                      <a:pt x="81097" y="584587"/>
                      <a:pt x="85680" y="584587"/>
                    </a:cubicBezTo>
                    <a:cubicBezTo>
                      <a:pt x="121993" y="584587"/>
                      <a:pt x="271827" y="584587"/>
                      <a:pt x="310607" y="584940"/>
                    </a:cubicBezTo>
                    <a:cubicBezTo>
                      <a:pt x="314485" y="584940"/>
                      <a:pt x="336343" y="583882"/>
                      <a:pt x="321889" y="590581"/>
                    </a:cubicBezTo>
                    <a:cubicBezTo>
                      <a:pt x="297915" y="606798"/>
                      <a:pt x="271827" y="619842"/>
                      <a:pt x="246443" y="633592"/>
                    </a:cubicBezTo>
                    <a:cubicBezTo>
                      <a:pt x="191093" y="663206"/>
                      <a:pt x="134332" y="690705"/>
                      <a:pt x="84975" y="729838"/>
                    </a:cubicBezTo>
                    <a:cubicBezTo>
                      <a:pt x="57123" y="752049"/>
                      <a:pt x="32445" y="777080"/>
                      <a:pt x="16932" y="809867"/>
                    </a:cubicBezTo>
                    <a:cubicBezTo>
                      <a:pt x="-7393" y="860634"/>
                      <a:pt x="-4573" y="911754"/>
                      <a:pt x="19400" y="962169"/>
                    </a:cubicBezTo>
                    <a:cubicBezTo>
                      <a:pt x="24689" y="969572"/>
                      <a:pt x="29272" y="977681"/>
                      <a:pt x="34913" y="984732"/>
                    </a:cubicBezTo>
                    <a:cubicBezTo>
                      <a:pt x="69815" y="1030916"/>
                      <a:pt x="117762" y="1061236"/>
                      <a:pt x="166766" y="1089440"/>
                    </a:cubicBezTo>
                    <a:cubicBezTo>
                      <a:pt x="212246" y="1115528"/>
                      <a:pt x="306729" y="1165238"/>
                      <a:pt x="307787" y="1165238"/>
                    </a:cubicBezTo>
                    <a:cubicBezTo>
                      <a:pt x="325767" y="1175815"/>
                      <a:pt x="343394" y="1187096"/>
                      <a:pt x="359612" y="1200846"/>
                    </a:cubicBezTo>
                    <a:cubicBezTo>
                      <a:pt x="366310" y="1206134"/>
                      <a:pt x="350798" y="1206134"/>
                      <a:pt x="346567" y="1206134"/>
                    </a:cubicBezTo>
                    <a:cubicBezTo>
                      <a:pt x="288044" y="1206487"/>
                      <a:pt x="95199" y="1207544"/>
                      <a:pt x="69463" y="1208602"/>
                    </a:cubicBezTo>
                    <a:cubicBezTo>
                      <a:pt x="60649" y="1208954"/>
                      <a:pt x="55008" y="1201551"/>
                      <a:pt x="56771" y="1227992"/>
                    </a:cubicBezTo>
                    <a:cubicBezTo>
                      <a:pt x="58534" y="1253023"/>
                      <a:pt x="58534" y="1253023"/>
                      <a:pt x="71225" y="1253023"/>
                    </a:cubicBezTo>
                    <a:cubicBezTo>
                      <a:pt x="179811" y="1253023"/>
                      <a:pt x="288749" y="1253728"/>
                      <a:pt x="397335" y="1253728"/>
                    </a:cubicBezTo>
                    <a:cubicBezTo>
                      <a:pt x="408969" y="1253728"/>
                      <a:pt x="414609" y="1257606"/>
                      <a:pt x="418840" y="1267830"/>
                    </a:cubicBezTo>
                    <a:cubicBezTo>
                      <a:pt x="424128" y="1281227"/>
                      <a:pt x="426596" y="1294624"/>
                      <a:pt x="427301" y="1308726"/>
                    </a:cubicBezTo>
                    <a:cubicBezTo>
                      <a:pt x="428359" y="1328116"/>
                      <a:pt x="442813" y="1341513"/>
                      <a:pt x="459736" y="1340456"/>
                    </a:cubicBezTo>
                    <a:cubicBezTo>
                      <a:pt x="477011" y="1339398"/>
                      <a:pt x="489350" y="1324943"/>
                      <a:pt x="489703" y="1305906"/>
                    </a:cubicBezTo>
                    <a:cubicBezTo>
                      <a:pt x="488645" y="1301322"/>
                      <a:pt x="488645" y="1297797"/>
                      <a:pt x="488293" y="12946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82443A4-CBC2-4DA9-8191-7DF7C1930ABB}"/>
                </a:ext>
              </a:extLst>
            </p:cNvPr>
            <p:cNvSpPr/>
            <p:nvPr/>
          </p:nvSpPr>
          <p:spPr>
            <a:xfrm>
              <a:off x="2885143" y="1808506"/>
              <a:ext cx="1711817" cy="1675944"/>
            </a:xfrm>
            <a:custGeom>
              <a:avLst/>
              <a:gdLst>
                <a:gd name="connsiteX0" fmla="*/ 880178 w 1711817"/>
                <a:gd name="connsiteY0" fmla="*/ 1410720 h 1675944"/>
                <a:gd name="connsiteX1" fmla="*/ 882706 w 1711817"/>
                <a:gd name="connsiteY1" fmla="*/ 1411081 h 1675944"/>
                <a:gd name="connsiteX2" fmla="*/ 882525 w 1711817"/>
                <a:gd name="connsiteY2" fmla="*/ 1543052 h 1675944"/>
                <a:gd name="connsiteX3" fmla="*/ 882886 w 1711817"/>
                <a:gd name="connsiteY3" fmla="*/ 1574285 h 1675944"/>
                <a:gd name="connsiteX4" fmla="*/ 885955 w 1711817"/>
                <a:gd name="connsiteY4" fmla="*/ 1584394 h 1675944"/>
                <a:gd name="connsiteX5" fmla="*/ 908522 w 1711817"/>
                <a:gd name="connsiteY5" fmla="*/ 1628265 h 1675944"/>
                <a:gd name="connsiteX6" fmla="*/ 857070 w 1711817"/>
                <a:gd name="connsiteY6" fmla="*/ 1675926 h 1675944"/>
                <a:gd name="connsiteX7" fmla="*/ 808325 w 1711817"/>
                <a:gd name="connsiteY7" fmla="*/ 1648846 h 1675944"/>
                <a:gd name="connsiteX8" fmla="*/ 822407 w 1711817"/>
                <a:gd name="connsiteY8" fmla="*/ 1585297 h 1675944"/>
                <a:gd name="connsiteX9" fmla="*/ 827823 w 1711817"/>
                <a:gd name="connsiteY9" fmla="*/ 1574285 h 1675944"/>
                <a:gd name="connsiteX10" fmla="*/ 828004 w 1711817"/>
                <a:gd name="connsiteY10" fmla="*/ 1547565 h 1675944"/>
                <a:gd name="connsiteX11" fmla="*/ 828004 w 1711817"/>
                <a:gd name="connsiteY11" fmla="*/ 1543052 h 1675944"/>
                <a:gd name="connsiteX12" fmla="*/ 828004 w 1711817"/>
                <a:gd name="connsiteY12" fmla="*/ 1412164 h 1675944"/>
                <a:gd name="connsiteX13" fmla="*/ 829448 w 1711817"/>
                <a:gd name="connsiteY13" fmla="*/ 1412344 h 1675944"/>
                <a:gd name="connsiteX14" fmla="*/ 879817 w 1711817"/>
                <a:gd name="connsiteY14" fmla="*/ 1411983 h 1675944"/>
                <a:gd name="connsiteX15" fmla="*/ 880178 w 1711817"/>
                <a:gd name="connsiteY15" fmla="*/ 1410720 h 1675944"/>
                <a:gd name="connsiteX16" fmla="*/ 702351 w 1711817"/>
                <a:gd name="connsiteY16" fmla="*/ 1391403 h 1675944"/>
                <a:gd name="connsiteX17" fmla="*/ 739721 w 1711817"/>
                <a:gd name="connsiteY17" fmla="*/ 1399708 h 1675944"/>
                <a:gd name="connsiteX18" fmla="*/ 759038 w 1711817"/>
                <a:gd name="connsiteY18" fmla="*/ 1404402 h 1675944"/>
                <a:gd name="connsiteX19" fmla="*/ 710474 w 1711817"/>
                <a:gd name="connsiteY19" fmla="*/ 1490516 h 1675944"/>
                <a:gd name="connsiteX20" fmla="*/ 698017 w 1711817"/>
                <a:gd name="connsiteY20" fmla="*/ 1500807 h 1675944"/>
                <a:gd name="connsiteX21" fmla="*/ 679242 w 1711817"/>
                <a:gd name="connsiteY21" fmla="*/ 1491780 h 1675944"/>
                <a:gd name="connsiteX22" fmla="*/ 680506 w 1711817"/>
                <a:gd name="connsiteY22" fmla="*/ 1458742 h 1675944"/>
                <a:gd name="connsiteX23" fmla="*/ 702351 w 1711817"/>
                <a:gd name="connsiteY23" fmla="*/ 1391403 h 1675944"/>
                <a:gd name="connsiteX24" fmla="*/ 1007997 w 1711817"/>
                <a:gd name="connsiteY24" fmla="*/ 1391041 h 1675944"/>
                <a:gd name="connsiteX25" fmla="*/ 1032189 w 1711817"/>
                <a:gd name="connsiteY25" fmla="*/ 1476434 h 1675944"/>
                <a:gd name="connsiteX26" fmla="*/ 1030203 w 1711817"/>
                <a:gd name="connsiteY26" fmla="*/ 1495210 h 1675944"/>
                <a:gd name="connsiteX27" fmla="*/ 1015038 w 1711817"/>
                <a:gd name="connsiteY27" fmla="*/ 1501890 h 1675944"/>
                <a:gd name="connsiteX28" fmla="*/ 990485 w 1711817"/>
                <a:gd name="connsiteY28" fmla="*/ 1478781 h 1675944"/>
                <a:gd name="connsiteX29" fmla="*/ 950948 w 1711817"/>
                <a:gd name="connsiteY29" fmla="*/ 1403317 h 1675944"/>
                <a:gd name="connsiteX30" fmla="*/ 1007997 w 1711817"/>
                <a:gd name="connsiteY30" fmla="*/ 1391041 h 1675944"/>
                <a:gd name="connsiteX31" fmla="*/ 642774 w 1711817"/>
                <a:gd name="connsiteY31" fmla="*/ 1372085 h 1675944"/>
                <a:gd name="connsiteX32" fmla="*/ 674910 w 1711817"/>
                <a:gd name="connsiteY32" fmla="*/ 1382556 h 1675944"/>
                <a:gd name="connsiteX33" fmla="*/ 696755 w 1711817"/>
                <a:gd name="connsiteY33" fmla="*/ 1389958 h 1675944"/>
                <a:gd name="connsiteX34" fmla="*/ 649996 w 1711817"/>
                <a:gd name="connsiteY34" fmla="*/ 1471199 h 1675944"/>
                <a:gd name="connsiteX35" fmla="*/ 642955 w 1711817"/>
                <a:gd name="connsiteY35" fmla="*/ 1477699 h 1675944"/>
                <a:gd name="connsiteX36" fmla="*/ 626888 w 1711817"/>
                <a:gd name="connsiteY36" fmla="*/ 1481851 h 1675944"/>
                <a:gd name="connsiteX37" fmla="*/ 619124 w 1711817"/>
                <a:gd name="connsiteY37" fmla="*/ 1467047 h 1675944"/>
                <a:gd name="connsiteX38" fmla="*/ 625263 w 1711817"/>
                <a:gd name="connsiteY38" fmla="*/ 1421191 h 1675944"/>
                <a:gd name="connsiteX39" fmla="*/ 642774 w 1711817"/>
                <a:gd name="connsiteY39" fmla="*/ 1372085 h 1675944"/>
                <a:gd name="connsiteX40" fmla="*/ 1067394 w 1711817"/>
                <a:gd name="connsiteY40" fmla="*/ 1371725 h 1675944"/>
                <a:gd name="connsiteX41" fmla="*/ 1091224 w 1711817"/>
                <a:gd name="connsiteY41" fmla="*/ 1463256 h 1675944"/>
                <a:gd name="connsiteX42" fmla="*/ 1091405 w 1711817"/>
                <a:gd name="connsiteY42" fmla="*/ 1463978 h 1675944"/>
                <a:gd name="connsiteX43" fmla="*/ 1084002 w 1711817"/>
                <a:gd name="connsiteY43" fmla="*/ 1481310 h 1675944"/>
                <a:gd name="connsiteX44" fmla="*/ 1065408 w 1711817"/>
                <a:gd name="connsiteY44" fmla="*/ 1475894 h 1675944"/>
                <a:gd name="connsiteX45" fmla="*/ 1034897 w 1711817"/>
                <a:gd name="connsiteY45" fmla="*/ 1435454 h 1675944"/>
                <a:gd name="connsiteX46" fmla="*/ 1013413 w 1711817"/>
                <a:gd name="connsiteY46" fmla="*/ 1389417 h 1675944"/>
                <a:gd name="connsiteX47" fmla="*/ 1051145 w 1711817"/>
                <a:gd name="connsiteY47" fmla="*/ 1376599 h 1675944"/>
                <a:gd name="connsiteX48" fmla="*/ 1067394 w 1711817"/>
                <a:gd name="connsiteY48" fmla="*/ 1371725 h 1675944"/>
                <a:gd name="connsiteX49" fmla="*/ 545466 w 1711817"/>
                <a:gd name="connsiteY49" fmla="*/ 1322258 h 1675944"/>
                <a:gd name="connsiteX50" fmla="*/ 562977 w 1711817"/>
                <a:gd name="connsiteY50" fmla="*/ 1332368 h 1675944"/>
                <a:gd name="connsiteX51" fmla="*/ 592947 w 1711817"/>
                <a:gd name="connsiteY51" fmla="*/ 1349700 h 1675944"/>
                <a:gd name="connsiteX52" fmla="*/ 539688 w 1711817"/>
                <a:gd name="connsiteY52" fmla="*/ 1445203 h 1675944"/>
                <a:gd name="connsiteX53" fmla="*/ 512428 w 1711817"/>
                <a:gd name="connsiteY53" fmla="*/ 1493406 h 1675944"/>
                <a:gd name="connsiteX54" fmla="*/ 512067 w 1711817"/>
                <a:gd name="connsiteY54" fmla="*/ 1500627 h 1675944"/>
                <a:gd name="connsiteX55" fmla="*/ 513692 w 1711817"/>
                <a:gd name="connsiteY55" fmla="*/ 1540525 h 1675944"/>
                <a:gd name="connsiteX56" fmla="*/ 512428 w 1711817"/>
                <a:gd name="connsiteY56" fmla="*/ 1543595 h 1675944"/>
                <a:gd name="connsiteX57" fmla="*/ 465850 w 1711817"/>
                <a:gd name="connsiteY57" fmla="*/ 1573383 h 1675944"/>
                <a:gd name="connsiteX58" fmla="*/ 421077 w 1711817"/>
                <a:gd name="connsiteY58" fmla="*/ 1543414 h 1675944"/>
                <a:gd name="connsiteX59" fmla="*/ 419813 w 1711817"/>
                <a:gd name="connsiteY59" fmla="*/ 1540345 h 1675944"/>
                <a:gd name="connsiteX60" fmla="*/ 455379 w 1711817"/>
                <a:gd name="connsiteY60" fmla="*/ 1474088 h 1675944"/>
                <a:gd name="connsiteX61" fmla="*/ 465308 w 1711817"/>
                <a:gd name="connsiteY61" fmla="*/ 1466506 h 1675944"/>
                <a:gd name="connsiteX62" fmla="*/ 504304 w 1711817"/>
                <a:gd name="connsiteY62" fmla="*/ 1395917 h 1675944"/>
                <a:gd name="connsiteX63" fmla="*/ 538966 w 1711817"/>
                <a:gd name="connsiteY63" fmla="*/ 1333812 h 1675944"/>
                <a:gd name="connsiteX64" fmla="*/ 545466 w 1711817"/>
                <a:gd name="connsiteY64" fmla="*/ 1322258 h 1675944"/>
                <a:gd name="connsiteX65" fmla="*/ 1164159 w 1711817"/>
                <a:gd name="connsiteY65" fmla="*/ 1321174 h 1675944"/>
                <a:gd name="connsiteX66" fmla="*/ 1202975 w 1711817"/>
                <a:gd name="connsiteY66" fmla="*/ 1389958 h 1675944"/>
                <a:gd name="connsiteX67" fmla="*/ 1246664 w 1711817"/>
                <a:gd name="connsiteY67" fmla="*/ 1468671 h 1675944"/>
                <a:gd name="connsiteX68" fmla="*/ 1254969 w 1711817"/>
                <a:gd name="connsiteY68" fmla="*/ 1473907 h 1675944"/>
                <a:gd name="connsiteX69" fmla="*/ 1291979 w 1711817"/>
                <a:gd name="connsiteY69" fmla="*/ 1538899 h 1675944"/>
                <a:gd name="connsiteX70" fmla="*/ 1290715 w 1711817"/>
                <a:gd name="connsiteY70" fmla="*/ 1540524 h 1675944"/>
                <a:gd name="connsiteX71" fmla="*/ 1289632 w 1711817"/>
                <a:gd name="connsiteY71" fmla="*/ 1543593 h 1675944"/>
                <a:gd name="connsiteX72" fmla="*/ 1235110 w 1711817"/>
                <a:gd name="connsiteY72" fmla="*/ 1572659 h 1675944"/>
                <a:gd name="connsiteX73" fmla="*/ 1198281 w 1711817"/>
                <a:gd name="connsiteY73" fmla="*/ 1543413 h 1675944"/>
                <a:gd name="connsiteX74" fmla="*/ 1197017 w 1711817"/>
                <a:gd name="connsiteY74" fmla="*/ 1540343 h 1675944"/>
                <a:gd name="connsiteX75" fmla="*/ 1198822 w 1711817"/>
                <a:gd name="connsiteY75" fmla="*/ 1499904 h 1675944"/>
                <a:gd name="connsiteX76" fmla="*/ 1198822 w 1711817"/>
                <a:gd name="connsiteY76" fmla="*/ 1494668 h 1675944"/>
                <a:gd name="connsiteX77" fmla="*/ 1170118 w 1711817"/>
                <a:gd name="connsiteY77" fmla="*/ 1443035 h 1675944"/>
                <a:gd name="connsiteX78" fmla="*/ 1131122 w 1711817"/>
                <a:gd name="connsiteY78" fmla="*/ 1373529 h 1675944"/>
                <a:gd name="connsiteX79" fmla="*/ 1117401 w 1711817"/>
                <a:gd name="connsiteY79" fmla="*/ 1348255 h 1675944"/>
                <a:gd name="connsiteX80" fmla="*/ 1164159 w 1711817"/>
                <a:gd name="connsiteY80" fmla="*/ 1321174 h 1675944"/>
                <a:gd name="connsiteX81" fmla="*/ 1261287 w 1711817"/>
                <a:gd name="connsiteY81" fmla="*/ 1243183 h 1675944"/>
                <a:gd name="connsiteX82" fmla="*/ 1329710 w 1711817"/>
                <a:gd name="connsiteY82" fmla="*/ 1311967 h 1675944"/>
                <a:gd name="connsiteX83" fmla="*/ 1336751 w 1711817"/>
                <a:gd name="connsiteY83" fmla="*/ 1329660 h 1675944"/>
                <a:gd name="connsiteX84" fmla="*/ 1325558 w 1711817"/>
                <a:gd name="connsiteY84" fmla="*/ 1342478 h 1675944"/>
                <a:gd name="connsiteX85" fmla="*/ 1288548 w 1711817"/>
                <a:gd name="connsiteY85" fmla="*/ 1331104 h 1675944"/>
                <a:gd name="connsiteX86" fmla="*/ 1217959 w 1711817"/>
                <a:gd name="connsiteY86" fmla="*/ 1281998 h 1675944"/>
                <a:gd name="connsiteX87" fmla="*/ 1261287 w 1711817"/>
                <a:gd name="connsiteY87" fmla="*/ 1243183 h 1675944"/>
                <a:gd name="connsiteX88" fmla="*/ 438048 w 1711817"/>
                <a:gd name="connsiteY88" fmla="*/ 1234337 h 1675944"/>
                <a:gd name="connsiteX89" fmla="*/ 472169 w 1711817"/>
                <a:gd name="connsiteY89" fmla="*/ 1265930 h 1675944"/>
                <a:gd name="connsiteX90" fmla="*/ 480473 w 1711817"/>
                <a:gd name="connsiteY90" fmla="*/ 1274055 h 1675944"/>
                <a:gd name="connsiteX91" fmla="*/ 411329 w 1711817"/>
                <a:gd name="connsiteY91" fmla="*/ 1314314 h 1675944"/>
                <a:gd name="connsiteX92" fmla="*/ 398330 w 1711817"/>
                <a:gd name="connsiteY92" fmla="*/ 1316842 h 1675944"/>
                <a:gd name="connsiteX93" fmla="*/ 385331 w 1711817"/>
                <a:gd name="connsiteY93" fmla="*/ 1297344 h 1675944"/>
                <a:gd name="connsiteX94" fmla="*/ 419272 w 1711817"/>
                <a:gd name="connsiteY94" fmla="*/ 1252030 h 1675944"/>
                <a:gd name="connsiteX95" fmla="*/ 438048 w 1711817"/>
                <a:gd name="connsiteY95" fmla="*/ 1234337 h 1675944"/>
                <a:gd name="connsiteX96" fmla="*/ 1302991 w 1711817"/>
                <a:gd name="connsiteY96" fmla="*/ 1196244 h 1675944"/>
                <a:gd name="connsiteX97" fmla="*/ 1357693 w 1711817"/>
                <a:gd name="connsiteY97" fmla="*/ 1246794 h 1675944"/>
                <a:gd name="connsiteX98" fmla="*/ 1376468 w 1711817"/>
                <a:gd name="connsiteY98" fmla="*/ 1273333 h 1675944"/>
                <a:gd name="connsiteX99" fmla="*/ 1378996 w 1711817"/>
                <a:gd name="connsiteY99" fmla="*/ 1289220 h 1675944"/>
                <a:gd name="connsiteX100" fmla="*/ 1362928 w 1711817"/>
                <a:gd name="connsiteY100" fmla="*/ 1296803 h 1675944"/>
                <a:gd name="connsiteX101" fmla="*/ 1312559 w 1711817"/>
                <a:gd name="connsiteY101" fmla="*/ 1274597 h 1675944"/>
                <a:gd name="connsiteX102" fmla="*/ 1264537 w 1711817"/>
                <a:gd name="connsiteY102" fmla="*/ 1239392 h 1675944"/>
                <a:gd name="connsiteX103" fmla="*/ 1302991 w 1711817"/>
                <a:gd name="connsiteY103" fmla="*/ 1196244 h 1675944"/>
                <a:gd name="connsiteX104" fmla="*/ 398690 w 1711817"/>
                <a:gd name="connsiteY104" fmla="*/ 1186856 h 1675944"/>
                <a:gd name="connsiteX105" fmla="*/ 433894 w 1711817"/>
                <a:gd name="connsiteY105" fmla="*/ 1228198 h 1675944"/>
                <a:gd name="connsiteX106" fmla="*/ 435338 w 1711817"/>
                <a:gd name="connsiteY106" fmla="*/ 1230906 h 1675944"/>
                <a:gd name="connsiteX107" fmla="*/ 369624 w 1711817"/>
                <a:gd name="connsiteY107" fmla="*/ 1268277 h 1675944"/>
                <a:gd name="connsiteX108" fmla="*/ 357528 w 1711817"/>
                <a:gd name="connsiteY108" fmla="*/ 1271346 h 1675944"/>
                <a:gd name="connsiteX109" fmla="*/ 342724 w 1711817"/>
                <a:gd name="connsiteY109" fmla="*/ 1252570 h 1675944"/>
                <a:gd name="connsiteX110" fmla="*/ 351931 w 1711817"/>
                <a:gd name="connsiteY110" fmla="*/ 1235781 h 1675944"/>
                <a:gd name="connsiteX111" fmla="*/ 398690 w 1711817"/>
                <a:gd name="connsiteY111" fmla="*/ 1186856 h 1675944"/>
                <a:gd name="connsiteX112" fmla="*/ 337850 w 1711817"/>
                <a:gd name="connsiteY112" fmla="*/ 1089909 h 1675944"/>
                <a:gd name="connsiteX113" fmla="*/ 359875 w 1711817"/>
                <a:gd name="connsiteY113" fmla="*/ 1128905 h 1675944"/>
                <a:gd name="connsiteX114" fmla="*/ 364570 w 1711817"/>
                <a:gd name="connsiteY114" fmla="*/ 1138293 h 1675944"/>
                <a:gd name="connsiteX115" fmla="*/ 257332 w 1711817"/>
                <a:gd name="connsiteY115" fmla="*/ 1206174 h 1675944"/>
                <a:gd name="connsiteX116" fmla="*/ 228085 w 1711817"/>
                <a:gd name="connsiteY116" fmla="*/ 1224589 h 1675944"/>
                <a:gd name="connsiteX117" fmla="*/ 221947 w 1711817"/>
                <a:gd name="connsiteY117" fmla="*/ 1235060 h 1675944"/>
                <a:gd name="connsiteX118" fmla="*/ 141970 w 1711817"/>
                <a:gd name="connsiteY118" fmla="*/ 1270083 h 1675944"/>
                <a:gd name="connsiteX119" fmla="*/ 143595 w 1711817"/>
                <a:gd name="connsiteY119" fmla="*/ 1188301 h 1675944"/>
                <a:gd name="connsiteX120" fmla="*/ 187465 w 1711817"/>
                <a:gd name="connsiteY120" fmla="*/ 1181621 h 1675944"/>
                <a:gd name="connsiteX121" fmla="*/ 194325 w 1711817"/>
                <a:gd name="connsiteY121" fmla="*/ 1180538 h 1675944"/>
                <a:gd name="connsiteX122" fmla="*/ 287662 w 1711817"/>
                <a:gd name="connsiteY122" fmla="*/ 1121142 h 1675944"/>
                <a:gd name="connsiteX123" fmla="*/ 337850 w 1711817"/>
                <a:gd name="connsiteY123" fmla="*/ 1089909 h 1675944"/>
                <a:gd name="connsiteX124" fmla="*/ 1371233 w 1711817"/>
                <a:gd name="connsiteY124" fmla="*/ 1088826 h 1675944"/>
                <a:gd name="connsiteX125" fmla="*/ 1474499 w 1711817"/>
                <a:gd name="connsiteY125" fmla="*/ 1153638 h 1675944"/>
                <a:gd name="connsiteX126" fmla="*/ 1514579 w 1711817"/>
                <a:gd name="connsiteY126" fmla="*/ 1179996 h 1675944"/>
                <a:gd name="connsiteX127" fmla="*/ 1530646 w 1711817"/>
                <a:gd name="connsiteY127" fmla="*/ 1179816 h 1675944"/>
                <a:gd name="connsiteX128" fmla="*/ 1582098 w 1711817"/>
                <a:gd name="connsiteY128" fmla="*/ 1203646 h 1675944"/>
                <a:gd name="connsiteX129" fmla="*/ 1555379 w 1711817"/>
                <a:gd name="connsiteY129" fmla="*/ 1276944 h 1675944"/>
                <a:gd name="connsiteX130" fmla="*/ 1488581 w 1711817"/>
                <a:gd name="connsiteY130" fmla="*/ 1234698 h 1675944"/>
                <a:gd name="connsiteX131" fmla="*/ 1479194 w 1711817"/>
                <a:gd name="connsiteY131" fmla="*/ 1222242 h 1675944"/>
                <a:gd name="connsiteX132" fmla="*/ 1404632 w 1711817"/>
                <a:gd name="connsiteY132" fmla="*/ 1175483 h 1675944"/>
                <a:gd name="connsiteX133" fmla="*/ 1344514 w 1711817"/>
                <a:gd name="connsiteY133" fmla="*/ 1137029 h 1675944"/>
                <a:gd name="connsiteX134" fmla="*/ 1371233 w 1711817"/>
                <a:gd name="connsiteY134" fmla="*/ 1088826 h 1675944"/>
                <a:gd name="connsiteX135" fmla="*/ 306076 w 1711817"/>
                <a:gd name="connsiteY135" fmla="*/ 999460 h 1675944"/>
                <a:gd name="connsiteX136" fmla="*/ 319436 w 1711817"/>
                <a:gd name="connsiteY136" fmla="*/ 1038275 h 1675944"/>
                <a:gd name="connsiteX137" fmla="*/ 323588 w 1711817"/>
                <a:gd name="connsiteY137" fmla="*/ 1052718 h 1675944"/>
                <a:gd name="connsiteX138" fmla="*/ 228085 w 1711817"/>
                <a:gd name="connsiteY138" fmla="*/ 1066078 h 1675944"/>
                <a:gd name="connsiteX139" fmla="*/ 191797 w 1711817"/>
                <a:gd name="connsiteY139" fmla="*/ 1060481 h 1675944"/>
                <a:gd name="connsiteX140" fmla="*/ 187284 w 1711817"/>
                <a:gd name="connsiteY140" fmla="*/ 1039359 h 1675944"/>
                <a:gd name="connsiteX141" fmla="*/ 220141 w 1711817"/>
                <a:gd name="connsiteY141" fmla="*/ 1020222 h 1675944"/>
                <a:gd name="connsiteX142" fmla="*/ 306076 w 1711817"/>
                <a:gd name="connsiteY142" fmla="*/ 999460 h 1675944"/>
                <a:gd name="connsiteX143" fmla="*/ 1411674 w 1711817"/>
                <a:gd name="connsiteY143" fmla="*/ 973825 h 1675944"/>
                <a:gd name="connsiteX144" fmla="*/ 1457530 w 1711817"/>
                <a:gd name="connsiteY144" fmla="*/ 984477 h 1675944"/>
                <a:gd name="connsiteX145" fmla="*/ 1507538 w 1711817"/>
                <a:gd name="connsiteY145" fmla="*/ 1005961 h 1675944"/>
                <a:gd name="connsiteX146" fmla="*/ 1515843 w 1711817"/>
                <a:gd name="connsiteY146" fmla="*/ 1013182 h 1675944"/>
                <a:gd name="connsiteX147" fmla="*/ 1511871 w 1711817"/>
                <a:gd name="connsiteY147" fmla="*/ 1032138 h 1675944"/>
                <a:gd name="connsiteX148" fmla="*/ 1472153 w 1711817"/>
                <a:gd name="connsiteY148" fmla="*/ 1038457 h 1675944"/>
                <a:gd name="connsiteX149" fmla="*/ 1395245 w 1711817"/>
                <a:gd name="connsiteY149" fmla="*/ 1030333 h 1675944"/>
                <a:gd name="connsiteX150" fmla="*/ 1411674 w 1711817"/>
                <a:gd name="connsiteY150" fmla="*/ 973825 h 1675944"/>
                <a:gd name="connsiteX151" fmla="*/ 1426838 w 1711817"/>
                <a:gd name="connsiteY151" fmla="*/ 914248 h 1675944"/>
                <a:gd name="connsiteX152" fmla="*/ 1514760 w 1711817"/>
                <a:gd name="connsiteY152" fmla="*/ 940606 h 1675944"/>
                <a:gd name="connsiteX153" fmla="*/ 1530286 w 1711817"/>
                <a:gd name="connsiteY153" fmla="*/ 951800 h 1675944"/>
                <a:gd name="connsiteX154" fmla="*/ 1524328 w 1711817"/>
                <a:gd name="connsiteY154" fmla="*/ 972922 h 1675944"/>
                <a:gd name="connsiteX155" fmla="*/ 1469445 w 1711817"/>
                <a:gd name="connsiteY155" fmla="*/ 977977 h 1675944"/>
                <a:gd name="connsiteX156" fmla="*/ 1416187 w 1711817"/>
                <a:gd name="connsiteY156" fmla="*/ 970575 h 1675944"/>
                <a:gd name="connsiteX157" fmla="*/ 1412937 w 1711817"/>
                <a:gd name="connsiteY157" fmla="*/ 965339 h 1675944"/>
                <a:gd name="connsiteX158" fmla="*/ 1421964 w 1711817"/>
                <a:gd name="connsiteY158" fmla="*/ 917498 h 1675944"/>
                <a:gd name="connsiteX159" fmla="*/ 1426838 w 1711817"/>
                <a:gd name="connsiteY159" fmla="*/ 914248 h 1675944"/>
                <a:gd name="connsiteX160" fmla="*/ 283148 w 1711817"/>
                <a:gd name="connsiteY160" fmla="*/ 904860 h 1675944"/>
                <a:gd name="connsiteX161" fmla="*/ 285134 w 1711817"/>
                <a:gd name="connsiteY161" fmla="*/ 909374 h 1675944"/>
                <a:gd name="connsiteX162" fmla="*/ 293619 w 1711817"/>
                <a:gd name="connsiteY162" fmla="*/ 957938 h 1675944"/>
                <a:gd name="connsiteX163" fmla="*/ 294161 w 1711817"/>
                <a:gd name="connsiteY163" fmla="*/ 962993 h 1675944"/>
                <a:gd name="connsiteX164" fmla="*/ 198838 w 1711817"/>
                <a:gd name="connsiteY164" fmla="*/ 971298 h 1675944"/>
                <a:gd name="connsiteX165" fmla="*/ 169592 w 1711817"/>
                <a:gd name="connsiteY165" fmla="*/ 962271 h 1675944"/>
                <a:gd name="connsiteX166" fmla="*/ 167967 w 1711817"/>
                <a:gd name="connsiteY166" fmla="*/ 959563 h 1675944"/>
                <a:gd name="connsiteX167" fmla="*/ 167606 w 1711817"/>
                <a:gd name="connsiteY167" fmla="*/ 957757 h 1675944"/>
                <a:gd name="connsiteX168" fmla="*/ 169231 w 1711817"/>
                <a:gd name="connsiteY168" fmla="*/ 949092 h 1675944"/>
                <a:gd name="connsiteX169" fmla="*/ 179702 w 1711817"/>
                <a:gd name="connsiteY169" fmla="*/ 938620 h 1675944"/>
                <a:gd name="connsiteX170" fmla="*/ 206059 w 1711817"/>
                <a:gd name="connsiteY170" fmla="*/ 924900 h 1675944"/>
                <a:gd name="connsiteX171" fmla="*/ 219599 w 1711817"/>
                <a:gd name="connsiteY171" fmla="*/ 918400 h 1675944"/>
                <a:gd name="connsiteX172" fmla="*/ 245055 w 1711817"/>
                <a:gd name="connsiteY172" fmla="*/ 911360 h 1675944"/>
                <a:gd name="connsiteX173" fmla="*/ 257512 w 1711817"/>
                <a:gd name="connsiteY173" fmla="*/ 908832 h 1675944"/>
                <a:gd name="connsiteX174" fmla="*/ 283148 w 1711817"/>
                <a:gd name="connsiteY174" fmla="*/ 904860 h 1675944"/>
                <a:gd name="connsiteX175" fmla="*/ 46421 w 1711817"/>
                <a:gd name="connsiteY175" fmla="*/ 793425 h 1675944"/>
                <a:gd name="connsiteX176" fmla="*/ 91059 w 1711817"/>
                <a:gd name="connsiteY176" fmla="*/ 813148 h 1675944"/>
                <a:gd name="connsiteX177" fmla="*/ 93405 w 1711817"/>
                <a:gd name="connsiteY177" fmla="*/ 818565 h 1675944"/>
                <a:gd name="connsiteX178" fmla="*/ 94488 w 1711817"/>
                <a:gd name="connsiteY178" fmla="*/ 822175 h 1675944"/>
                <a:gd name="connsiteX179" fmla="*/ 96113 w 1711817"/>
                <a:gd name="connsiteY179" fmla="*/ 819106 h 1675944"/>
                <a:gd name="connsiteX180" fmla="*/ 161648 w 1711817"/>
                <a:gd name="connsiteY180" fmla="*/ 819467 h 1675944"/>
                <a:gd name="connsiteX181" fmla="*/ 278274 w 1711817"/>
                <a:gd name="connsiteY181" fmla="*/ 821453 h 1675944"/>
                <a:gd name="connsiteX182" fmla="*/ 282607 w 1711817"/>
                <a:gd name="connsiteY182" fmla="*/ 821995 h 1675944"/>
                <a:gd name="connsiteX183" fmla="*/ 283509 w 1711817"/>
                <a:gd name="connsiteY183" fmla="*/ 822537 h 1675944"/>
                <a:gd name="connsiteX184" fmla="*/ 284412 w 1711817"/>
                <a:gd name="connsiteY184" fmla="*/ 845826 h 1675944"/>
                <a:gd name="connsiteX185" fmla="*/ 284051 w 1711817"/>
                <a:gd name="connsiteY185" fmla="*/ 868573 h 1675944"/>
                <a:gd name="connsiteX186" fmla="*/ 284231 w 1711817"/>
                <a:gd name="connsiteY186" fmla="*/ 879044 h 1675944"/>
                <a:gd name="connsiteX187" fmla="*/ 151899 w 1711817"/>
                <a:gd name="connsiteY187" fmla="*/ 880669 h 1675944"/>
                <a:gd name="connsiteX188" fmla="*/ 124999 w 1711817"/>
                <a:gd name="connsiteY188" fmla="*/ 880127 h 1675944"/>
                <a:gd name="connsiteX189" fmla="*/ 99182 w 1711817"/>
                <a:gd name="connsiteY189" fmla="*/ 880669 h 1675944"/>
                <a:gd name="connsiteX190" fmla="*/ 94669 w 1711817"/>
                <a:gd name="connsiteY190" fmla="*/ 877780 h 1675944"/>
                <a:gd name="connsiteX191" fmla="*/ 93405 w 1711817"/>
                <a:gd name="connsiteY191" fmla="*/ 881933 h 1675944"/>
                <a:gd name="connsiteX192" fmla="*/ 62353 w 1711817"/>
                <a:gd name="connsiteY192" fmla="*/ 905222 h 1675944"/>
                <a:gd name="connsiteX193" fmla="*/ 2054 w 1711817"/>
                <a:gd name="connsiteY193" fmla="*/ 873628 h 1675944"/>
                <a:gd name="connsiteX194" fmla="*/ 249 w 1711817"/>
                <a:gd name="connsiteY194" fmla="*/ 848714 h 1675944"/>
                <a:gd name="connsiteX195" fmla="*/ 5304 w 1711817"/>
                <a:gd name="connsiteY195" fmla="*/ 819467 h 1675944"/>
                <a:gd name="connsiteX196" fmla="*/ 46421 w 1711817"/>
                <a:gd name="connsiteY196" fmla="*/ 793425 h 1675944"/>
                <a:gd name="connsiteX197" fmla="*/ 1667924 w 1711817"/>
                <a:gd name="connsiteY197" fmla="*/ 769205 h 1675944"/>
                <a:gd name="connsiteX198" fmla="*/ 1709738 w 1711817"/>
                <a:gd name="connsiteY198" fmla="*/ 801956 h 1675944"/>
                <a:gd name="connsiteX199" fmla="*/ 1711723 w 1711817"/>
                <a:gd name="connsiteY199" fmla="*/ 827411 h 1675944"/>
                <a:gd name="connsiteX200" fmla="*/ 1706669 w 1711817"/>
                <a:gd name="connsiteY200" fmla="*/ 856658 h 1675944"/>
                <a:gd name="connsiteX201" fmla="*/ 1620914 w 1711817"/>
                <a:gd name="connsiteY201" fmla="*/ 862976 h 1675944"/>
                <a:gd name="connsiteX202" fmla="*/ 1618567 w 1711817"/>
                <a:gd name="connsiteY202" fmla="*/ 857560 h 1675944"/>
                <a:gd name="connsiteX203" fmla="*/ 1617484 w 1711817"/>
                <a:gd name="connsiteY203" fmla="*/ 853949 h 1675944"/>
                <a:gd name="connsiteX204" fmla="*/ 1615859 w 1711817"/>
                <a:gd name="connsiteY204" fmla="*/ 857019 h 1675944"/>
                <a:gd name="connsiteX205" fmla="*/ 1550325 w 1711817"/>
                <a:gd name="connsiteY205" fmla="*/ 856658 h 1675944"/>
                <a:gd name="connsiteX206" fmla="*/ 1433699 w 1711817"/>
                <a:gd name="connsiteY206" fmla="*/ 854671 h 1675944"/>
                <a:gd name="connsiteX207" fmla="*/ 1429366 w 1711817"/>
                <a:gd name="connsiteY207" fmla="*/ 854130 h 1675944"/>
                <a:gd name="connsiteX208" fmla="*/ 1428463 w 1711817"/>
                <a:gd name="connsiteY208" fmla="*/ 853588 h 1675944"/>
                <a:gd name="connsiteX209" fmla="*/ 1427561 w 1711817"/>
                <a:gd name="connsiteY209" fmla="*/ 830299 h 1675944"/>
                <a:gd name="connsiteX210" fmla="*/ 1427922 w 1711817"/>
                <a:gd name="connsiteY210" fmla="*/ 807552 h 1675944"/>
                <a:gd name="connsiteX211" fmla="*/ 1427741 w 1711817"/>
                <a:gd name="connsiteY211" fmla="*/ 797081 h 1675944"/>
                <a:gd name="connsiteX212" fmla="*/ 1560074 w 1711817"/>
                <a:gd name="connsiteY212" fmla="*/ 795456 h 1675944"/>
                <a:gd name="connsiteX213" fmla="*/ 1586793 w 1711817"/>
                <a:gd name="connsiteY213" fmla="*/ 795456 h 1675944"/>
                <a:gd name="connsiteX214" fmla="*/ 1612610 w 1711817"/>
                <a:gd name="connsiteY214" fmla="*/ 794914 h 1675944"/>
                <a:gd name="connsiteX215" fmla="*/ 1617123 w 1711817"/>
                <a:gd name="connsiteY215" fmla="*/ 797803 h 1675944"/>
                <a:gd name="connsiteX216" fmla="*/ 1618387 w 1711817"/>
                <a:gd name="connsiteY216" fmla="*/ 793651 h 1675944"/>
                <a:gd name="connsiteX217" fmla="*/ 1649439 w 1711817"/>
                <a:gd name="connsiteY217" fmla="*/ 770362 h 1675944"/>
                <a:gd name="connsiteX218" fmla="*/ 1667924 w 1711817"/>
                <a:gd name="connsiteY218" fmla="*/ 769205 h 1675944"/>
                <a:gd name="connsiteX219" fmla="*/ 1512954 w 1711817"/>
                <a:gd name="connsiteY219" fmla="*/ 704647 h 1675944"/>
                <a:gd name="connsiteX220" fmla="*/ 1542200 w 1711817"/>
                <a:gd name="connsiteY220" fmla="*/ 713674 h 1675944"/>
                <a:gd name="connsiteX221" fmla="*/ 1543825 w 1711817"/>
                <a:gd name="connsiteY221" fmla="*/ 716382 h 1675944"/>
                <a:gd name="connsiteX222" fmla="*/ 1544186 w 1711817"/>
                <a:gd name="connsiteY222" fmla="*/ 718187 h 1675944"/>
                <a:gd name="connsiteX223" fmla="*/ 1542561 w 1711817"/>
                <a:gd name="connsiteY223" fmla="*/ 726853 h 1675944"/>
                <a:gd name="connsiteX224" fmla="*/ 1532090 w 1711817"/>
                <a:gd name="connsiteY224" fmla="*/ 737324 h 1675944"/>
                <a:gd name="connsiteX225" fmla="*/ 1505732 w 1711817"/>
                <a:gd name="connsiteY225" fmla="*/ 751045 h 1675944"/>
                <a:gd name="connsiteX226" fmla="*/ 1492192 w 1711817"/>
                <a:gd name="connsiteY226" fmla="*/ 757544 h 1675944"/>
                <a:gd name="connsiteX227" fmla="*/ 1466737 w 1711817"/>
                <a:gd name="connsiteY227" fmla="*/ 764585 h 1675944"/>
                <a:gd name="connsiteX228" fmla="*/ 1454280 w 1711817"/>
                <a:gd name="connsiteY228" fmla="*/ 767112 h 1675944"/>
                <a:gd name="connsiteX229" fmla="*/ 1428644 w 1711817"/>
                <a:gd name="connsiteY229" fmla="*/ 771084 h 1675944"/>
                <a:gd name="connsiteX230" fmla="*/ 1426658 w 1711817"/>
                <a:gd name="connsiteY230" fmla="*/ 766571 h 1675944"/>
                <a:gd name="connsiteX231" fmla="*/ 1418173 w 1711817"/>
                <a:gd name="connsiteY231" fmla="*/ 718006 h 1675944"/>
                <a:gd name="connsiteX232" fmla="*/ 1417631 w 1711817"/>
                <a:gd name="connsiteY232" fmla="*/ 712952 h 1675944"/>
                <a:gd name="connsiteX233" fmla="*/ 1512954 w 1711817"/>
                <a:gd name="connsiteY233" fmla="*/ 704647 h 1675944"/>
                <a:gd name="connsiteX234" fmla="*/ 214702 w 1711817"/>
                <a:gd name="connsiteY234" fmla="*/ 697583 h 1675944"/>
                <a:gd name="connsiteX235" fmla="*/ 242347 w 1711817"/>
                <a:gd name="connsiteY235" fmla="*/ 697967 h 1675944"/>
                <a:gd name="connsiteX236" fmla="*/ 295605 w 1711817"/>
                <a:gd name="connsiteY236" fmla="*/ 705369 h 1675944"/>
                <a:gd name="connsiteX237" fmla="*/ 298854 w 1711817"/>
                <a:gd name="connsiteY237" fmla="*/ 710604 h 1675944"/>
                <a:gd name="connsiteX238" fmla="*/ 289828 w 1711817"/>
                <a:gd name="connsiteY238" fmla="*/ 758446 h 1675944"/>
                <a:gd name="connsiteX239" fmla="*/ 284953 w 1711817"/>
                <a:gd name="connsiteY239" fmla="*/ 761696 h 1675944"/>
                <a:gd name="connsiteX240" fmla="*/ 197033 w 1711817"/>
                <a:gd name="connsiteY240" fmla="*/ 735338 h 1675944"/>
                <a:gd name="connsiteX241" fmla="*/ 181506 w 1711817"/>
                <a:gd name="connsiteY241" fmla="*/ 724144 h 1675944"/>
                <a:gd name="connsiteX242" fmla="*/ 187464 w 1711817"/>
                <a:gd name="connsiteY242" fmla="*/ 703022 h 1675944"/>
                <a:gd name="connsiteX243" fmla="*/ 214702 w 1711817"/>
                <a:gd name="connsiteY243" fmla="*/ 697583 h 1675944"/>
                <a:gd name="connsiteX244" fmla="*/ 239639 w 1711817"/>
                <a:gd name="connsiteY244" fmla="*/ 637669 h 1675944"/>
                <a:gd name="connsiteX245" fmla="*/ 316546 w 1711817"/>
                <a:gd name="connsiteY245" fmla="*/ 645612 h 1675944"/>
                <a:gd name="connsiteX246" fmla="*/ 300118 w 1711817"/>
                <a:gd name="connsiteY246" fmla="*/ 702119 h 1675944"/>
                <a:gd name="connsiteX247" fmla="*/ 254262 w 1711817"/>
                <a:gd name="connsiteY247" fmla="*/ 691468 h 1675944"/>
                <a:gd name="connsiteX248" fmla="*/ 204254 w 1711817"/>
                <a:gd name="connsiteY248" fmla="*/ 669985 h 1675944"/>
                <a:gd name="connsiteX249" fmla="*/ 195949 w 1711817"/>
                <a:gd name="connsiteY249" fmla="*/ 662943 h 1675944"/>
                <a:gd name="connsiteX250" fmla="*/ 199921 w 1711817"/>
                <a:gd name="connsiteY250" fmla="*/ 643987 h 1675944"/>
                <a:gd name="connsiteX251" fmla="*/ 239639 w 1711817"/>
                <a:gd name="connsiteY251" fmla="*/ 637669 h 1675944"/>
                <a:gd name="connsiteX252" fmla="*/ 1483888 w 1711817"/>
                <a:gd name="connsiteY252" fmla="*/ 610046 h 1675944"/>
                <a:gd name="connsiteX253" fmla="*/ 1520175 w 1711817"/>
                <a:gd name="connsiteY253" fmla="*/ 615643 h 1675944"/>
                <a:gd name="connsiteX254" fmla="*/ 1524689 w 1711817"/>
                <a:gd name="connsiteY254" fmla="*/ 636765 h 1675944"/>
                <a:gd name="connsiteX255" fmla="*/ 1491831 w 1711817"/>
                <a:gd name="connsiteY255" fmla="*/ 655902 h 1675944"/>
                <a:gd name="connsiteX256" fmla="*/ 1405896 w 1711817"/>
                <a:gd name="connsiteY256" fmla="*/ 676664 h 1675944"/>
                <a:gd name="connsiteX257" fmla="*/ 1392537 w 1711817"/>
                <a:gd name="connsiteY257" fmla="*/ 637848 h 1675944"/>
                <a:gd name="connsiteX258" fmla="*/ 1388384 w 1711817"/>
                <a:gd name="connsiteY258" fmla="*/ 623405 h 1675944"/>
                <a:gd name="connsiteX259" fmla="*/ 1483888 w 1711817"/>
                <a:gd name="connsiteY259" fmla="*/ 610046 h 1675944"/>
                <a:gd name="connsiteX260" fmla="*/ 1354263 w 1711817"/>
                <a:gd name="connsiteY260" fmla="*/ 404597 h 1675944"/>
                <a:gd name="connsiteX261" fmla="*/ 1369067 w 1711817"/>
                <a:gd name="connsiteY261" fmla="*/ 423373 h 1675944"/>
                <a:gd name="connsiteX262" fmla="*/ 1359860 w 1711817"/>
                <a:gd name="connsiteY262" fmla="*/ 440162 h 1675944"/>
                <a:gd name="connsiteX263" fmla="*/ 1313102 w 1711817"/>
                <a:gd name="connsiteY263" fmla="*/ 489087 h 1675944"/>
                <a:gd name="connsiteX264" fmla="*/ 1277897 w 1711817"/>
                <a:gd name="connsiteY264" fmla="*/ 447745 h 1675944"/>
                <a:gd name="connsiteX265" fmla="*/ 1276453 w 1711817"/>
                <a:gd name="connsiteY265" fmla="*/ 445037 h 1675944"/>
                <a:gd name="connsiteX266" fmla="*/ 1342168 w 1711817"/>
                <a:gd name="connsiteY266" fmla="*/ 407666 h 1675944"/>
                <a:gd name="connsiteX267" fmla="*/ 1354263 w 1711817"/>
                <a:gd name="connsiteY267" fmla="*/ 404597 h 1675944"/>
                <a:gd name="connsiteX268" fmla="*/ 179391 w 1711817"/>
                <a:gd name="connsiteY268" fmla="*/ 396846 h 1675944"/>
                <a:gd name="connsiteX269" fmla="*/ 223211 w 1711817"/>
                <a:gd name="connsiteY269" fmla="*/ 441427 h 1675944"/>
                <a:gd name="connsiteX270" fmla="*/ 232598 w 1711817"/>
                <a:gd name="connsiteY270" fmla="*/ 453884 h 1675944"/>
                <a:gd name="connsiteX271" fmla="*/ 307160 w 1711817"/>
                <a:gd name="connsiteY271" fmla="*/ 500643 h 1675944"/>
                <a:gd name="connsiteX272" fmla="*/ 367278 w 1711817"/>
                <a:gd name="connsiteY272" fmla="*/ 539097 h 1675944"/>
                <a:gd name="connsiteX273" fmla="*/ 340558 w 1711817"/>
                <a:gd name="connsiteY273" fmla="*/ 587300 h 1675944"/>
                <a:gd name="connsiteX274" fmla="*/ 237292 w 1711817"/>
                <a:gd name="connsiteY274" fmla="*/ 522487 h 1675944"/>
                <a:gd name="connsiteX275" fmla="*/ 197213 w 1711817"/>
                <a:gd name="connsiteY275" fmla="*/ 496129 h 1675944"/>
                <a:gd name="connsiteX276" fmla="*/ 181146 w 1711817"/>
                <a:gd name="connsiteY276" fmla="*/ 496310 h 1675944"/>
                <a:gd name="connsiteX277" fmla="*/ 129693 w 1711817"/>
                <a:gd name="connsiteY277" fmla="*/ 472479 h 1675944"/>
                <a:gd name="connsiteX278" fmla="*/ 156413 w 1711817"/>
                <a:gd name="connsiteY278" fmla="*/ 399182 h 1675944"/>
                <a:gd name="connsiteX279" fmla="*/ 179391 w 1711817"/>
                <a:gd name="connsiteY279" fmla="*/ 396846 h 1675944"/>
                <a:gd name="connsiteX280" fmla="*/ 1543695 w 1711817"/>
                <a:gd name="connsiteY280" fmla="*/ 396151 h 1675944"/>
                <a:gd name="connsiteX281" fmla="*/ 1570003 w 1711817"/>
                <a:gd name="connsiteY281" fmla="*/ 405861 h 1675944"/>
                <a:gd name="connsiteX282" fmla="*/ 1568378 w 1711817"/>
                <a:gd name="connsiteY282" fmla="*/ 487644 h 1675944"/>
                <a:gd name="connsiteX283" fmla="*/ 1524508 w 1711817"/>
                <a:gd name="connsiteY283" fmla="*/ 494323 h 1675944"/>
                <a:gd name="connsiteX284" fmla="*/ 1517648 w 1711817"/>
                <a:gd name="connsiteY284" fmla="*/ 495406 h 1675944"/>
                <a:gd name="connsiteX285" fmla="*/ 1424311 w 1711817"/>
                <a:gd name="connsiteY285" fmla="*/ 554803 h 1675944"/>
                <a:gd name="connsiteX286" fmla="*/ 1374122 w 1711817"/>
                <a:gd name="connsiteY286" fmla="*/ 586036 h 1675944"/>
                <a:gd name="connsiteX287" fmla="*/ 1352097 w 1711817"/>
                <a:gd name="connsiteY287" fmla="*/ 547040 h 1675944"/>
                <a:gd name="connsiteX288" fmla="*/ 1347403 w 1711817"/>
                <a:gd name="connsiteY288" fmla="*/ 537652 h 1675944"/>
                <a:gd name="connsiteX289" fmla="*/ 1454641 w 1711817"/>
                <a:gd name="connsiteY289" fmla="*/ 469771 h 1675944"/>
                <a:gd name="connsiteX290" fmla="*/ 1483888 w 1711817"/>
                <a:gd name="connsiteY290" fmla="*/ 451356 h 1675944"/>
                <a:gd name="connsiteX291" fmla="*/ 1490026 w 1711817"/>
                <a:gd name="connsiteY291" fmla="*/ 440885 h 1675944"/>
                <a:gd name="connsiteX292" fmla="*/ 1543695 w 1711817"/>
                <a:gd name="connsiteY292" fmla="*/ 396151 h 1675944"/>
                <a:gd name="connsiteX293" fmla="*/ 349043 w 1711817"/>
                <a:gd name="connsiteY293" fmla="*/ 379322 h 1675944"/>
                <a:gd name="connsiteX294" fmla="*/ 399413 w 1711817"/>
                <a:gd name="connsiteY294" fmla="*/ 401529 h 1675944"/>
                <a:gd name="connsiteX295" fmla="*/ 447435 w 1711817"/>
                <a:gd name="connsiteY295" fmla="*/ 436733 h 1675944"/>
                <a:gd name="connsiteX296" fmla="*/ 408981 w 1711817"/>
                <a:gd name="connsiteY296" fmla="*/ 479881 h 1675944"/>
                <a:gd name="connsiteX297" fmla="*/ 354279 w 1711817"/>
                <a:gd name="connsiteY297" fmla="*/ 429331 h 1675944"/>
                <a:gd name="connsiteX298" fmla="*/ 335503 w 1711817"/>
                <a:gd name="connsiteY298" fmla="*/ 402792 h 1675944"/>
                <a:gd name="connsiteX299" fmla="*/ 332976 w 1711817"/>
                <a:gd name="connsiteY299" fmla="*/ 386905 h 1675944"/>
                <a:gd name="connsiteX300" fmla="*/ 349043 w 1711817"/>
                <a:gd name="connsiteY300" fmla="*/ 379322 h 1675944"/>
                <a:gd name="connsiteX301" fmla="*/ 1313463 w 1711817"/>
                <a:gd name="connsiteY301" fmla="*/ 359103 h 1675944"/>
                <a:gd name="connsiteX302" fmla="*/ 1326461 w 1711817"/>
                <a:gd name="connsiteY302" fmla="*/ 378600 h 1675944"/>
                <a:gd name="connsiteX303" fmla="*/ 1292521 w 1711817"/>
                <a:gd name="connsiteY303" fmla="*/ 423915 h 1675944"/>
                <a:gd name="connsiteX304" fmla="*/ 1273745 w 1711817"/>
                <a:gd name="connsiteY304" fmla="*/ 441608 h 1675944"/>
                <a:gd name="connsiteX305" fmla="*/ 1239624 w 1711817"/>
                <a:gd name="connsiteY305" fmla="*/ 410014 h 1675944"/>
                <a:gd name="connsiteX306" fmla="*/ 1231319 w 1711817"/>
                <a:gd name="connsiteY306" fmla="*/ 401890 h 1675944"/>
                <a:gd name="connsiteX307" fmla="*/ 1300464 w 1711817"/>
                <a:gd name="connsiteY307" fmla="*/ 361631 h 1675944"/>
                <a:gd name="connsiteX308" fmla="*/ 1313463 w 1711817"/>
                <a:gd name="connsiteY308" fmla="*/ 359103 h 1675944"/>
                <a:gd name="connsiteX309" fmla="*/ 386233 w 1711817"/>
                <a:gd name="connsiteY309" fmla="*/ 333466 h 1675944"/>
                <a:gd name="connsiteX310" fmla="*/ 423243 w 1711817"/>
                <a:gd name="connsiteY310" fmla="*/ 344840 h 1675944"/>
                <a:gd name="connsiteX311" fmla="*/ 493833 w 1711817"/>
                <a:gd name="connsiteY311" fmla="*/ 393946 h 1675944"/>
                <a:gd name="connsiteX312" fmla="*/ 450504 w 1711817"/>
                <a:gd name="connsiteY312" fmla="*/ 432761 h 1675944"/>
                <a:gd name="connsiteX313" fmla="*/ 382081 w 1711817"/>
                <a:gd name="connsiteY313" fmla="*/ 363977 h 1675944"/>
                <a:gd name="connsiteX314" fmla="*/ 375040 w 1711817"/>
                <a:gd name="connsiteY314" fmla="*/ 346284 h 1675944"/>
                <a:gd name="connsiteX315" fmla="*/ 386233 w 1711817"/>
                <a:gd name="connsiteY315" fmla="*/ 333466 h 1675944"/>
                <a:gd name="connsiteX316" fmla="*/ 638012 w 1711817"/>
                <a:gd name="connsiteY316" fmla="*/ 194228 h 1675944"/>
                <a:gd name="connsiteX317" fmla="*/ 646565 w 1711817"/>
                <a:gd name="connsiteY317" fmla="*/ 200051 h 1675944"/>
                <a:gd name="connsiteX318" fmla="*/ 677076 w 1711817"/>
                <a:gd name="connsiteY318" fmla="*/ 240491 h 1675944"/>
                <a:gd name="connsiteX319" fmla="*/ 698560 w 1711817"/>
                <a:gd name="connsiteY319" fmla="*/ 286527 h 1675944"/>
                <a:gd name="connsiteX320" fmla="*/ 660828 w 1711817"/>
                <a:gd name="connsiteY320" fmla="*/ 299345 h 1675944"/>
                <a:gd name="connsiteX321" fmla="*/ 644579 w 1711817"/>
                <a:gd name="connsiteY321" fmla="*/ 304219 h 1675944"/>
                <a:gd name="connsiteX322" fmla="*/ 620748 w 1711817"/>
                <a:gd name="connsiteY322" fmla="*/ 212688 h 1675944"/>
                <a:gd name="connsiteX323" fmla="*/ 620568 w 1711817"/>
                <a:gd name="connsiteY323" fmla="*/ 211966 h 1675944"/>
                <a:gd name="connsiteX324" fmla="*/ 627970 w 1711817"/>
                <a:gd name="connsiteY324" fmla="*/ 194635 h 1675944"/>
                <a:gd name="connsiteX325" fmla="*/ 638012 w 1711817"/>
                <a:gd name="connsiteY325" fmla="*/ 194228 h 1675944"/>
                <a:gd name="connsiteX326" fmla="*/ 1076081 w 1711817"/>
                <a:gd name="connsiteY326" fmla="*/ 193845 h 1675944"/>
                <a:gd name="connsiteX327" fmla="*/ 1084724 w 1711817"/>
                <a:gd name="connsiteY327" fmla="*/ 194274 h 1675944"/>
                <a:gd name="connsiteX328" fmla="*/ 1092848 w 1711817"/>
                <a:gd name="connsiteY328" fmla="*/ 209077 h 1675944"/>
                <a:gd name="connsiteX329" fmla="*/ 1086710 w 1711817"/>
                <a:gd name="connsiteY329" fmla="*/ 254934 h 1675944"/>
                <a:gd name="connsiteX330" fmla="*/ 1069198 w 1711817"/>
                <a:gd name="connsiteY330" fmla="*/ 304039 h 1675944"/>
                <a:gd name="connsiteX331" fmla="*/ 1037063 w 1711817"/>
                <a:gd name="connsiteY331" fmla="*/ 293568 h 1675944"/>
                <a:gd name="connsiteX332" fmla="*/ 1014857 w 1711817"/>
                <a:gd name="connsiteY332" fmla="*/ 286166 h 1675944"/>
                <a:gd name="connsiteX333" fmla="*/ 1061616 w 1711817"/>
                <a:gd name="connsiteY333" fmla="*/ 204925 h 1675944"/>
                <a:gd name="connsiteX334" fmla="*/ 1068657 w 1711817"/>
                <a:gd name="connsiteY334" fmla="*/ 198426 h 1675944"/>
                <a:gd name="connsiteX335" fmla="*/ 1076081 w 1711817"/>
                <a:gd name="connsiteY335" fmla="*/ 193845 h 1675944"/>
                <a:gd name="connsiteX336" fmla="*/ 1026005 w 1711817"/>
                <a:gd name="connsiteY336" fmla="*/ 173693 h 1675944"/>
                <a:gd name="connsiteX337" fmla="*/ 1032549 w 1711817"/>
                <a:gd name="connsiteY337" fmla="*/ 184164 h 1675944"/>
                <a:gd name="connsiteX338" fmla="*/ 1031286 w 1711817"/>
                <a:gd name="connsiteY338" fmla="*/ 217202 h 1675944"/>
                <a:gd name="connsiteX339" fmla="*/ 1009441 w 1711817"/>
                <a:gd name="connsiteY339" fmla="*/ 284541 h 1675944"/>
                <a:gd name="connsiteX340" fmla="*/ 972070 w 1711817"/>
                <a:gd name="connsiteY340" fmla="*/ 276237 h 1675944"/>
                <a:gd name="connsiteX341" fmla="*/ 952753 w 1711817"/>
                <a:gd name="connsiteY341" fmla="*/ 271543 h 1675944"/>
                <a:gd name="connsiteX342" fmla="*/ 1001317 w 1711817"/>
                <a:gd name="connsiteY342" fmla="*/ 185428 h 1675944"/>
                <a:gd name="connsiteX343" fmla="*/ 1013774 w 1711817"/>
                <a:gd name="connsiteY343" fmla="*/ 175137 h 1675944"/>
                <a:gd name="connsiteX344" fmla="*/ 1026005 w 1711817"/>
                <a:gd name="connsiteY344" fmla="*/ 173693 h 1675944"/>
                <a:gd name="connsiteX345" fmla="*/ 687592 w 1711817"/>
                <a:gd name="connsiteY345" fmla="*/ 173399 h 1675944"/>
                <a:gd name="connsiteX346" fmla="*/ 696935 w 1711817"/>
                <a:gd name="connsiteY346" fmla="*/ 174054 h 1675944"/>
                <a:gd name="connsiteX347" fmla="*/ 721487 w 1711817"/>
                <a:gd name="connsiteY347" fmla="*/ 197343 h 1675944"/>
                <a:gd name="connsiteX348" fmla="*/ 761024 w 1711817"/>
                <a:gd name="connsiteY348" fmla="*/ 272807 h 1675944"/>
                <a:gd name="connsiteX349" fmla="*/ 703975 w 1711817"/>
                <a:gd name="connsiteY349" fmla="*/ 285083 h 1675944"/>
                <a:gd name="connsiteX350" fmla="*/ 679784 w 1711817"/>
                <a:gd name="connsiteY350" fmla="*/ 199509 h 1675944"/>
                <a:gd name="connsiteX351" fmla="*/ 681770 w 1711817"/>
                <a:gd name="connsiteY351" fmla="*/ 180733 h 1675944"/>
                <a:gd name="connsiteX352" fmla="*/ 687592 w 1711817"/>
                <a:gd name="connsiteY352" fmla="*/ 173399 h 1675944"/>
                <a:gd name="connsiteX353" fmla="*/ 476682 w 1711817"/>
                <a:gd name="connsiteY353" fmla="*/ 103465 h 1675944"/>
                <a:gd name="connsiteX354" fmla="*/ 513511 w 1711817"/>
                <a:gd name="connsiteY354" fmla="*/ 132711 h 1675944"/>
                <a:gd name="connsiteX355" fmla="*/ 514775 w 1711817"/>
                <a:gd name="connsiteY355" fmla="*/ 135781 h 1675944"/>
                <a:gd name="connsiteX356" fmla="*/ 512969 w 1711817"/>
                <a:gd name="connsiteY356" fmla="*/ 176220 h 1675944"/>
                <a:gd name="connsiteX357" fmla="*/ 512969 w 1711817"/>
                <a:gd name="connsiteY357" fmla="*/ 181456 h 1675944"/>
                <a:gd name="connsiteX358" fmla="*/ 541674 w 1711817"/>
                <a:gd name="connsiteY358" fmla="*/ 233089 h 1675944"/>
                <a:gd name="connsiteX359" fmla="*/ 580850 w 1711817"/>
                <a:gd name="connsiteY359" fmla="*/ 302234 h 1675944"/>
                <a:gd name="connsiteX360" fmla="*/ 594571 w 1711817"/>
                <a:gd name="connsiteY360" fmla="*/ 327509 h 1675944"/>
                <a:gd name="connsiteX361" fmla="*/ 547812 w 1711817"/>
                <a:gd name="connsiteY361" fmla="*/ 354589 h 1675944"/>
                <a:gd name="connsiteX362" fmla="*/ 508997 w 1711817"/>
                <a:gd name="connsiteY362" fmla="*/ 285805 h 1675944"/>
                <a:gd name="connsiteX363" fmla="*/ 465308 w 1711817"/>
                <a:gd name="connsiteY363" fmla="*/ 207092 h 1675944"/>
                <a:gd name="connsiteX364" fmla="*/ 457003 w 1711817"/>
                <a:gd name="connsiteY364" fmla="*/ 201856 h 1675944"/>
                <a:gd name="connsiteX365" fmla="*/ 419813 w 1711817"/>
                <a:gd name="connsiteY365" fmla="*/ 137225 h 1675944"/>
                <a:gd name="connsiteX366" fmla="*/ 421077 w 1711817"/>
                <a:gd name="connsiteY366" fmla="*/ 135600 h 1675944"/>
                <a:gd name="connsiteX367" fmla="*/ 422160 w 1711817"/>
                <a:gd name="connsiteY367" fmla="*/ 132531 h 1675944"/>
                <a:gd name="connsiteX368" fmla="*/ 476682 w 1711817"/>
                <a:gd name="connsiteY368" fmla="*/ 103465 h 1675944"/>
                <a:gd name="connsiteX369" fmla="*/ 1246123 w 1711817"/>
                <a:gd name="connsiteY369" fmla="*/ 102562 h 1675944"/>
                <a:gd name="connsiteX370" fmla="*/ 1290896 w 1711817"/>
                <a:gd name="connsiteY370" fmla="*/ 132530 h 1675944"/>
                <a:gd name="connsiteX371" fmla="*/ 1292159 w 1711817"/>
                <a:gd name="connsiteY371" fmla="*/ 135600 h 1675944"/>
                <a:gd name="connsiteX372" fmla="*/ 1256594 w 1711817"/>
                <a:gd name="connsiteY372" fmla="*/ 201856 h 1675944"/>
                <a:gd name="connsiteX373" fmla="*/ 1246664 w 1711817"/>
                <a:gd name="connsiteY373" fmla="*/ 209439 h 1675944"/>
                <a:gd name="connsiteX374" fmla="*/ 1207669 w 1711817"/>
                <a:gd name="connsiteY374" fmla="*/ 280028 h 1675944"/>
                <a:gd name="connsiteX375" fmla="*/ 1173006 w 1711817"/>
                <a:gd name="connsiteY375" fmla="*/ 342132 h 1675944"/>
                <a:gd name="connsiteX376" fmla="*/ 1166507 w 1711817"/>
                <a:gd name="connsiteY376" fmla="*/ 353686 h 1675944"/>
                <a:gd name="connsiteX377" fmla="*/ 1148995 w 1711817"/>
                <a:gd name="connsiteY377" fmla="*/ 343576 h 1675944"/>
                <a:gd name="connsiteX378" fmla="*/ 1119026 w 1711817"/>
                <a:gd name="connsiteY378" fmla="*/ 326245 h 1675944"/>
                <a:gd name="connsiteX379" fmla="*/ 1172284 w 1711817"/>
                <a:gd name="connsiteY379" fmla="*/ 230742 h 1675944"/>
                <a:gd name="connsiteX380" fmla="*/ 1199545 w 1711817"/>
                <a:gd name="connsiteY380" fmla="*/ 182539 h 1675944"/>
                <a:gd name="connsiteX381" fmla="*/ 1199906 w 1711817"/>
                <a:gd name="connsiteY381" fmla="*/ 175317 h 1675944"/>
                <a:gd name="connsiteX382" fmla="*/ 1198281 w 1711817"/>
                <a:gd name="connsiteY382" fmla="*/ 135419 h 1675944"/>
                <a:gd name="connsiteX383" fmla="*/ 1199545 w 1711817"/>
                <a:gd name="connsiteY383" fmla="*/ 132350 h 1675944"/>
                <a:gd name="connsiteX384" fmla="*/ 1246123 w 1711817"/>
                <a:gd name="connsiteY384" fmla="*/ 102562 h 1675944"/>
                <a:gd name="connsiteX385" fmla="*/ 854903 w 1711817"/>
                <a:gd name="connsiteY385" fmla="*/ 18 h 1675944"/>
                <a:gd name="connsiteX386" fmla="*/ 903467 w 1711817"/>
                <a:gd name="connsiteY386" fmla="*/ 26918 h 1675944"/>
                <a:gd name="connsiteX387" fmla="*/ 889385 w 1711817"/>
                <a:gd name="connsiteY387" fmla="*/ 90466 h 1675944"/>
                <a:gd name="connsiteX388" fmla="*/ 883970 w 1711817"/>
                <a:gd name="connsiteY388" fmla="*/ 101479 h 1675944"/>
                <a:gd name="connsiteX389" fmla="*/ 883789 w 1711817"/>
                <a:gd name="connsiteY389" fmla="*/ 128198 h 1675944"/>
                <a:gd name="connsiteX390" fmla="*/ 883789 w 1711817"/>
                <a:gd name="connsiteY390" fmla="*/ 132712 h 1675944"/>
                <a:gd name="connsiteX391" fmla="*/ 883789 w 1711817"/>
                <a:gd name="connsiteY391" fmla="*/ 263599 h 1675944"/>
                <a:gd name="connsiteX392" fmla="*/ 882345 w 1711817"/>
                <a:gd name="connsiteY392" fmla="*/ 263419 h 1675944"/>
                <a:gd name="connsiteX393" fmla="*/ 831975 w 1711817"/>
                <a:gd name="connsiteY393" fmla="*/ 263780 h 1675944"/>
                <a:gd name="connsiteX394" fmla="*/ 831614 w 1711817"/>
                <a:gd name="connsiteY394" fmla="*/ 265044 h 1675944"/>
                <a:gd name="connsiteX395" fmla="*/ 829087 w 1711817"/>
                <a:gd name="connsiteY395" fmla="*/ 264682 h 1675944"/>
                <a:gd name="connsiteX396" fmla="*/ 829267 w 1711817"/>
                <a:gd name="connsiteY396" fmla="*/ 132712 h 1675944"/>
                <a:gd name="connsiteX397" fmla="*/ 828906 w 1711817"/>
                <a:gd name="connsiteY397" fmla="*/ 101479 h 1675944"/>
                <a:gd name="connsiteX398" fmla="*/ 825837 w 1711817"/>
                <a:gd name="connsiteY398" fmla="*/ 91369 h 1675944"/>
                <a:gd name="connsiteX399" fmla="*/ 803451 w 1711817"/>
                <a:gd name="connsiteY399" fmla="*/ 47679 h 1675944"/>
                <a:gd name="connsiteX400" fmla="*/ 854903 w 1711817"/>
                <a:gd name="connsiteY400" fmla="*/ 18 h 167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</a:cxnLst>
              <a:rect l="l" t="t" r="r" b="b"/>
              <a:pathLst>
                <a:path w="1711817" h="1675944">
                  <a:moveTo>
                    <a:pt x="880178" y="1410720"/>
                  </a:moveTo>
                  <a:cubicBezTo>
                    <a:pt x="881261" y="1409636"/>
                    <a:pt x="882164" y="1409095"/>
                    <a:pt x="882706" y="1411081"/>
                  </a:cubicBezTo>
                  <a:cubicBezTo>
                    <a:pt x="882706" y="1455131"/>
                    <a:pt x="882525" y="1499001"/>
                    <a:pt x="882525" y="1543052"/>
                  </a:cubicBezTo>
                  <a:cubicBezTo>
                    <a:pt x="882706" y="1553523"/>
                    <a:pt x="882886" y="1563814"/>
                    <a:pt x="882886" y="1574285"/>
                  </a:cubicBezTo>
                  <a:cubicBezTo>
                    <a:pt x="882886" y="1578076"/>
                    <a:pt x="883067" y="1581686"/>
                    <a:pt x="885955" y="1584394"/>
                  </a:cubicBezTo>
                  <a:cubicBezTo>
                    <a:pt x="897690" y="1589630"/>
                    <a:pt x="909425" y="1609309"/>
                    <a:pt x="908522" y="1628265"/>
                  </a:cubicBezTo>
                  <a:cubicBezTo>
                    <a:pt x="907078" y="1656067"/>
                    <a:pt x="881622" y="1676648"/>
                    <a:pt x="857070" y="1675926"/>
                  </a:cubicBezTo>
                  <a:cubicBezTo>
                    <a:pt x="835225" y="1675384"/>
                    <a:pt x="818616" y="1668163"/>
                    <a:pt x="808325" y="1648846"/>
                  </a:cubicBezTo>
                  <a:cubicBezTo>
                    <a:pt x="796410" y="1626640"/>
                    <a:pt x="802368" y="1600643"/>
                    <a:pt x="822407" y="1585297"/>
                  </a:cubicBezTo>
                  <a:cubicBezTo>
                    <a:pt x="826198" y="1582228"/>
                    <a:pt x="828004" y="1579340"/>
                    <a:pt x="827823" y="1574285"/>
                  </a:cubicBezTo>
                  <a:cubicBezTo>
                    <a:pt x="827462" y="1565439"/>
                    <a:pt x="827823" y="1556411"/>
                    <a:pt x="828004" y="1547565"/>
                  </a:cubicBezTo>
                  <a:cubicBezTo>
                    <a:pt x="828004" y="1545940"/>
                    <a:pt x="828004" y="1544496"/>
                    <a:pt x="828004" y="1543052"/>
                  </a:cubicBezTo>
                  <a:cubicBezTo>
                    <a:pt x="828004" y="1499362"/>
                    <a:pt x="828004" y="1455854"/>
                    <a:pt x="828004" y="1412164"/>
                  </a:cubicBezTo>
                  <a:cubicBezTo>
                    <a:pt x="828545" y="1412164"/>
                    <a:pt x="828906" y="1412344"/>
                    <a:pt x="829448" y="1412344"/>
                  </a:cubicBezTo>
                  <a:cubicBezTo>
                    <a:pt x="846238" y="1411261"/>
                    <a:pt x="863027" y="1412164"/>
                    <a:pt x="879817" y="1411983"/>
                  </a:cubicBezTo>
                  <a:cubicBezTo>
                    <a:pt x="879817" y="1411442"/>
                    <a:pt x="879998" y="1411081"/>
                    <a:pt x="880178" y="1410720"/>
                  </a:cubicBezTo>
                  <a:close/>
                  <a:moveTo>
                    <a:pt x="702351" y="1391403"/>
                  </a:moveTo>
                  <a:cubicBezTo>
                    <a:pt x="715169" y="1392667"/>
                    <a:pt x="727445" y="1396819"/>
                    <a:pt x="739721" y="1399708"/>
                  </a:cubicBezTo>
                  <a:cubicBezTo>
                    <a:pt x="746220" y="1401152"/>
                    <a:pt x="753081" y="1400971"/>
                    <a:pt x="759038" y="1404402"/>
                  </a:cubicBezTo>
                  <a:cubicBezTo>
                    <a:pt x="746581" y="1435273"/>
                    <a:pt x="733041" y="1465422"/>
                    <a:pt x="710474" y="1490516"/>
                  </a:cubicBezTo>
                  <a:cubicBezTo>
                    <a:pt x="706864" y="1494488"/>
                    <a:pt x="702892" y="1498280"/>
                    <a:pt x="698017" y="1500807"/>
                  </a:cubicBezTo>
                  <a:cubicBezTo>
                    <a:pt x="688449" y="1505862"/>
                    <a:pt x="681228" y="1502612"/>
                    <a:pt x="679242" y="1491780"/>
                  </a:cubicBezTo>
                  <a:cubicBezTo>
                    <a:pt x="677256" y="1480768"/>
                    <a:pt x="678159" y="1469574"/>
                    <a:pt x="680506" y="1458742"/>
                  </a:cubicBezTo>
                  <a:cubicBezTo>
                    <a:pt x="685380" y="1435453"/>
                    <a:pt x="692241" y="1412886"/>
                    <a:pt x="702351" y="1391403"/>
                  </a:cubicBezTo>
                  <a:close/>
                  <a:moveTo>
                    <a:pt x="1007997" y="1391041"/>
                  </a:moveTo>
                  <a:cubicBezTo>
                    <a:pt x="1020454" y="1418302"/>
                    <a:pt x="1029300" y="1446646"/>
                    <a:pt x="1032189" y="1476434"/>
                  </a:cubicBezTo>
                  <a:cubicBezTo>
                    <a:pt x="1032730" y="1482753"/>
                    <a:pt x="1032550" y="1489072"/>
                    <a:pt x="1030203" y="1495210"/>
                  </a:cubicBezTo>
                  <a:cubicBezTo>
                    <a:pt x="1027494" y="1502612"/>
                    <a:pt x="1022440" y="1505139"/>
                    <a:pt x="1015038" y="1501890"/>
                  </a:cubicBezTo>
                  <a:cubicBezTo>
                    <a:pt x="1004025" y="1497196"/>
                    <a:pt x="997346" y="1487808"/>
                    <a:pt x="990485" y="1478781"/>
                  </a:cubicBezTo>
                  <a:cubicBezTo>
                    <a:pt x="973334" y="1455673"/>
                    <a:pt x="961780" y="1429676"/>
                    <a:pt x="950948" y="1403317"/>
                  </a:cubicBezTo>
                  <a:cubicBezTo>
                    <a:pt x="970085" y="1399707"/>
                    <a:pt x="988680" y="1393930"/>
                    <a:pt x="1007997" y="1391041"/>
                  </a:cubicBezTo>
                  <a:close/>
                  <a:moveTo>
                    <a:pt x="642774" y="1372085"/>
                  </a:moveTo>
                  <a:cubicBezTo>
                    <a:pt x="653968" y="1374252"/>
                    <a:pt x="664078" y="1379307"/>
                    <a:pt x="674910" y="1382556"/>
                  </a:cubicBezTo>
                  <a:cubicBezTo>
                    <a:pt x="682492" y="1384723"/>
                    <a:pt x="690255" y="1386167"/>
                    <a:pt x="696755" y="1389958"/>
                  </a:cubicBezTo>
                  <a:cubicBezTo>
                    <a:pt x="685381" y="1419566"/>
                    <a:pt x="671299" y="1447549"/>
                    <a:pt x="649996" y="1471199"/>
                  </a:cubicBezTo>
                  <a:cubicBezTo>
                    <a:pt x="648010" y="1473546"/>
                    <a:pt x="645482" y="1475713"/>
                    <a:pt x="642955" y="1477699"/>
                  </a:cubicBezTo>
                  <a:cubicBezTo>
                    <a:pt x="638261" y="1481490"/>
                    <a:pt x="633206" y="1484740"/>
                    <a:pt x="626888" y="1481851"/>
                  </a:cubicBezTo>
                  <a:cubicBezTo>
                    <a:pt x="620749" y="1478962"/>
                    <a:pt x="619666" y="1472824"/>
                    <a:pt x="619124" y="1467047"/>
                  </a:cubicBezTo>
                  <a:cubicBezTo>
                    <a:pt x="617861" y="1451340"/>
                    <a:pt x="621291" y="1436175"/>
                    <a:pt x="625263" y="1421191"/>
                  </a:cubicBezTo>
                  <a:cubicBezTo>
                    <a:pt x="629776" y="1404401"/>
                    <a:pt x="635192" y="1387792"/>
                    <a:pt x="642774" y="1372085"/>
                  </a:cubicBezTo>
                  <a:close/>
                  <a:moveTo>
                    <a:pt x="1067394" y="1371725"/>
                  </a:moveTo>
                  <a:cubicBezTo>
                    <a:pt x="1080573" y="1400971"/>
                    <a:pt x="1090863" y="1430940"/>
                    <a:pt x="1091224" y="1463256"/>
                  </a:cubicBezTo>
                  <a:cubicBezTo>
                    <a:pt x="1091224" y="1463617"/>
                    <a:pt x="1091405" y="1463798"/>
                    <a:pt x="1091405" y="1463978"/>
                  </a:cubicBezTo>
                  <a:cubicBezTo>
                    <a:pt x="1090141" y="1470297"/>
                    <a:pt x="1091224" y="1477880"/>
                    <a:pt x="1084002" y="1481310"/>
                  </a:cubicBezTo>
                  <a:cubicBezTo>
                    <a:pt x="1076601" y="1484920"/>
                    <a:pt x="1070823" y="1480588"/>
                    <a:pt x="1065408" y="1475894"/>
                  </a:cubicBezTo>
                  <a:cubicBezTo>
                    <a:pt x="1052409" y="1464700"/>
                    <a:pt x="1043563" y="1450077"/>
                    <a:pt x="1034897" y="1435454"/>
                  </a:cubicBezTo>
                  <a:cubicBezTo>
                    <a:pt x="1026231" y="1420830"/>
                    <a:pt x="1018829" y="1405485"/>
                    <a:pt x="1013413" y="1389417"/>
                  </a:cubicBezTo>
                  <a:cubicBezTo>
                    <a:pt x="1025509" y="1383640"/>
                    <a:pt x="1038688" y="1381293"/>
                    <a:pt x="1051145" y="1376599"/>
                  </a:cubicBezTo>
                  <a:cubicBezTo>
                    <a:pt x="1056381" y="1374613"/>
                    <a:pt x="1061436" y="1371544"/>
                    <a:pt x="1067394" y="1371725"/>
                  </a:cubicBezTo>
                  <a:close/>
                  <a:moveTo>
                    <a:pt x="545466" y="1322258"/>
                  </a:moveTo>
                  <a:cubicBezTo>
                    <a:pt x="551965" y="1323883"/>
                    <a:pt x="556840" y="1328757"/>
                    <a:pt x="562977" y="1332368"/>
                  </a:cubicBezTo>
                  <a:cubicBezTo>
                    <a:pt x="573088" y="1337784"/>
                    <a:pt x="583017" y="1343922"/>
                    <a:pt x="592947" y="1349700"/>
                  </a:cubicBezTo>
                  <a:cubicBezTo>
                    <a:pt x="575254" y="1381474"/>
                    <a:pt x="557381" y="1413428"/>
                    <a:pt x="539688" y="1445203"/>
                  </a:cubicBezTo>
                  <a:cubicBezTo>
                    <a:pt x="530662" y="1461270"/>
                    <a:pt x="521635" y="1477338"/>
                    <a:pt x="512428" y="1493406"/>
                  </a:cubicBezTo>
                  <a:cubicBezTo>
                    <a:pt x="510984" y="1495933"/>
                    <a:pt x="510623" y="1497558"/>
                    <a:pt x="512067" y="1500627"/>
                  </a:cubicBezTo>
                  <a:cubicBezTo>
                    <a:pt x="518385" y="1513445"/>
                    <a:pt x="519108" y="1526985"/>
                    <a:pt x="513692" y="1540525"/>
                  </a:cubicBezTo>
                  <a:cubicBezTo>
                    <a:pt x="513692" y="1541789"/>
                    <a:pt x="513511" y="1542873"/>
                    <a:pt x="512428" y="1543595"/>
                  </a:cubicBezTo>
                  <a:cubicBezTo>
                    <a:pt x="505928" y="1561287"/>
                    <a:pt x="486612" y="1573744"/>
                    <a:pt x="465850" y="1573383"/>
                  </a:cubicBezTo>
                  <a:cubicBezTo>
                    <a:pt x="445449" y="1573022"/>
                    <a:pt x="426674" y="1560565"/>
                    <a:pt x="421077" y="1543414"/>
                  </a:cubicBezTo>
                  <a:cubicBezTo>
                    <a:pt x="419813" y="1542692"/>
                    <a:pt x="419813" y="1541609"/>
                    <a:pt x="419813" y="1540345"/>
                  </a:cubicBezTo>
                  <a:cubicBezTo>
                    <a:pt x="408259" y="1513445"/>
                    <a:pt x="425771" y="1480407"/>
                    <a:pt x="455379" y="1474088"/>
                  </a:cubicBezTo>
                  <a:cubicBezTo>
                    <a:pt x="460434" y="1473005"/>
                    <a:pt x="463142" y="1470478"/>
                    <a:pt x="465308" y="1466506"/>
                  </a:cubicBezTo>
                  <a:cubicBezTo>
                    <a:pt x="478307" y="1443036"/>
                    <a:pt x="491305" y="1419386"/>
                    <a:pt x="504304" y="1395917"/>
                  </a:cubicBezTo>
                  <a:cubicBezTo>
                    <a:pt x="515858" y="1375155"/>
                    <a:pt x="527412" y="1354393"/>
                    <a:pt x="538966" y="1333812"/>
                  </a:cubicBezTo>
                  <a:cubicBezTo>
                    <a:pt x="541133" y="1330021"/>
                    <a:pt x="543299" y="1326049"/>
                    <a:pt x="545466" y="1322258"/>
                  </a:cubicBezTo>
                  <a:close/>
                  <a:moveTo>
                    <a:pt x="1164159" y="1321174"/>
                  </a:moveTo>
                  <a:cubicBezTo>
                    <a:pt x="1177158" y="1344102"/>
                    <a:pt x="1190157" y="1367030"/>
                    <a:pt x="1202975" y="1389958"/>
                  </a:cubicBezTo>
                  <a:cubicBezTo>
                    <a:pt x="1217599" y="1416136"/>
                    <a:pt x="1232222" y="1442313"/>
                    <a:pt x="1246664" y="1468671"/>
                  </a:cubicBezTo>
                  <a:cubicBezTo>
                    <a:pt x="1248650" y="1472101"/>
                    <a:pt x="1251539" y="1473004"/>
                    <a:pt x="1254969" y="1473907"/>
                  </a:cubicBezTo>
                  <a:cubicBezTo>
                    <a:pt x="1284577" y="1480947"/>
                    <a:pt x="1301186" y="1509653"/>
                    <a:pt x="1291979" y="1538899"/>
                  </a:cubicBezTo>
                  <a:cubicBezTo>
                    <a:pt x="1291798" y="1539441"/>
                    <a:pt x="1291076" y="1539982"/>
                    <a:pt x="1290715" y="1540524"/>
                  </a:cubicBezTo>
                  <a:cubicBezTo>
                    <a:pt x="1290715" y="1541607"/>
                    <a:pt x="1290896" y="1542871"/>
                    <a:pt x="1289632" y="1543593"/>
                  </a:cubicBezTo>
                  <a:cubicBezTo>
                    <a:pt x="1282591" y="1564716"/>
                    <a:pt x="1256052" y="1577173"/>
                    <a:pt x="1235110" y="1572659"/>
                  </a:cubicBezTo>
                  <a:cubicBezTo>
                    <a:pt x="1218321" y="1569049"/>
                    <a:pt x="1204780" y="1560564"/>
                    <a:pt x="1198281" y="1543413"/>
                  </a:cubicBezTo>
                  <a:cubicBezTo>
                    <a:pt x="1197198" y="1542691"/>
                    <a:pt x="1196837" y="1541607"/>
                    <a:pt x="1197017" y="1540343"/>
                  </a:cubicBezTo>
                  <a:cubicBezTo>
                    <a:pt x="1190879" y="1526623"/>
                    <a:pt x="1192323" y="1513083"/>
                    <a:pt x="1198822" y="1499904"/>
                  </a:cubicBezTo>
                  <a:cubicBezTo>
                    <a:pt x="1199725" y="1497918"/>
                    <a:pt x="1199906" y="1496654"/>
                    <a:pt x="1198822" y="1494668"/>
                  </a:cubicBezTo>
                  <a:cubicBezTo>
                    <a:pt x="1189254" y="1477518"/>
                    <a:pt x="1179686" y="1460186"/>
                    <a:pt x="1170118" y="1443035"/>
                  </a:cubicBezTo>
                  <a:cubicBezTo>
                    <a:pt x="1157119" y="1419927"/>
                    <a:pt x="1144120" y="1396638"/>
                    <a:pt x="1131122" y="1373529"/>
                  </a:cubicBezTo>
                  <a:cubicBezTo>
                    <a:pt x="1126428" y="1365224"/>
                    <a:pt x="1121915" y="1356740"/>
                    <a:pt x="1117401" y="1348255"/>
                  </a:cubicBezTo>
                  <a:cubicBezTo>
                    <a:pt x="1132927" y="1339228"/>
                    <a:pt x="1148634" y="1330201"/>
                    <a:pt x="1164159" y="1321174"/>
                  </a:cubicBezTo>
                  <a:close/>
                  <a:moveTo>
                    <a:pt x="1261287" y="1243183"/>
                  </a:moveTo>
                  <a:cubicBezTo>
                    <a:pt x="1287465" y="1262862"/>
                    <a:pt x="1311657" y="1284526"/>
                    <a:pt x="1329710" y="1311967"/>
                  </a:cubicBezTo>
                  <a:cubicBezTo>
                    <a:pt x="1333321" y="1317383"/>
                    <a:pt x="1336210" y="1323160"/>
                    <a:pt x="1336751" y="1329660"/>
                  </a:cubicBezTo>
                  <a:cubicBezTo>
                    <a:pt x="1337654" y="1338145"/>
                    <a:pt x="1334043" y="1342117"/>
                    <a:pt x="1325558" y="1342478"/>
                  </a:cubicBezTo>
                  <a:cubicBezTo>
                    <a:pt x="1311837" y="1343020"/>
                    <a:pt x="1300283" y="1336881"/>
                    <a:pt x="1288548" y="1331104"/>
                  </a:cubicBezTo>
                  <a:cubicBezTo>
                    <a:pt x="1262551" y="1318286"/>
                    <a:pt x="1240165" y="1300232"/>
                    <a:pt x="1217959" y="1281998"/>
                  </a:cubicBezTo>
                  <a:cubicBezTo>
                    <a:pt x="1232222" y="1268819"/>
                    <a:pt x="1246123" y="1255279"/>
                    <a:pt x="1261287" y="1243183"/>
                  </a:cubicBezTo>
                  <a:close/>
                  <a:moveTo>
                    <a:pt x="438048" y="1234337"/>
                  </a:moveTo>
                  <a:cubicBezTo>
                    <a:pt x="449421" y="1244988"/>
                    <a:pt x="460795" y="1255459"/>
                    <a:pt x="472169" y="1265930"/>
                  </a:cubicBezTo>
                  <a:cubicBezTo>
                    <a:pt x="475057" y="1268639"/>
                    <a:pt x="477946" y="1271347"/>
                    <a:pt x="480473" y="1274055"/>
                  </a:cubicBezTo>
                  <a:cubicBezTo>
                    <a:pt x="459351" y="1290664"/>
                    <a:pt x="436784" y="1305107"/>
                    <a:pt x="411329" y="1314314"/>
                  </a:cubicBezTo>
                  <a:cubicBezTo>
                    <a:pt x="407176" y="1315758"/>
                    <a:pt x="402843" y="1316661"/>
                    <a:pt x="398330" y="1316842"/>
                  </a:cubicBezTo>
                  <a:cubicBezTo>
                    <a:pt x="384970" y="1317383"/>
                    <a:pt x="379915" y="1309439"/>
                    <a:pt x="385331" y="1297344"/>
                  </a:cubicBezTo>
                  <a:cubicBezTo>
                    <a:pt x="393275" y="1279651"/>
                    <a:pt x="405912" y="1265569"/>
                    <a:pt x="419272" y="1252030"/>
                  </a:cubicBezTo>
                  <a:cubicBezTo>
                    <a:pt x="425230" y="1245891"/>
                    <a:pt x="431729" y="1240295"/>
                    <a:pt x="438048" y="1234337"/>
                  </a:cubicBezTo>
                  <a:close/>
                  <a:moveTo>
                    <a:pt x="1302991" y="1196244"/>
                  </a:moveTo>
                  <a:cubicBezTo>
                    <a:pt x="1322669" y="1211590"/>
                    <a:pt x="1341264" y="1228018"/>
                    <a:pt x="1357693" y="1246794"/>
                  </a:cubicBezTo>
                  <a:cubicBezTo>
                    <a:pt x="1364734" y="1254918"/>
                    <a:pt x="1370872" y="1263945"/>
                    <a:pt x="1376468" y="1273333"/>
                  </a:cubicBezTo>
                  <a:cubicBezTo>
                    <a:pt x="1379357" y="1278207"/>
                    <a:pt x="1379538" y="1283804"/>
                    <a:pt x="1378996" y="1289220"/>
                  </a:cubicBezTo>
                  <a:cubicBezTo>
                    <a:pt x="1378274" y="1295178"/>
                    <a:pt x="1371414" y="1298247"/>
                    <a:pt x="1362928" y="1296803"/>
                  </a:cubicBezTo>
                  <a:cubicBezTo>
                    <a:pt x="1344333" y="1293372"/>
                    <a:pt x="1328446" y="1284165"/>
                    <a:pt x="1312559" y="1274597"/>
                  </a:cubicBezTo>
                  <a:cubicBezTo>
                    <a:pt x="1295408" y="1264306"/>
                    <a:pt x="1279883" y="1252030"/>
                    <a:pt x="1264537" y="1239392"/>
                  </a:cubicBezTo>
                  <a:cubicBezTo>
                    <a:pt x="1277355" y="1224950"/>
                    <a:pt x="1290173" y="1210687"/>
                    <a:pt x="1302991" y="1196244"/>
                  </a:cubicBezTo>
                  <a:close/>
                  <a:moveTo>
                    <a:pt x="398690" y="1186856"/>
                  </a:moveTo>
                  <a:cubicBezTo>
                    <a:pt x="410244" y="1200757"/>
                    <a:pt x="421076" y="1215200"/>
                    <a:pt x="433894" y="1228198"/>
                  </a:cubicBezTo>
                  <a:cubicBezTo>
                    <a:pt x="434616" y="1228920"/>
                    <a:pt x="434616" y="1230003"/>
                    <a:pt x="435338" y="1230906"/>
                  </a:cubicBezTo>
                  <a:cubicBezTo>
                    <a:pt x="414758" y="1245710"/>
                    <a:pt x="393816" y="1259972"/>
                    <a:pt x="369624" y="1268277"/>
                  </a:cubicBezTo>
                  <a:cubicBezTo>
                    <a:pt x="365652" y="1269541"/>
                    <a:pt x="361680" y="1270805"/>
                    <a:pt x="357528" y="1271346"/>
                  </a:cubicBezTo>
                  <a:cubicBezTo>
                    <a:pt x="344891" y="1272790"/>
                    <a:pt x="338392" y="1264486"/>
                    <a:pt x="342724" y="1252570"/>
                  </a:cubicBezTo>
                  <a:cubicBezTo>
                    <a:pt x="344891" y="1246433"/>
                    <a:pt x="348140" y="1241016"/>
                    <a:pt x="351931" y="1235781"/>
                  </a:cubicBezTo>
                  <a:cubicBezTo>
                    <a:pt x="365110" y="1217186"/>
                    <a:pt x="380817" y="1201118"/>
                    <a:pt x="398690" y="1186856"/>
                  </a:cubicBezTo>
                  <a:close/>
                  <a:moveTo>
                    <a:pt x="337850" y="1089909"/>
                  </a:moveTo>
                  <a:cubicBezTo>
                    <a:pt x="345252" y="1102908"/>
                    <a:pt x="352654" y="1115906"/>
                    <a:pt x="359875" y="1128905"/>
                  </a:cubicBezTo>
                  <a:cubicBezTo>
                    <a:pt x="361500" y="1131974"/>
                    <a:pt x="364028" y="1134501"/>
                    <a:pt x="364570" y="1138293"/>
                  </a:cubicBezTo>
                  <a:cubicBezTo>
                    <a:pt x="328824" y="1160859"/>
                    <a:pt x="293078" y="1183607"/>
                    <a:pt x="257332" y="1206174"/>
                  </a:cubicBezTo>
                  <a:cubicBezTo>
                    <a:pt x="247583" y="1212312"/>
                    <a:pt x="238195" y="1219172"/>
                    <a:pt x="228085" y="1224589"/>
                  </a:cubicBezTo>
                  <a:cubicBezTo>
                    <a:pt x="223030" y="1227297"/>
                    <a:pt x="222308" y="1231088"/>
                    <a:pt x="221947" y="1235060"/>
                  </a:cubicBezTo>
                  <a:cubicBezTo>
                    <a:pt x="219419" y="1270986"/>
                    <a:pt x="175549" y="1294095"/>
                    <a:pt x="141970" y="1270083"/>
                  </a:cubicBezTo>
                  <a:cubicBezTo>
                    <a:pt x="112903" y="1249142"/>
                    <a:pt x="115612" y="1206174"/>
                    <a:pt x="143595" y="1188301"/>
                  </a:cubicBezTo>
                  <a:cubicBezTo>
                    <a:pt x="157316" y="1179455"/>
                    <a:pt x="171758" y="1176205"/>
                    <a:pt x="187465" y="1181621"/>
                  </a:cubicBezTo>
                  <a:cubicBezTo>
                    <a:pt x="190173" y="1182343"/>
                    <a:pt x="191978" y="1181982"/>
                    <a:pt x="194325" y="1180538"/>
                  </a:cubicBezTo>
                  <a:cubicBezTo>
                    <a:pt x="225377" y="1160679"/>
                    <a:pt x="256429" y="1140820"/>
                    <a:pt x="287662" y="1121142"/>
                  </a:cubicBezTo>
                  <a:cubicBezTo>
                    <a:pt x="304271" y="1110490"/>
                    <a:pt x="321061" y="1100199"/>
                    <a:pt x="337850" y="1089909"/>
                  </a:cubicBezTo>
                  <a:close/>
                  <a:moveTo>
                    <a:pt x="1371233" y="1088826"/>
                  </a:moveTo>
                  <a:cubicBezTo>
                    <a:pt x="1405716" y="1110490"/>
                    <a:pt x="1440198" y="1131974"/>
                    <a:pt x="1474499" y="1153638"/>
                  </a:cubicBezTo>
                  <a:cubicBezTo>
                    <a:pt x="1488040" y="1162124"/>
                    <a:pt x="1501580" y="1170609"/>
                    <a:pt x="1514579" y="1179996"/>
                  </a:cubicBezTo>
                  <a:cubicBezTo>
                    <a:pt x="1520536" y="1184149"/>
                    <a:pt x="1525772" y="1180899"/>
                    <a:pt x="1530646" y="1179816"/>
                  </a:cubicBezTo>
                  <a:cubicBezTo>
                    <a:pt x="1550686" y="1175303"/>
                    <a:pt x="1573072" y="1187579"/>
                    <a:pt x="1582098" y="1203646"/>
                  </a:cubicBezTo>
                  <a:cubicBezTo>
                    <a:pt x="1599069" y="1232893"/>
                    <a:pt x="1584265" y="1267014"/>
                    <a:pt x="1555379" y="1276944"/>
                  </a:cubicBezTo>
                  <a:cubicBezTo>
                    <a:pt x="1524688" y="1287415"/>
                    <a:pt x="1491470" y="1266834"/>
                    <a:pt x="1488581" y="1234698"/>
                  </a:cubicBezTo>
                  <a:cubicBezTo>
                    <a:pt x="1487859" y="1228019"/>
                    <a:pt x="1483707" y="1225130"/>
                    <a:pt x="1479194" y="1222242"/>
                  </a:cubicBezTo>
                  <a:cubicBezTo>
                    <a:pt x="1454460" y="1206535"/>
                    <a:pt x="1429366" y="1191189"/>
                    <a:pt x="1404632" y="1175483"/>
                  </a:cubicBezTo>
                  <a:cubicBezTo>
                    <a:pt x="1384593" y="1162846"/>
                    <a:pt x="1364554" y="1149847"/>
                    <a:pt x="1344514" y="1137029"/>
                  </a:cubicBezTo>
                  <a:cubicBezTo>
                    <a:pt x="1353541" y="1120961"/>
                    <a:pt x="1362387" y="1104894"/>
                    <a:pt x="1371233" y="1088826"/>
                  </a:cubicBezTo>
                  <a:close/>
                  <a:moveTo>
                    <a:pt x="306076" y="999460"/>
                  </a:moveTo>
                  <a:cubicBezTo>
                    <a:pt x="311853" y="1011917"/>
                    <a:pt x="314562" y="1025457"/>
                    <a:pt x="319436" y="1038275"/>
                  </a:cubicBezTo>
                  <a:cubicBezTo>
                    <a:pt x="321241" y="1042789"/>
                    <a:pt x="324671" y="1047121"/>
                    <a:pt x="323588" y="1052718"/>
                  </a:cubicBezTo>
                  <a:cubicBezTo>
                    <a:pt x="292356" y="1061745"/>
                    <a:pt x="260581" y="1066619"/>
                    <a:pt x="228085" y="1066078"/>
                  </a:cubicBezTo>
                  <a:cubicBezTo>
                    <a:pt x="215808" y="1065897"/>
                    <a:pt x="203532" y="1065536"/>
                    <a:pt x="191797" y="1060481"/>
                  </a:cubicBezTo>
                  <a:cubicBezTo>
                    <a:pt x="180965" y="1055787"/>
                    <a:pt x="178979" y="1047663"/>
                    <a:pt x="187284" y="1039359"/>
                  </a:cubicBezTo>
                  <a:cubicBezTo>
                    <a:pt x="196491" y="1030151"/>
                    <a:pt x="208226" y="1024916"/>
                    <a:pt x="220141" y="1020222"/>
                  </a:cubicBezTo>
                  <a:cubicBezTo>
                    <a:pt x="247763" y="1009389"/>
                    <a:pt x="276649" y="1003071"/>
                    <a:pt x="306076" y="999460"/>
                  </a:cubicBezTo>
                  <a:close/>
                  <a:moveTo>
                    <a:pt x="1411674" y="973825"/>
                  </a:moveTo>
                  <a:cubicBezTo>
                    <a:pt x="1427019" y="977255"/>
                    <a:pt x="1442365" y="979963"/>
                    <a:pt x="1457530" y="984477"/>
                  </a:cubicBezTo>
                  <a:cubicBezTo>
                    <a:pt x="1475041" y="989712"/>
                    <a:pt x="1492193" y="995850"/>
                    <a:pt x="1507538" y="1005961"/>
                  </a:cubicBezTo>
                  <a:cubicBezTo>
                    <a:pt x="1510607" y="1007946"/>
                    <a:pt x="1513496" y="1010474"/>
                    <a:pt x="1515843" y="1013182"/>
                  </a:cubicBezTo>
                  <a:cubicBezTo>
                    <a:pt x="1521800" y="1019862"/>
                    <a:pt x="1519814" y="1028167"/>
                    <a:pt x="1511871" y="1032138"/>
                  </a:cubicBezTo>
                  <a:cubicBezTo>
                    <a:pt x="1499233" y="1038276"/>
                    <a:pt x="1485693" y="1038096"/>
                    <a:pt x="1472153" y="1038457"/>
                  </a:cubicBezTo>
                  <a:cubicBezTo>
                    <a:pt x="1446156" y="1039360"/>
                    <a:pt x="1420881" y="1034665"/>
                    <a:pt x="1395245" y="1030333"/>
                  </a:cubicBezTo>
                  <a:cubicBezTo>
                    <a:pt x="1400662" y="1011557"/>
                    <a:pt x="1406258" y="992601"/>
                    <a:pt x="1411674" y="973825"/>
                  </a:cubicBezTo>
                  <a:close/>
                  <a:moveTo>
                    <a:pt x="1426838" y="914248"/>
                  </a:moveTo>
                  <a:cubicBezTo>
                    <a:pt x="1457530" y="918762"/>
                    <a:pt x="1487137" y="926525"/>
                    <a:pt x="1514760" y="940606"/>
                  </a:cubicBezTo>
                  <a:cubicBezTo>
                    <a:pt x="1520536" y="943495"/>
                    <a:pt x="1525953" y="947105"/>
                    <a:pt x="1530286" y="951800"/>
                  </a:cubicBezTo>
                  <a:cubicBezTo>
                    <a:pt x="1538410" y="960645"/>
                    <a:pt x="1535701" y="969130"/>
                    <a:pt x="1524328" y="972922"/>
                  </a:cubicBezTo>
                  <a:cubicBezTo>
                    <a:pt x="1506455" y="979060"/>
                    <a:pt x="1487859" y="979601"/>
                    <a:pt x="1469445" y="977977"/>
                  </a:cubicBezTo>
                  <a:cubicBezTo>
                    <a:pt x="1451572" y="976533"/>
                    <a:pt x="1433699" y="974547"/>
                    <a:pt x="1416187" y="970575"/>
                  </a:cubicBezTo>
                  <a:cubicBezTo>
                    <a:pt x="1413659" y="969672"/>
                    <a:pt x="1412215" y="968589"/>
                    <a:pt x="1412937" y="965339"/>
                  </a:cubicBezTo>
                  <a:cubicBezTo>
                    <a:pt x="1416368" y="949452"/>
                    <a:pt x="1420339" y="933746"/>
                    <a:pt x="1421964" y="917498"/>
                  </a:cubicBezTo>
                  <a:cubicBezTo>
                    <a:pt x="1422325" y="914429"/>
                    <a:pt x="1424672" y="914609"/>
                    <a:pt x="1426838" y="914248"/>
                  </a:cubicBezTo>
                  <a:close/>
                  <a:moveTo>
                    <a:pt x="283148" y="904860"/>
                  </a:moveTo>
                  <a:cubicBezTo>
                    <a:pt x="285134" y="905582"/>
                    <a:pt x="284592" y="907568"/>
                    <a:pt x="285134" y="909374"/>
                  </a:cubicBezTo>
                  <a:cubicBezTo>
                    <a:pt x="286758" y="925802"/>
                    <a:pt x="290189" y="941870"/>
                    <a:pt x="293619" y="957938"/>
                  </a:cubicBezTo>
                  <a:cubicBezTo>
                    <a:pt x="293980" y="959563"/>
                    <a:pt x="293980" y="961368"/>
                    <a:pt x="294161" y="962993"/>
                  </a:cubicBezTo>
                  <a:cubicBezTo>
                    <a:pt x="262747" y="970034"/>
                    <a:pt x="230973" y="973825"/>
                    <a:pt x="198838" y="971298"/>
                  </a:cubicBezTo>
                  <a:cubicBezTo>
                    <a:pt x="188548" y="970395"/>
                    <a:pt x="178077" y="969131"/>
                    <a:pt x="169592" y="962271"/>
                  </a:cubicBezTo>
                  <a:cubicBezTo>
                    <a:pt x="168328" y="961729"/>
                    <a:pt x="167786" y="960826"/>
                    <a:pt x="167967" y="959563"/>
                  </a:cubicBezTo>
                  <a:cubicBezTo>
                    <a:pt x="167967" y="958841"/>
                    <a:pt x="167786" y="958299"/>
                    <a:pt x="167606" y="957757"/>
                  </a:cubicBezTo>
                  <a:cubicBezTo>
                    <a:pt x="167245" y="954688"/>
                    <a:pt x="165439" y="951438"/>
                    <a:pt x="169231" y="949092"/>
                  </a:cubicBezTo>
                  <a:cubicBezTo>
                    <a:pt x="171397" y="944217"/>
                    <a:pt x="176813" y="942773"/>
                    <a:pt x="179702" y="938620"/>
                  </a:cubicBezTo>
                  <a:cubicBezTo>
                    <a:pt x="188548" y="933927"/>
                    <a:pt x="197213" y="929413"/>
                    <a:pt x="206059" y="924900"/>
                  </a:cubicBezTo>
                  <a:cubicBezTo>
                    <a:pt x="209309" y="920025"/>
                    <a:pt x="214725" y="919845"/>
                    <a:pt x="219599" y="918400"/>
                  </a:cubicBezTo>
                  <a:cubicBezTo>
                    <a:pt x="228085" y="916053"/>
                    <a:pt x="236389" y="913345"/>
                    <a:pt x="245055" y="911360"/>
                  </a:cubicBezTo>
                  <a:cubicBezTo>
                    <a:pt x="249208" y="910818"/>
                    <a:pt x="253359" y="909735"/>
                    <a:pt x="257512" y="908832"/>
                  </a:cubicBezTo>
                  <a:cubicBezTo>
                    <a:pt x="266177" y="908291"/>
                    <a:pt x="274302" y="904138"/>
                    <a:pt x="283148" y="904860"/>
                  </a:cubicBezTo>
                  <a:close/>
                  <a:moveTo>
                    <a:pt x="46421" y="793425"/>
                  </a:moveTo>
                  <a:cubicBezTo>
                    <a:pt x="62443" y="792116"/>
                    <a:pt x="79053" y="798435"/>
                    <a:pt x="91059" y="813148"/>
                  </a:cubicBezTo>
                  <a:cubicBezTo>
                    <a:pt x="92322" y="814593"/>
                    <a:pt x="92683" y="816759"/>
                    <a:pt x="93405" y="818565"/>
                  </a:cubicBezTo>
                  <a:cubicBezTo>
                    <a:pt x="94127" y="819648"/>
                    <a:pt x="94308" y="820912"/>
                    <a:pt x="94488" y="822175"/>
                  </a:cubicBezTo>
                  <a:cubicBezTo>
                    <a:pt x="94669" y="821092"/>
                    <a:pt x="95391" y="820009"/>
                    <a:pt x="96113" y="819106"/>
                  </a:cubicBezTo>
                  <a:cubicBezTo>
                    <a:pt x="117958" y="819287"/>
                    <a:pt x="139803" y="819106"/>
                    <a:pt x="161648" y="819467"/>
                  </a:cubicBezTo>
                  <a:cubicBezTo>
                    <a:pt x="200463" y="820009"/>
                    <a:pt x="239458" y="820731"/>
                    <a:pt x="278274" y="821453"/>
                  </a:cubicBezTo>
                  <a:cubicBezTo>
                    <a:pt x="279718" y="821453"/>
                    <a:pt x="281162" y="821814"/>
                    <a:pt x="282607" y="821995"/>
                  </a:cubicBezTo>
                  <a:cubicBezTo>
                    <a:pt x="282787" y="822356"/>
                    <a:pt x="283148" y="822537"/>
                    <a:pt x="283509" y="822537"/>
                  </a:cubicBezTo>
                  <a:cubicBezTo>
                    <a:pt x="285676" y="830299"/>
                    <a:pt x="284231" y="838062"/>
                    <a:pt x="284412" y="845826"/>
                  </a:cubicBezTo>
                  <a:cubicBezTo>
                    <a:pt x="284593" y="853408"/>
                    <a:pt x="285134" y="860990"/>
                    <a:pt x="284051" y="868573"/>
                  </a:cubicBezTo>
                  <a:cubicBezTo>
                    <a:pt x="284051" y="872003"/>
                    <a:pt x="286398" y="875433"/>
                    <a:pt x="284231" y="879044"/>
                  </a:cubicBezTo>
                  <a:cubicBezTo>
                    <a:pt x="240181" y="879586"/>
                    <a:pt x="195950" y="880127"/>
                    <a:pt x="151899" y="880669"/>
                  </a:cubicBezTo>
                  <a:cubicBezTo>
                    <a:pt x="142872" y="880849"/>
                    <a:pt x="134026" y="881752"/>
                    <a:pt x="124999" y="880127"/>
                  </a:cubicBezTo>
                  <a:cubicBezTo>
                    <a:pt x="116514" y="881391"/>
                    <a:pt x="107848" y="880308"/>
                    <a:pt x="99182" y="880669"/>
                  </a:cubicBezTo>
                  <a:cubicBezTo>
                    <a:pt x="96655" y="880849"/>
                    <a:pt x="95211" y="879586"/>
                    <a:pt x="94669" y="877780"/>
                  </a:cubicBezTo>
                  <a:cubicBezTo>
                    <a:pt x="94488" y="879225"/>
                    <a:pt x="94308" y="880669"/>
                    <a:pt x="93405" y="881933"/>
                  </a:cubicBezTo>
                  <a:cubicBezTo>
                    <a:pt x="87087" y="895111"/>
                    <a:pt x="75713" y="901611"/>
                    <a:pt x="62353" y="905222"/>
                  </a:cubicBezTo>
                  <a:cubicBezTo>
                    <a:pt x="37620" y="911721"/>
                    <a:pt x="11803" y="897458"/>
                    <a:pt x="2054" y="873628"/>
                  </a:cubicBezTo>
                  <a:cubicBezTo>
                    <a:pt x="-1195" y="865865"/>
                    <a:pt x="430" y="857019"/>
                    <a:pt x="249" y="848714"/>
                  </a:cubicBezTo>
                  <a:cubicBezTo>
                    <a:pt x="68" y="838784"/>
                    <a:pt x="-293" y="828675"/>
                    <a:pt x="5304" y="819467"/>
                  </a:cubicBezTo>
                  <a:cubicBezTo>
                    <a:pt x="14963" y="803670"/>
                    <a:pt x="30398" y="794734"/>
                    <a:pt x="46421" y="793425"/>
                  </a:cubicBezTo>
                  <a:close/>
                  <a:moveTo>
                    <a:pt x="1667924" y="769205"/>
                  </a:moveTo>
                  <a:cubicBezTo>
                    <a:pt x="1686076" y="771592"/>
                    <a:pt x="1702426" y="784083"/>
                    <a:pt x="1709738" y="801956"/>
                  </a:cubicBezTo>
                  <a:cubicBezTo>
                    <a:pt x="1712987" y="809899"/>
                    <a:pt x="1711362" y="818564"/>
                    <a:pt x="1711723" y="827411"/>
                  </a:cubicBezTo>
                  <a:cubicBezTo>
                    <a:pt x="1711904" y="837340"/>
                    <a:pt x="1712265" y="847450"/>
                    <a:pt x="1706669" y="856658"/>
                  </a:cubicBezTo>
                  <a:cubicBezTo>
                    <a:pt x="1687351" y="888251"/>
                    <a:pt x="1644925" y="892404"/>
                    <a:pt x="1620914" y="862976"/>
                  </a:cubicBezTo>
                  <a:cubicBezTo>
                    <a:pt x="1619650" y="861532"/>
                    <a:pt x="1619289" y="859366"/>
                    <a:pt x="1618567" y="857560"/>
                  </a:cubicBezTo>
                  <a:cubicBezTo>
                    <a:pt x="1617845" y="856477"/>
                    <a:pt x="1617665" y="855213"/>
                    <a:pt x="1617484" y="853949"/>
                  </a:cubicBezTo>
                  <a:cubicBezTo>
                    <a:pt x="1617303" y="855033"/>
                    <a:pt x="1616581" y="856116"/>
                    <a:pt x="1615859" y="857019"/>
                  </a:cubicBezTo>
                  <a:cubicBezTo>
                    <a:pt x="1594014" y="856838"/>
                    <a:pt x="1572169" y="857019"/>
                    <a:pt x="1550325" y="856658"/>
                  </a:cubicBezTo>
                  <a:cubicBezTo>
                    <a:pt x="1511510" y="856116"/>
                    <a:pt x="1472514" y="855394"/>
                    <a:pt x="1433699" y="854671"/>
                  </a:cubicBezTo>
                  <a:cubicBezTo>
                    <a:pt x="1432255" y="854671"/>
                    <a:pt x="1430810" y="854310"/>
                    <a:pt x="1429366" y="854130"/>
                  </a:cubicBezTo>
                  <a:cubicBezTo>
                    <a:pt x="1429185" y="853769"/>
                    <a:pt x="1428824" y="853588"/>
                    <a:pt x="1428463" y="853588"/>
                  </a:cubicBezTo>
                  <a:cubicBezTo>
                    <a:pt x="1426297" y="845826"/>
                    <a:pt x="1427741" y="838063"/>
                    <a:pt x="1427561" y="830299"/>
                  </a:cubicBezTo>
                  <a:cubicBezTo>
                    <a:pt x="1427380" y="822717"/>
                    <a:pt x="1426839" y="815135"/>
                    <a:pt x="1427922" y="807552"/>
                  </a:cubicBezTo>
                  <a:cubicBezTo>
                    <a:pt x="1427922" y="804122"/>
                    <a:pt x="1425575" y="800692"/>
                    <a:pt x="1427741" y="797081"/>
                  </a:cubicBezTo>
                  <a:cubicBezTo>
                    <a:pt x="1471792" y="796539"/>
                    <a:pt x="1516023" y="795998"/>
                    <a:pt x="1560074" y="795456"/>
                  </a:cubicBezTo>
                  <a:cubicBezTo>
                    <a:pt x="1568920" y="795276"/>
                    <a:pt x="1577947" y="794192"/>
                    <a:pt x="1586793" y="795456"/>
                  </a:cubicBezTo>
                  <a:cubicBezTo>
                    <a:pt x="1595278" y="794192"/>
                    <a:pt x="1603944" y="795276"/>
                    <a:pt x="1612610" y="794914"/>
                  </a:cubicBezTo>
                  <a:cubicBezTo>
                    <a:pt x="1615137" y="794734"/>
                    <a:pt x="1616581" y="795998"/>
                    <a:pt x="1617123" y="797803"/>
                  </a:cubicBezTo>
                  <a:cubicBezTo>
                    <a:pt x="1617303" y="796359"/>
                    <a:pt x="1617484" y="794914"/>
                    <a:pt x="1618387" y="793651"/>
                  </a:cubicBezTo>
                  <a:cubicBezTo>
                    <a:pt x="1624706" y="780472"/>
                    <a:pt x="1636079" y="773972"/>
                    <a:pt x="1649439" y="770362"/>
                  </a:cubicBezTo>
                  <a:cubicBezTo>
                    <a:pt x="1655622" y="768737"/>
                    <a:pt x="1661873" y="768410"/>
                    <a:pt x="1667924" y="769205"/>
                  </a:cubicBezTo>
                  <a:close/>
                  <a:moveTo>
                    <a:pt x="1512954" y="704647"/>
                  </a:moveTo>
                  <a:cubicBezTo>
                    <a:pt x="1523244" y="705549"/>
                    <a:pt x="1533715" y="706813"/>
                    <a:pt x="1542200" y="713674"/>
                  </a:cubicBezTo>
                  <a:cubicBezTo>
                    <a:pt x="1543464" y="714215"/>
                    <a:pt x="1544005" y="715118"/>
                    <a:pt x="1543825" y="716382"/>
                  </a:cubicBezTo>
                  <a:cubicBezTo>
                    <a:pt x="1543825" y="717104"/>
                    <a:pt x="1544005" y="717645"/>
                    <a:pt x="1544186" y="718187"/>
                  </a:cubicBezTo>
                  <a:cubicBezTo>
                    <a:pt x="1544547" y="721256"/>
                    <a:pt x="1546352" y="724506"/>
                    <a:pt x="1542561" y="726853"/>
                  </a:cubicBezTo>
                  <a:cubicBezTo>
                    <a:pt x="1540395" y="731727"/>
                    <a:pt x="1534979" y="733172"/>
                    <a:pt x="1532090" y="737324"/>
                  </a:cubicBezTo>
                  <a:cubicBezTo>
                    <a:pt x="1523244" y="742018"/>
                    <a:pt x="1514579" y="746531"/>
                    <a:pt x="1505732" y="751045"/>
                  </a:cubicBezTo>
                  <a:cubicBezTo>
                    <a:pt x="1502483" y="755919"/>
                    <a:pt x="1497066" y="756099"/>
                    <a:pt x="1492192" y="757544"/>
                  </a:cubicBezTo>
                  <a:cubicBezTo>
                    <a:pt x="1483707" y="759891"/>
                    <a:pt x="1475402" y="762599"/>
                    <a:pt x="1466737" y="764585"/>
                  </a:cubicBezTo>
                  <a:cubicBezTo>
                    <a:pt x="1462584" y="765127"/>
                    <a:pt x="1458432" y="766210"/>
                    <a:pt x="1454280" y="767112"/>
                  </a:cubicBezTo>
                  <a:cubicBezTo>
                    <a:pt x="1445614" y="767654"/>
                    <a:pt x="1437490" y="771806"/>
                    <a:pt x="1428644" y="771084"/>
                  </a:cubicBezTo>
                  <a:cubicBezTo>
                    <a:pt x="1426658" y="770362"/>
                    <a:pt x="1427200" y="768557"/>
                    <a:pt x="1426658" y="766571"/>
                  </a:cubicBezTo>
                  <a:cubicBezTo>
                    <a:pt x="1425033" y="750142"/>
                    <a:pt x="1421603" y="734074"/>
                    <a:pt x="1418173" y="718006"/>
                  </a:cubicBezTo>
                  <a:cubicBezTo>
                    <a:pt x="1417812" y="716382"/>
                    <a:pt x="1417812" y="714576"/>
                    <a:pt x="1417631" y="712952"/>
                  </a:cubicBezTo>
                  <a:cubicBezTo>
                    <a:pt x="1449044" y="705910"/>
                    <a:pt x="1480819" y="702119"/>
                    <a:pt x="1512954" y="704647"/>
                  </a:cubicBezTo>
                  <a:close/>
                  <a:moveTo>
                    <a:pt x="214702" y="697583"/>
                  </a:moveTo>
                  <a:cubicBezTo>
                    <a:pt x="223887" y="696884"/>
                    <a:pt x="233140" y="697155"/>
                    <a:pt x="242347" y="697967"/>
                  </a:cubicBezTo>
                  <a:cubicBezTo>
                    <a:pt x="260220" y="699411"/>
                    <a:pt x="278093" y="701397"/>
                    <a:pt x="295605" y="705369"/>
                  </a:cubicBezTo>
                  <a:cubicBezTo>
                    <a:pt x="298132" y="706272"/>
                    <a:pt x="299576" y="707355"/>
                    <a:pt x="298854" y="710604"/>
                  </a:cubicBezTo>
                  <a:cubicBezTo>
                    <a:pt x="295424" y="726492"/>
                    <a:pt x="291452" y="742198"/>
                    <a:pt x="289828" y="758446"/>
                  </a:cubicBezTo>
                  <a:cubicBezTo>
                    <a:pt x="289466" y="761515"/>
                    <a:pt x="287119" y="761335"/>
                    <a:pt x="284953" y="761696"/>
                  </a:cubicBezTo>
                  <a:cubicBezTo>
                    <a:pt x="254262" y="757182"/>
                    <a:pt x="224655" y="749420"/>
                    <a:pt x="197033" y="735338"/>
                  </a:cubicBezTo>
                  <a:cubicBezTo>
                    <a:pt x="191255" y="732449"/>
                    <a:pt x="185839" y="728838"/>
                    <a:pt x="181506" y="724144"/>
                  </a:cubicBezTo>
                  <a:cubicBezTo>
                    <a:pt x="173563" y="715299"/>
                    <a:pt x="176091" y="706813"/>
                    <a:pt x="187464" y="703022"/>
                  </a:cubicBezTo>
                  <a:cubicBezTo>
                    <a:pt x="196401" y="699953"/>
                    <a:pt x="205518" y="698283"/>
                    <a:pt x="214702" y="697583"/>
                  </a:cubicBezTo>
                  <a:close/>
                  <a:moveTo>
                    <a:pt x="239639" y="637669"/>
                  </a:moveTo>
                  <a:cubicBezTo>
                    <a:pt x="265635" y="636766"/>
                    <a:pt x="291091" y="641460"/>
                    <a:pt x="316546" y="645612"/>
                  </a:cubicBezTo>
                  <a:cubicBezTo>
                    <a:pt x="311130" y="664388"/>
                    <a:pt x="305534" y="683344"/>
                    <a:pt x="300118" y="702119"/>
                  </a:cubicBezTo>
                  <a:cubicBezTo>
                    <a:pt x="284772" y="698689"/>
                    <a:pt x="269427" y="695981"/>
                    <a:pt x="254262" y="691468"/>
                  </a:cubicBezTo>
                  <a:cubicBezTo>
                    <a:pt x="236750" y="686232"/>
                    <a:pt x="219599" y="680094"/>
                    <a:pt x="204254" y="669985"/>
                  </a:cubicBezTo>
                  <a:cubicBezTo>
                    <a:pt x="201185" y="667998"/>
                    <a:pt x="198296" y="665471"/>
                    <a:pt x="195949" y="662943"/>
                  </a:cubicBezTo>
                  <a:cubicBezTo>
                    <a:pt x="189991" y="656264"/>
                    <a:pt x="191978" y="647959"/>
                    <a:pt x="199921" y="643987"/>
                  </a:cubicBezTo>
                  <a:cubicBezTo>
                    <a:pt x="212558" y="637849"/>
                    <a:pt x="226099" y="638030"/>
                    <a:pt x="239639" y="637669"/>
                  </a:cubicBezTo>
                  <a:close/>
                  <a:moveTo>
                    <a:pt x="1483888" y="610046"/>
                  </a:moveTo>
                  <a:cubicBezTo>
                    <a:pt x="1496164" y="610226"/>
                    <a:pt x="1508441" y="610587"/>
                    <a:pt x="1520175" y="615643"/>
                  </a:cubicBezTo>
                  <a:cubicBezTo>
                    <a:pt x="1531007" y="620156"/>
                    <a:pt x="1532993" y="628280"/>
                    <a:pt x="1524689" y="636765"/>
                  </a:cubicBezTo>
                  <a:cubicBezTo>
                    <a:pt x="1515301" y="645972"/>
                    <a:pt x="1503566" y="651208"/>
                    <a:pt x="1491831" y="655902"/>
                  </a:cubicBezTo>
                  <a:cubicBezTo>
                    <a:pt x="1464210" y="666734"/>
                    <a:pt x="1435324" y="673053"/>
                    <a:pt x="1405896" y="676664"/>
                  </a:cubicBezTo>
                  <a:cubicBezTo>
                    <a:pt x="1400119" y="664207"/>
                    <a:pt x="1397411" y="650667"/>
                    <a:pt x="1392537" y="637848"/>
                  </a:cubicBezTo>
                  <a:cubicBezTo>
                    <a:pt x="1390732" y="633335"/>
                    <a:pt x="1387301" y="629002"/>
                    <a:pt x="1388384" y="623405"/>
                  </a:cubicBezTo>
                  <a:cubicBezTo>
                    <a:pt x="1419617" y="614379"/>
                    <a:pt x="1451392" y="609504"/>
                    <a:pt x="1483888" y="610046"/>
                  </a:cubicBezTo>
                  <a:close/>
                  <a:moveTo>
                    <a:pt x="1354263" y="404597"/>
                  </a:moveTo>
                  <a:cubicBezTo>
                    <a:pt x="1366901" y="403153"/>
                    <a:pt x="1373400" y="411457"/>
                    <a:pt x="1369067" y="423373"/>
                  </a:cubicBezTo>
                  <a:cubicBezTo>
                    <a:pt x="1366901" y="429511"/>
                    <a:pt x="1363651" y="434927"/>
                    <a:pt x="1359860" y="440162"/>
                  </a:cubicBezTo>
                  <a:cubicBezTo>
                    <a:pt x="1346681" y="458758"/>
                    <a:pt x="1330974" y="474825"/>
                    <a:pt x="1313102" y="489087"/>
                  </a:cubicBezTo>
                  <a:cubicBezTo>
                    <a:pt x="1301548" y="475186"/>
                    <a:pt x="1290716" y="460743"/>
                    <a:pt x="1277897" y="447745"/>
                  </a:cubicBezTo>
                  <a:cubicBezTo>
                    <a:pt x="1277356" y="447203"/>
                    <a:pt x="1277175" y="445939"/>
                    <a:pt x="1276453" y="445037"/>
                  </a:cubicBezTo>
                  <a:cubicBezTo>
                    <a:pt x="1297034" y="430233"/>
                    <a:pt x="1317976" y="415971"/>
                    <a:pt x="1342168" y="407666"/>
                  </a:cubicBezTo>
                  <a:cubicBezTo>
                    <a:pt x="1346139" y="406403"/>
                    <a:pt x="1350111" y="405139"/>
                    <a:pt x="1354263" y="404597"/>
                  </a:cubicBezTo>
                  <a:close/>
                  <a:moveTo>
                    <a:pt x="179391" y="396846"/>
                  </a:moveTo>
                  <a:cubicBezTo>
                    <a:pt x="201817" y="399724"/>
                    <a:pt x="221044" y="417326"/>
                    <a:pt x="223211" y="441427"/>
                  </a:cubicBezTo>
                  <a:cubicBezTo>
                    <a:pt x="223933" y="448107"/>
                    <a:pt x="228085" y="450996"/>
                    <a:pt x="232598" y="453884"/>
                  </a:cubicBezTo>
                  <a:cubicBezTo>
                    <a:pt x="257332" y="469591"/>
                    <a:pt x="282426" y="484936"/>
                    <a:pt x="307160" y="500643"/>
                  </a:cubicBezTo>
                  <a:cubicBezTo>
                    <a:pt x="327199" y="513280"/>
                    <a:pt x="347238" y="526279"/>
                    <a:pt x="367278" y="539097"/>
                  </a:cubicBezTo>
                  <a:cubicBezTo>
                    <a:pt x="358251" y="555164"/>
                    <a:pt x="349404" y="571232"/>
                    <a:pt x="340558" y="587300"/>
                  </a:cubicBezTo>
                  <a:cubicBezTo>
                    <a:pt x="306076" y="565635"/>
                    <a:pt x="271594" y="544152"/>
                    <a:pt x="237292" y="522487"/>
                  </a:cubicBezTo>
                  <a:cubicBezTo>
                    <a:pt x="223752" y="514002"/>
                    <a:pt x="210212" y="505517"/>
                    <a:pt x="197213" y="496129"/>
                  </a:cubicBezTo>
                  <a:cubicBezTo>
                    <a:pt x="191256" y="491977"/>
                    <a:pt x="186020" y="495227"/>
                    <a:pt x="181146" y="496310"/>
                  </a:cubicBezTo>
                  <a:cubicBezTo>
                    <a:pt x="161287" y="500643"/>
                    <a:pt x="138720" y="488366"/>
                    <a:pt x="129693" y="472479"/>
                  </a:cubicBezTo>
                  <a:cubicBezTo>
                    <a:pt x="112723" y="443232"/>
                    <a:pt x="127527" y="409111"/>
                    <a:pt x="156413" y="399182"/>
                  </a:cubicBezTo>
                  <a:cubicBezTo>
                    <a:pt x="164085" y="396564"/>
                    <a:pt x="171916" y="395887"/>
                    <a:pt x="179391" y="396846"/>
                  </a:cubicBezTo>
                  <a:close/>
                  <a:moveTo>
                    <a:pt x="1543695" y="396151"/>
                  </a:moveTo>
                  <a:cubicBezTo>
                    <a:pt x="1552570" y="396800"/>
                    <a:pt x="1561608" y="399858"/>
                    <a:pt x="1570003" y="405861"/>
                  </a:cubicBezTo>
                  <a:cubicBezTo>
                    <a:pt x="1599069" y="426803"/>
                    <a:pt x="1596361" y="469771"/>
                    <a:pt x="1568378" y="487644"/>
                  </a:cubicBezTo>
                  <a:cubicBezTo>
                    <a:pt x="1554657" y="496490"/>
                    <a:pt x="1540215" y="499739"/>
                    <a:pt x="1524508" y="494323"/>
                  </a:cubicBezTo>
                  <a:cubicBezTo>
                    <a:pt x="1521800" y="493601"/>
                    <a:pt x="1519994" y="493962"/>
                    <a:pt x="1517648" y="495406"/>
                  </a:cubicBezTo>
                  <a:cubicBezTo>
                    <a:pt x="1486596" y="515266"/>
                    <a:pt x="1455544" y="535124"/>
                    <a:pt x="1424311" y="554803"/>
                  </a:cubicBezTo>
                  <a:cubicBezTo>
                    <a:pt x="1407702" y="565454"/>
                    <a:pt x="1390912" y="575745"/>
                    <a:pt x="1374122" y="586036"/>
                  </a:cubicBezTo>
                  <a:cubicBezTo>
                    <a:pt x="1366721" y="573037"/>
                    <a:pt x="1359318" y="560038"/>
                    <a:pt x="1352097" y="547040"/>
                  </a:cubicBezTo>
                  <a:cubicBezTo>
                    <a:pt x="1350472" y="544151"/>
                    <a:pt x="1347945" y="541624"/>
                    <a:pt x="1347403" y="537652"/>
                  </a:cubicBezTo>
                  <a:cubicBezTo>
                    <a:pt x="1383149" y="515085"/>
                    <a:pt x="1418895" y="492338"/>
                    <a:pt x="1454641" y="469771"/>
                  </a:cubicBezTo>
                  <a:cubicBezTo>
                    <a:pt x="1464390" y="463632"/>
                    <a:pt x="1473778" y="456772"/>
                    <a:pt x="1483888" y="451356"/>
                  </a:cubicBezTo>
                  <a:cubicBezTo>
                    <a:pt x="1488943" y="448648"/>
                    <a:pt x="1489665" y="444857"/>
                    <a:pt x="1490026" y="440885"/>
                  </a:cubicBezTo>
                  <a:cubicBezTo>
                    <a:pt x="1491922" y="413940"/>
                    <a:pt x="1517072" y="394205"/>
                    <a:pt x="1543695" y="396151"/>
                  </a:cubicBezTo>
                  <a:close/>
                  <a:moveTo>
                    <a:pt x="349043" y="379322"/>
                  </a:moveTo>
                  <a:cubicBezTo>
                    <a:pt x="367639" y="382753"/>
                    <a:pt x="383526" y="391960"/>
                    <a:pt x="399413" y="401529"/>
                  </a:cubicBezTo>
                  <a:cubicBezTo>
                    <a:pt x="416564" y="411819"/>
                    <a:pt x="432090" y="424096"/>
                    <a:pt x="447435" y="436733"/>
                  </a:cubicBezTo>
                  <a:cubicBezTo>
                    <a:pt x="434617" y="451176"/>
                    <a:pt x="421799" y="465438"/>
                    <a:pt x="408981" y="479881"/>
                  </a:cubicBezTo>
                  <a:cubicBezTo>
                    <a:pt x="389303" y="464535"/>
                    <a:pt x="370708" y="448107"/>
                    <a:pt x="354279" y="429331"/>
                  </a:cubicBezTo>
                  <a:cubicBezTo>
                    <a:pt x="347058" y="421027"/>
                    <a:pt x="340919" y="412000"/>
                    <a:pt x="335503" y="402792"/>
                  </a:cubicBezTo>
                  <a:cubicBezTo>
                    <a:pt x="332615" y="397918"/>
                    <a:pt x="332434" y="392321"/>
                    <a:pt x="332976" y="386905"/>
                  </a:cubicBezTo>
                  <a:cubicBezTo>
                    <a:pt x="333698" y="380947"/>
                    <a:pt x="340558" y="377878"/>
                    <a:pt x="349043" y="379322"/>
                  </a:cubicBezTo>
                  <a:close/>
                  <a:moveTo>
                    <a:pt x="1313463" y="359103"/>
                  </a:moveTo>
                  <a:cubicBezTo>
                    <a:pt x="1326822" y="358561"/>
                    <a:pt x="1331878" y="366505"/>
                    <a:pt x="1326461" y="378600"/>
                  </a:cubicBezTo>
                  <a:cubicBezTo>
                    <a:pt x="1318518" y="396293"/>
                    <a:pt x="1305880" y="410375"/>
                    <a:pt x="1292521" y="423915"/>
                  </a:cubicBezTo>
                  <a:cubicBezTo>
                    <a:pt x="1286563" y="430053"/>
                    <a:pt x="1280064" y="435650"/>
                    <a:pt x="1273745" y="441608"/>
                  </a:cubicBezTo>
                  <a:cubicBezTo>
                    <a:pt x="1262371" y="430956"/>
                    <a:pt x="1250997" y="420485"/>
                    <a:pt x="1239624" y="410014"/>
                  </a:cubicBezTo>
                  <a:cubicBezTo>
                    <a:pt x="1236735" y="407486"/>
                    <a:pt x="1234027" y="404778"/>
                    <a:pt x="1231319" y="401890"/>
                  </a:cubicBezTo>
                  <a:cubicBezTo>
                    <a:pt x="1252442" y="385281"/>
                    <a:pt x="1275009" y="370838"/>
                    <a:pt x="1300464" y="361631"/>
                  </a:cubicBezTo>
                  <a:cubicBezTo>
                    <a:pt x="1304616" y="360186"/>
                    <a:pt x="1308949" y="359283"/>
                    <a:pt x="1313463" y="359103"/>
                  </a:cubicBezTo>
                  <a:close/>
                  <a:moveTo>
                    <a:pt x="386233" y="333466"/>
                  </a:moveTo>
                  <a:cubicBezTo>
                    <a:pt x="399954" y="332925"/>
                    <a:pt x="411508" y="339063"/>
                    <a:pt x="423243" y="344840"/>
                  </a:cubicBezTo>
                  <a:cubicBezTo>
                    <a:pt x="449240" y="357658"/>
                    <a:pt x="471627" y="375712"/>
                    <a:pt x="493833" y="393946"/>
                  </a:cubicBezTo>
                  <a:cubicBezTo>
                    <a:pt x="479571" y="407125"/>
                    <a:pt x="465669" y="420665"/>
                    <a:pt x="450504" y="432761"/>
                  </a:cubicBezTo>
                  <a:cubicBezTo>
                    <a:pt x="424326" y="413083"/>
                    <a:pt x="400135" y="391418"/>
                    <a:pt x="382081" y="363977"/>
                  </a:cubicBezTo>
                  <a:cubicBezTo>
                    <a:pt x="378651" y="358561"/>
                    <a:pt x="375762" y="352784"/>
                    <a:pt x="375040" y="346284"/>
                  </a:cubicBezTo>
                  <a:cubicBezTo>
                    <a:pt x="374138" y="337799"/>
                    <a:pt x="377748" y="333827"/>
                    <a:pt x="386233" y="333466"/>
                  </a:cubicBezTo>
                  <a:close/>
                  <a:moveTo>
                    <a:pt x="638012" y="194228"/>
                  </a:moveTo>
                  <a:cubicBezTo>
                    <a:pt x="641059" y="195447"/>
                    <a:pt x="643857" y="197704"/>
                    <a:pt x="646565" y="200051"/>
                  </a:cubicBezTo>
                  <a:cubicBezTo>
                    <a:pt x="659564" y="211244"/>
                    <a:pt x="668410" y="225867"/>
                    <a:pt x="677076" y="240491"/>
                  </a:cubicBezTo>
                  <a:cubicBezTo>
                    <a:pt x="685742" y="255114"/>
                    <a:pt x="693143" y="270459"/>
                    <a:pt x="698560" y="286527"/>
                  </a:cubicBezTo>
                  <a:cubicBezTo>
                    <a:pt x="686464" y="292304"/>
                    <a:pt x="673285" y="294651"/>
                    <a:pt x="660828" y="299345"/>
                  </a:cubicBezTo>
                  <a:cubicBezTo>
                    <a:pt x="655592" y="301331"/>
                    <a:pt x="650537" y="304400"/>
                    <a:pt x="644579" y="304219"/>
                  </a:cubicBezTo>
                  <a:cubicBezTo>
                    <a:pt x="631219" y="274973"/>
                    <a:pt x="621110" y="245004"/>
                    <a:pt x="620748" y="212688"/>
                  </a:cubicBezTo>
                  <a:cubicBezTo>
                    <a:pt x="620748" y="212327"/>
                    <a:pt x="620568" y="212147"/>
                    <a:pt x="620568" y="211966"/>
                  </a:cubicBezTo>
                  <a:cubicBezTo>
                    <a:pt x="621832" y="205647"/>
                    <a:pt x="620748" y="198065"/>
                    <a:pt x="627970" y="194635"/>
                  </a:cubicBezTo>
                  <a:cubicBezTo>
                    <a:pt x="631671" y="192829"/>
                    <a:pt x="634966" y="193010"/>
                    <a:pt x="638012" y="194228"/>
                  </a:cubicBezTo>
                  <a:close/>
                  <a:moveTo>
                    <a:pt x="1076081" y="193845"/>
                  </a:moveTo>
                  <a:cubicBezTo>
                    <a:pt x="1078721" y="192920"/>
                    <a:pt x="1081565" y="192829"/>
                    <a:pt x="1084724" y="194274"/>
                  </a:cubicBezTo>
                  <a:cubicBezTo>
                    <a:pt x="1090863" y="197162"/>
                    <a:pt x="1092126" y="203120"/>
                    <a:pt x="1092848" y="209077"/>
                  </a:cubicBezTo>
                  <a:cubicBezTo>
                    <a:pt x="1094112" y="224784"/>
                    <a:pt x="1090682" y="239949"/>
                    <a:pt x="1086710" y="254934"/>
                  </a:cubicBezTo>
                  <a:cubicBezTo>
                    <a:pt x="1082197" y="271723"/>
                    <a:pt x="1076781" y="288333"/>
                    <a:pt x="1069198" y="304039"/>
                  </a:cubicBezTo>
                  <a:cubicBezTo>
                    <a:pt x="1058005" y="301873"/>
                    <a:pt x="1047895" y="296817"/>
                    <a:pt x="1037063" y="293568"/>
                  </a:cubicBezTo>
                  <a:cubicBezTo>
                    <a:pt x="1029661" y="291402"/>
                    <a:pt x="1021717" y="289958"/>
                    <a:pt x="1014857" y="286166"/>
                  </a:cubicBezTo>
                  <a:cubicBezTo>
                    <a:pt x="1026231" y="256558"/>
                    <a:pt x="1040313" y="228575"/>
                    <a:pt x="1061616" y="204925"/>
                  </a:cubicBezTo>
                  <a:cubicBezTo>
                    <a:pt x="1063602" y="202578"/>
                    <a:pt x="1066129" y="200411"/>
                    <a:pt x="1068657" y="198426"/>
                  </a:cubicBezTo>
                  <a:cubicBezTo>
                    <a:pt x="1071003" y="196530"/>
                    <a:pt x="1073441" y="194770"/>
                    <a:pt x="1076081" y="193845"/>
                  </a:cubicBezTo>
                  <a:close/>
                  <a:moveTo>
                    <a:pt x="1026005" y="173693"/>
                  </a:moveTo>
                  <a:cubicBezTo>
                    <a:pt x="1029255" y="175228"/>
                    <a:pt x="1031557" y="178748"/>
                    <a:pt x="1032549" y="184164"/>
                  </a:cubicBezTo>
                  <a:cubicBezTo>
                    <a:pt x="1034535" y="195177"/>
                    <a:pt x="1033633" y="206370"/>
                    <a:pt x="1031286" y="217202"/>
                  </a:cubicBezTo>
                  <a:cubicBezTo>
                    <a:pt x="1026412" y="240491"/>
                    <a:pt x="1019551" y="263058"/>
                    <a:pt x="1009441" y="284541"/>
                  </a:cubicBezTo>
                  <a:cubicBezTo>
                    <a:pt x="996623" y="283458"/>
                    <a:pt x="984527" y="279125"/>
                    <a:pt x="972070" y="276237"/>
                  </a:cubicBezTo>
                  <a:cubicBezTo>
                    <a:pt x="965571" y="274792"/>
                    <a:pt x="958711" y="274973"/>
                    <a:pt x="952753" y="271543"/>
                  </a:cubicBezTo>
                  <a:cubicBezTo>
                    <a:pt x="965210" y="240671"/>
                    <a:pt x="978750" y="210522"/>
                    <a:pt x="1001317" y="185428"/>
                  </a:cubicBezTo>
                  <a:cubicBezTo>
                    <a:pt x="1004928" y="181456"/>
                    <a:pt x="1008899" y="177665"/>
                    <a:pt x="1013774" y="175137"/>
                  </a:cubicBezTo>
                  <a:cubicBezTo>
                    <a:pt x="1018558" y="172610"/>
                    <a:pt x="1022755" y="172159"/>
                    <a:pt x="1026005" y="173693"/>
                  </a:cubicBezTo>
                  <a:close/>
                  <a:moveTo>
                    <a:pt x="687592" y="173399"/>
                  </a:moveTo>
                  <a:cubicBezTo>
                    <a:pt x="690119" y="172248"/>
                    <a:pt x="693234" y="172429"/>
                    <a:pt x="696935" y="174054"/>
                  </a:cubicBezTo>
                  <a:cubicBezTo>
                    <a:pt x="707767" y="178748"/>
                    <a:pt x="714627" y="188136"/>
                    <a:pt x="721487" y="197343"/>
                  </a:cubicBezTo>
                  <a:cubicBezTo>
                    <a:pt x="738638" y="220451"/>
                    <a:pt x="750192" y="246449"/>
                    <a:pt x="761024" y="272807"/>
                  </a:cubicBezTo>
                  <a:cubicBezTo>
                    <a:pt x="741888" y="276417"/>
                    <a:pt x="723293" y="282195"/>
                    <a:pt x="703975" y="285083"/>
                  </a:cubicBezTo>
                  <a:cubicBezTo>
                    <a:pt x="691518" y="257822"/>
                    <a:pt x="682492" y="229478"/>
                    <a:pt x="679784" y="199509"/>
                  </a:cubicBezTo>
                  <a:cubicBezTo>
                    <a:pt x="679242" y="193190"/>
                    <a:pt x="679423" y="186872"/>
                    <a:pt x="681770" y="180733"/>
                  </a:cubicBezTo>
                  <a:cubicBezTo>
                    <a:pt x="683124" y="177033"/>
                    <a:pt x="685065" y="174550"/>
                    <a:pt x="687592" y="173399"/>
                  </a:cubicBezTo>
                  <a:close/>
                  <a:moveTo>
                    <a:pt x="476682" y="103465"/>
                  </a:moveTo>
                  <a:cubicBezTo>
                    <a:pt x="493471" y="107075"/>
                    <a:pt x="507011" y="115561"/>
                    <a:pt x="513511" y="132711"/>
                  </a:cubicBezTo>
                  <a:cubicBezTo>
                    <a:pt x="514594" y="133434"/>
                    <a:pt x="514955" y="134517"/>
                    <a:pt x="514775" y="135781"/>
                  </a:cubicBezTo>
                  <a:cubicBezTo>
                    <a:pt x="520912" y="149501"/>
                    <a:pt x="519468" y="163041"/>
                    <a:pt x="512969" y="176220"/>
                  </a:cubicBezTo>
                  <a:cubicBezTo>
                    <a:pt x="512067" y="178206"/>
                    <a:pt x="511886" y="179470"/>
                    <a:pt x="512969" y="181456"/>
                  </a:cubicBezTo>
                  <a:cubicBezTo>
                    <a:pt x="522537" y="198607"/>
                    <a:pt x="532106" y="215938"/>
                    <a:pt x="541674" y="233089"/>
                  </a:cubicBezTo>
                  <a:cubicBezTo>
                    <a:pt x="554492" y="256198"/>
                    <a:pt x="567671" y="279306"/>
                    <a:pt x="580850" y="302234"/>
                  </a:cubicBezTo>
                  <a:cubicBezTo>
                    <a:pt x="585545" y="310539"/>
                    <a:pt x="590058" y="319024"/>
                    <a:pt x="594571" y="327509"/>
                  </a:cubicBezTo>
                  <a:cubicBezTo>
                    <a:pt x="579045" y="336536"/>
                    <a:pt x="563339" y="345562"/>
                    <a:pt x="547812" y="354589"/>
                  </a:cubicBezTo>
                  <a:cubicBezTo>
                    <a:pt x="534814" y="331661"/>
                    <a:pt x="521815" y="308733"/>
                    <a:pt x="508997" y="285805"/>
                  </a:cubicBezTo>
                  <a:cubicBezTo>
                    <a:pt x="494374" y="259628"/>
                    <a:pt x="479751" y="233450"/>
                    <a:pt x="465308" y="207092"/>
                  </a:cubicBezTo>
                  <a:cubicBezTo>
                    <a:pt x="463322" y="203662"/>
                    <a:pt x="460433" y="202759"/>
                    <a:pt x="457003" y="201856"/>
                  </a:cubicBezTo>
                  <a:cubicBezTo>
                    <a:pt x="427576" y="194996"/>
                    <a:pt x="410966" y="166110"/>
                    <a:pt x="419813" y="137225"/>
                  </a:cubicBezTo>
                  <a:cubicBezTo>
                    <a:pt x="419993" y="136683"/>
                    <a:pt x="420716" y="136142"/>
                    <a:pt x="421077" y="135600"/>
                  </a:cubicBezTo>
                  <a:cubicBezTo>
                    <a:pt x="421077" y="134517"/>
                    <a:pt x="420896" y="133253"/>
                    <a:pt x="422160" y="132531"/>
                  </a:cubicBezTo>
                  <a:cubicBezTo>
                    <a:pt x="429201" y="111408"/>
                    <a:pt x="455740" y="98951"/>
                    <a:pt x="476682" y="103465"/>
                  </a:cubicBezTo>
                  <a:close/>
                  <a:moveTo>
                    <a:pt x="1246123" y="102562"/>
                  </a:moveTo>
                  <a:cubicBezTo>
                    <a:pt x="1266523" y="102923"/>
                    <a:pt x="1285299" y="115380"/>
                    <a:pt x="1290896" y="132530"/>
                  </a:cubicBezTo>
                  <a:cubicBezTo>
                    <a:pt x="1292159" y="133253"/>
                    <a:pt x="1292159" y="134336"/>
                    <a:pt x="1292159" y="135600"/>
                  </a:cubicBezTo>
                  <a:cubicBezTo>
                    <a:pt x="1303714" y="162499"/>
                    <a:pt x="1286202" y="195537"/>
                    <a:pt x="1256594" y="201856"/>
                  </a:cubicBezTo>
                  <a:cubicBezTo>
                    <a:pt x="1251539" y="202939"/>
                    <a:pt x="1248831" y="205467"/>
                    <a:pt x="1246664" y="209439"/>
                  </a:cubicBezTo>
                  <a:cubicBezTo>
                    <a:pt x="1233666" y="232908"/>
                    <a:pt x="1220667" y="256558"/>
                    <a:pt x="1207669" y="280028"/>
                  </a:cubicBezTo>
                  <a:cubicBezTo>
                    <a:pt x="1196115" y="300789"/>
                    <a:pt x="1184560" y="321551"/>
                    <a:pt x="1173006" y="342132"/>
                  </a:cubicBezTo>
                  <a:cubicBezTo>
                    <a:pt x="1170840" y="345923"/>
                    <a:pt x="1168673" y="349895"/>
                    <a:pt x="1166507" y="353686"/>
                  </a:cubicBezTo>
                  <a:cubicBezTo>
                    <a:pt x="1159827" y="352062"/>
                    <a:pt x="1154953" y="347187"/>
                    <a:pt x="1148995" y="343576"/>
                  </a:cubicBezTo>
                  <a:cubicBezTo>
                    <a:pt x="1138885" y="338160"/>
                    <a:pt x="1128955" y="332022"/>
                    <a:pt x="1119026" y="326245"/>
                  </a:cubicBezTo>
                  <a:cubicBezTo>
                    <a:pt x="1136719" y="294471"/>
                    <a:pt x="1154592" y="262516"/>
                    <a:pt x="1172284" y="230742"/>
                  </a:cubicBezTo>
                  <a:cubicBezTo>
                    <a:pt x="1181311" y="214674"/>
                    <a:pt x="1190337" y="198607"/>
                    <a:pt x="1199545" y="182539"/>
                  </a:cubicBezTo>
                  <a:cubicBezTo>
                    <a:pt x="1200989" y="180011"/>
                    <a:pt x="1201350" y="178386"/>
                    <a:pt x="1199906" y="175317"/>
                  </a:cubicBezTo>
                  <a:cubicBezTo>
                    <a:pt x="1193587" y="162499"/>
                    <a:pt x="1192865" y="148959"/>
                    <a:pt x="1198281" y="135419"/>
                  </a:cubicBezTo>
                  <a:cubicBezTo>
                    <a:pt x="1198281" y="134155"/>
                    <a:pt x="1198461" y="133072"/>
                    <a:pt x="1199545" y="132350"/>
                  </a:cubicBezTo>
                  <a:cubicBezTo>
                    <a:pt x="1206044" y="114658"/>
                    <a:pt x="1225361" y="102201"/>
                    <a:pt x="1246123" y="102562"/>
                  </a:cubicBezTo>
                  <a:close/>
                  <a:moveTo>
                    <a:pt x="854903" y="18"/>
                  </a:moveTo>
                  <a:cubicBezTo>
                    <a:pt x="876748" y="560"/>
                    <a:pt x="893357" y="7782"/>
                    <a:pt x="903467" y="26918"/>
                  </a:cubicBezTo>
                  <a:cubicBezTo>
                    <a:pt x="915382" y="49124"/>
                    <a:pt x="909425" y="75121"/>
                    <a:pt x="889385" y="90466"/>
                  </a:cubicBezTo>
                  <a:cubicBezTo>
                    <a:pt x="885594" y="93535"/>
                    <a:pt x="883789" y="96424"/>
                    <a:pt x="883970" y="101479"/>
                  </a:cubicBezTo>
                  <a:cubicBezTo>
                    <a:pt x="884331" y="110325"/>
                    <a:pt x="883970" y="119352"/>
                    <a:pt x="883789" y="128198"/>
                  </a:cubicBezTo>
                  <a:cubicBezTo>
                    <a:pt x="883789" y="129823"/>
                    <a:pt x="883789" y="131267"/>
                    <a:pt x="883789" y="132712"/>
                  </a:cubicBezTo>
                  <a:cubicBezTo>
                    <a:pt x="883789" y="176401"/>
                    <a:pt x="883789" y="219910"/>
                    <a:pt x="883789" y="263599"/>
                  </a:cubicBezTo>
                  <a:cubicBezTo>
                    <a:pt x="883247" y="263599"/>
                    <a:pt x="882886" y="263419"/>
                    <a:pt x="882345" y="263419"/>
                  </a:cubicBezTo>
                  <a:cubicBezTo>
                    <a:pt x="865555" y="264502"/>
                    <a:pt x="848765" y="263599"/>
                    <a:pt x="831975" y="263780"/>
                  </a:cubicBezTo>
                  <a:cubicBezTo>
                    <a:pt x="831975" y="264321"/>
                    <a:pt x="831795" y="264682"/>
                    <a:pt x="831614" y="265044"/>
                  </a:cubicBezTo>
                  <a:cubicBezTo>
                    <a:pt x="830531" y="266127"/>
                    <a:pt x="829628" y="266668"/>
                    <a:pt x="829087" y="264682"/>
                  </a:cubicBezTo>
                  <a:cubicBezTo>
                    <a:pt x="829087" y="220632"/>
                    <a:pt x="829267" y="176762"/>
                    <a:pt x="829267" y="132712"/>
                  </a:cubicBezTo>
                  <a:cubicBezTo>
                    <a:pt x="829087" y="122241"/>
                    <a:pt x="828906" y="111950"/>
                    <a:pt x="828906" y="101479"/>
                  </a:cubicBezTo>
                  <a:cubicBezTo>
                    <a:pt x="828906" y="97688"/>
                    <a:pt x="828726" y="94077"/>
                    <a:pt x="825837" y="91369"/>
                  </a:cubicBezTo>
                  <a:cubicBezTo>
                    <a:pt x="814102" y="86314"/>
                    <a:pt x="802548" y="66636"/>
                    <a:pt x="803451" y="47679"/>
                  </a:cubicBezTo>
                  <a:cubicBezTo>
                    <a:pt x="804895" y="19877"/>
                    <a:pt x="830350" y="-704"/>
                    <a:pt x="854903" y="18"/>
                  </a:cubicBezTo>
                  <a:close/>
                </a:path>
              </a:pathLst>
            </a:custGeom>
            <a:solidFill>
              <a:schemeClr val="accent4"/>
            </a:solidFill>
            <a:ln w="3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2298F5A2-3AE3-4256-9BA4-B116B507EF23}"/>
              </a:ext>
            </a:extLst>
          </p:cNvPr>
          <p:cNvGrpSpPr/>
          <p:nvPr/>
        </p:nvGrpSpPr>
        <p:grpSpPr>
          <a:xfrm>
            <a:off x="650497" y="1685547"/>
            <a:ext cx="1894725" cy="2407270"/>
            <a:chOff x="2299440" y="1432354"/>
            <a:chExt cx="1777986" cy="2151272"/>
          </a:xfrm>
        </p:grpSpPr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ECFAD51B-1FCC-4151-A903-6261F618BF0B}"/>
                </a:ext>
              </a:extLst>
            </p:cNvPr>
            <p:cNvGrpSpPr/>
            <p:nvPr/>
          </p:nvGrpSpPr>
          <p:grpSpPr>
            <a:xfrm>
              <a:off x="2299440" y="1432354"/>
              <a:ext cx="1777986" cy="2151272"/>
              <a:chOff x="3320443" y="1419622"/>
              <a:chExt cx="2503114" cy="3028640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A295F97F-26FC-4921-B077-7CABC94CA702}"/>
                  </a:ext>
                </a:extLst>
              </p:cNvPr>
              <p:cNvSpPr/>
              <p:nvPr/>
            </p:nvSpPr>
            <p:spPr>
              <a:xfrm>
                <a:off x="3320443" y="2783320"/>
                <a:ext cx="836239" cy="836239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3B67CAFA-2E77-48CA-8A11-1287AE4D36F3}"/>
                  </a:ext>
                </a:extLst>
              </p:cNvPr>
              <p:cNvSpPr/>
              <p:nvPr/>
            </p:nvSpPr>
            <p:spPr>
              <a:xfrm>
                <a:off x="4981714" y="2783320"/>
                <a:ext cx="836239" cy="836239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Rectangle 10">
                <a:extLst>
                  <a:ext uri="{FF2B5EF4-FFF2-40B4-BE49-F238E27FC236}">
                    <a16:creationId xmlns="" xmlns:a16="http://schemas.microsoft.com/office/drawing/2014/main" id="{60E562E9-C8D0-43EA-BA37-9AB8A57C2A31}"/>
                  </a:ext>
                </a:extLst>
              </p:cNvPr>
              <p:cNvSpPr/>
              <p:nvPr/>
            </p:nvSpPr>
            <p:spPr>
              <a:xfrm>
                <a:off x="3320443" y="3373145"/>
                <a:ext cx="836239" cy="1075117"/>
              </a:xfrm>
              <a:custGeom>
                <a:avLst/>
                <a:gdLst/>
                <a:ahLst/>
                <a:cxnLst/>
                <a:rect l="l" t="t" r="r" b="b"/>
                <a:pathLst>
                  <a:path w="1260000" h="1619929">
                    <a:moveTo>
                      <a:pt x="625540" y="0"/>
                    </a:moveTo>
                    <a:cubicBezTo>
                      <a:pt x="705491" y="1786"/>
                      <a:pt x="785914" y="39686"/>
                      <a:pt x="791166" y="110119"/>
                    </a:cubicBezTo>
                    <a:cubicBezTo>
                      <a:pt x="790698" y="195927"/>
                      <a:pt x="715932" y="226813"/>
                      <a:pt x="705484" y="359929"/>
                    </a:cubicBezTo>
                    <a:lnTo>
                      <a:pt x="1260000" y="359929"/>
                    </a:lnTo>
                    <a:lnTo>
                      <a:pt x="1260000" y="1619929"/>
                    </a:lnTo>
                    <a:lnTo>
                      <a:pt x="0" y="1619929"/>
                    </a:lnTo>
                    <a:lnTo>
                      <a:pt x="0" y="359929"/>
                    </a:lnTo>
                    <a:lnTo>
                      <a:pt x="562250" y="359929"/>
                    </a:lnTo>
                    <a:cubicBezTo>
                      <a:pt x="546401" y="236941"/>
                      <a:pt x="478120" y="225931"/>
                      <a:pt x="468836" y="135531"/>
                    </a:cubicBezTo>
                    <a:cubicBezTo>
                      <a:pt x="469431" y="51663"/>
                      <a:pt x="530354" y="6753"/>
                      <a:pt x="6255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Rectangle 11">
                <a:extLst>
                  <a:ext uri="{FF2B5EF4-FFF2-40B4-BE49-F238E27FC236}">
                    <a16:creationId xmlns="" xmlns:a16="http://schemas.microsoft.com/office/drawing/2014/main" id="{31CA2183-6D49-4770-AAC6-E3D439F40BB8}"/>
                  </a:ext>
                </a:extLst>
              </p:cNvPr>
              <p:cNvSpPr/>
              <p:nvPr/>
            </p:nvSpPr>
            <p:spPr>
              <a:xfrm>
                <a:off x="4981714" y="3373145"/>
                <a:ext cx="836239" cy="1075117"/>
              </a:xfrm>
              <a:custGeom>
                <a:avLst/>
                <a:gdLst/>
                <a:ahLst/>
                <a:cxnLst/>
                <a:rect l="l" t="t" r="r" b="b"/>
                <a:pathLst>
                  <a:path w="1260000" h="1619928">
                    <a:moveTo>
                      <a:pt x="625539" y="0"/>
                    </a:moveTo>
                    <a:cubicBezTo>
                      <a:pt x="705491" y="1786"/>
                      <a:pt x="785913" y="39686"/>
                      <a:pt x="791165" y="110119"/>
                    </a:cubicBezTo>
                    <a:cubicBezTo>
                      <a:pt x="790697" y="195927"/>
                      <a:pt x="715932" y="226813"/>
                      <a:pt x="705483" y="359928"/>
                    </a:cubicBezTo>
                    <a:lnTo>
                      <a:pt x="1260000" y="359928"/>
                    </a:lnTo>
                    <a:lnTo>
                      <a:pt x="1260000" y="1619928"/>
                    </a:lnTo>
                    <a:lnTo>
                      <a:pt x="0" y="1619928"/>
                    </a:lnTo>
                    <a:lnTo>
                      <a:pt x="0" y="359928"/>
                    </a:lnTo>
                    <a:lnTo>
                      <a:pt x="562249" y="359928"/>
                    </a:lnTo>
                    <a:cubicBezTo>
                      <a:pt x="546399" y="236941"/>
                      <a:pt x="478119" y="225931"/>
                      <a:pt x="468835" y="135531"/>
                    </a:cubicBezTo>
                    <a:cubicBezTo>
                      <a:pt x="469430" y="51663"/>
                      <a:pt x="530354" y="6753"/>
                      <a:pt x="62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Rectangle 13">
                <a:extLst>
                  <a:ext uri="{FF2B5EF4-FFF2-40B4-BE49-F238E27FC236}">
                    <a16:creationId xmlns="" xmlns:a16="http://schemas.microsoft.com/office/drawing/2014/main" id="{BB6B123F-1C4E-4975-8D4D-7D416D201093}"/>
                  </a:ext>
                </a:extLst>
              </p:cNvPr>
              <p:cNvSpPr/>
              <p:nvPr/>
            </p:nvSpPr>
            <p:spPr>
              <a:xfrm>
                <a:off x="3326046" y="1782475"/>
                <a:ext cx="836239" cy="1243600"/>
              </a:xfrm>
              <a:custGeom>
                <a:avLst/>
                <a:gdLst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35960 w 836239"/>
                  <a:gd name="connsiteY13" fmla="*/ 0 h 1077346"/>
                  <a:gd name="connsiteX14" fmla="*/ 0 w 836239"/>
                  <a:gd name="connsiteY14" fmla="*/ 35960 h 1077346"/>
                  <a:gd name="connsiteX15" fmla="*/ 0 w 836239"/>
                  <a:gd name="connsiteY15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35960 w 836239"/>
                  <a:gd name="connsiteY13" fmla="*/ 0 h 1077346"/>
                  <a:gd name="connsiteX14" fmla="*/ 0 w 836239"/>
                  <a:gd name="connsiteY14" fmla="*/ 35960 h 1077346"/>
                  <a:gd name="connsiteX15" fmla="*/ 0 w 836239"/>
                  <a:gd name="connsiteY15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12" fmla="*/ 0 w 836239"/>
                  <a:gd name="connsiteY12" fmla="*/ 0 h 1077346"/>
                  <a:gd name="connsiteX13" fmla="*/ 0 w 836239"/>
                  <a:gd name="connsiteY13" fmla="*/ 35960 h 1077346"/>
                  <a:gd name="connsiteX14" fmla="*/ 0 w 836239"/>
                  <a:gd name="connsiteY14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18816 w 836239"/>
                  <a:gd name="connsiteY10" fmla="*/ 671829 h 1077346"/>
                  <a:gd name="connsiteX11" fmla="*/ 690645 w 836239"/>
                  <a:gd name="connsiteY11" fmla="*/ 0 h 1077346"/>
                  <a:gd name="connsiteX0" fmla="*/ 690645 w 836239"/>
                  <a:gd name="connsiteY0" fmla="*/ 0 h 1077346"/>
                  <a:gd name="connsiteX1" fmla="*/ 836239 w 836239"/>
                  <a:gd name="connsiteY1" fmla="*/ 0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8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653014 h 1077346"/>
                  <a:gd name="connsiteX10" fmla="*/ 690645 w 836239"/>
                  <a:gd name="connsiteY10" fmla="*/ 0 h 1077346"/>
                  <a:gd name="connsiteX0" fmla="*/ 690645 w 838684"/>
                  <a:gd name="connsiteY0" fmla="*/ 83127 h 1160473"/>
                  <a:gd name="connsiteX1" fmla="*/ 838684 w 838684"/>
                  <a:gd name="connsiteY1" fmla="*/ 0 h 1160473"/>
                  <a:gd name="connsiteX2" fmla="*/ 836239 w 838684"/>
                  <a:gd name="connsiteY2" fmla="*/ 919366 h 1160473"/>
                  <a:gd name="connsiteX3" fmla="*/ 457268 w 838684"/>
                  <a:gd name="connsiteY3" fmla="*/ 919366 h 1160473"/>
                  <a:gd name="connsiteX4" fmla="*/ 519478 w 838684"/>
                  <a:gd name="connsiteY4" fmla="*/ 1070524 h 1160473"/>
                  <a:gd name="connsiteX5" fmla="*/ 415477 w 838684"/>
                  <a:gd name="connsiteY5" fmla="*/ 1160473 h 1160473"/>
                  <a:gd name="connsiteX6" fmla="*/ 305554 w 838684"/>
                  <a:gd name="connsiteY6" fmla="*/ 1087389 h 1160473"/>
                  <a:gd name="connsiteX7" fmla="*/ 362534 w 838684"/>
                  <a:gd name="connsiteY7" fmla="*/ 919366 h 1160473"/>
                  <a:gd name="connsiteX8" fmla="*/ 0 w 838684"/>
                  <a:gd name="connsiteY8" fmla="*/ 919366 h 1160473"/>
                  <a:gd name="connsiteX9" fmla="*/ 0 w 838684"/>
                  <a:gd name="connsiteY9" fmla="*/ 736141 h 1160473"/>
                  <a:gd name="connsiteX10" fmla="*/ 690645 w 838684"/>
                  <a:gd name="connsiteY10" fmla="*/ 83127 h 1160473"/>
                  <a:gd name="connsiteX0" fmla="*/ 0 w 838684"/>
                  <a:gd name="connsiteY0" fmla="*/ 736141 h 1160473"/>
                  <a:gd name="connsiteX1" fmla="*/ 838684 w 838684"/>
                  <a:gd name="connsiteY1" fmla="*/ 0 h 1160473"/>
                  <a:gd name="connsiteX2" fmla="*/ 836239 w 838684"/>
                  <a:gd name="connsiteY2" fmla="*/ 919366 h 1160473"/>
                  <a:gd name="connsiteX3" fmla="*/ 457268 w 838684"/>
                  <a:gd name="connsiteY3" fmla="*/ 919366 h 1160473"/>
                  <a:gd name="connsiteX4" fmla="*/ 519478 w 838684"/>
                  <a:gd name="connsiteY4" fmla="*/ 1070524 h 1160473"/>
                  <a:gd name="connsiteX5" fmla="*/ 415477 w 838684"/>
                  <a:gd name="connsiteY5" fmla="*/ 1160473 h 1160473"/>
                  <a:gd name="connsiteX6" fmla="*/ 305554 w 838684"/>
                  <a:gd name="connsiteY6" fmla="*/ 1087389 h 1160473"/>
                  <a:gd name="connsiteX7" fmla="*/ 362534 w 838684"/>
                  <a:gd name="connsiteY7" fmla="*/ 919366 h 1160473"/>
                  <a:gd name="connsiteX8" fmla="*/ 0 w 838684"/>
                  <a:gd name="connsiteY8" fmla="*/ 919366 h 1160473"/>
                  <a:gd name="connsiteX9" fmla="*/ 0 w 838684"/>
                  <a:gd name="connsiteY9" fmla="*/ 736141 h 1160473"/>
                  <a:gd name="connsiteX0" fmla="*/ 0 w 836239"/>
                  <a:gd name="connsiteY0" fmla="*/ 770370 h 1194702"/>
                  <a:gd name="connsiteX1" fmla="*/ 836239 w 836239"/>
                  <a:gd name="connsiteY1" fmla="*/ 0 h 1194702"/>
                  <a:gd name="connsiteX2" fmla="*/ 836239 w 836239"/>
                  <a:gd name="connsiteY2" fmla="*/ 953595 h 1194702"/>
                  <a:gd name="connsiteX3" fmla="*/ 457268 w 836239"/>
                  <a:gd name="connsiteY3" fmla="*/ 953595 h 1194702"/>
                  <a:gd name="connsiteX4" fmla="*/ 519478 w 836239"/>
                  <a:gd name="connsiteY4" fmla="*/ 1104753 h 1194702"/>
                  <a:gd name="connsiteX5" fmla="*/ 415477 w 836239"/>
                  <a:gd name="connsiteY5" fmla="*/ 1194702 h 1194702"/>
                  <a:gd name="connsiteX6" fmla="*/ 305554 w 836239"/>
                  <a:gd name="connsiteY6" fmla="*/ 1121618 h 1194702"/>
                  <a:gd name="connsiteX7" fmla="*/ 362534 w 836239"/>
                  <a:gd name="connsiteY7" fmla="*/ 953595 h 1194702"/>
                  <a:gd name="connsiteX8" fmla="*/ 0 w 836239"/>
                  <a:gd name="connsiteY8" fmla="*/ 953595 h 1194702"/>
                  <a:gd name="connsiteX9" fmla="*/ 0 w 836239"/>
                  <a:gd name="connsiteY9" fmla="*/ 770370 h 1194702"/>
                  <a:gd name="connsiteX0" fmla="*/ 0 w 838684"/>
                  <a:gd name="connsiteY0" fmla="*/ 755700 h 1180032"/>
                  <a:gd name="connsiteX1" fmla="*/ 838684 w 838684"/>
                  <a:gd name="connsiteY1" fmla="*/ 0 h 1180032"/>
                  <a:gd name="connsiteX2" fmla="*/ 836239 w 838684"/>
                  <a:gd name="connsiteY2" fmla="*/ 938925 h 1180032"/>
                  <a:gd name="connsiteX3" fmla="*/ 457268 w 838684"/>
                  <a:gd name="connsiteY3" fmla="*/ 938925 h 1180032"/>
                  <a:gd name="connsiteX4" fmla="*/ 519478 w 838684"/>
                  <a:gd name="connsiteY4" fmla="*/ 1090083 h 1180032"/>
                  <a:gd name="connsiteX5" fmla="*/ 415477 w 838684"/>
                  <a:gd name="connsiteY5" fmla="*/ 1180032 h 1180032"/>
                  <a:gd name="connsiteX6" fmla="*/ 305554 w 838684"/>
                  <a:gd name="connsiteY6" fmla="*/ 1106948 h 1180032"/>
                  <a:gd name="connsiteX7" fmla="*/ 362534 w 838684"/>
                  <a:gd name="connsiteY7" fmla="*/ 938925 h 1180032"/>
                  <a:gd name="connsiteX8" fmla="*/ 0 w 838684"/>
                  <a:gd name="connsiteY8" fmla="*/ 938925 h 1180032"/>
                  <a:gd name="connsiteX9" fmla="*/ 0 w 838684"/>
                  <a:gd name="connsiteY9" fmla="*/ 755700 h 1180032"/>
                  <a:gd name="connsiteX0" fmla="*/ 0 w 838684"/>
                  <a:gd name="connsiteY0" fmla="*/ 775259 h 1199591"/>
                  <a:gd name="connsiteX1" fmla="*/ 838684 w 838684"/>
                  <a:gd name="connsiteY1" fmla="*/ 0 h 1199591"/>
                  <a:gd name="connsiteX2" fmla="*/ 836239 w 838684"/>
                  <a:gd name="connsiteY2" fmla="*/ 958484 h 1199591"/>
                  <a:gd name="connsiteX3" fmla="*/ 457268 w 838684"/>
                  <a:gd name="connsiteY3" fmla="*/ 958484 h 1199591"/>
                  <a:gd name="connsiteX4" fmla="*/ 519478 w 838684"/>
                  <a:gd name="connsiteY4" fmla="*/ 1109642 h 1199591"/>
                  <a:gd name="connsiteX5" fmla="*/ 415477 w 838684"/>
                  <a:gd name="connsiteY5" fmla="*/ 1199591 h 1199591"/>
                  <a:gd name="connsiteX6" fmla="*/ 305554 w 838684"/>
                  <a:gd name="connsiteY6" fmla="*/ 1126507 h 1199591"/>
                  <a:gd name="connsiteX7" fmla="*/ 362534 w 838684"/>
                  <a:gd name="connsiteY7" fmla="*/ 958484 h 1199591"/>
                  <a:gd name="connsiteX8" fmla="*/ 0 w 838684"/>
                  <a:gd name="connsiteY8" fmla="*/ 958484 h 1199591"/>
                  <a:gd name="connsiteX9" fmla="*/ 0 w 838684"/>
                  <a:gd name="connsiteY9" fmla="*/ 775259 h 1199591"/>
                  <a:gd name="connsiteX0" fmla="*/ 0 w 836239"/>
                  <a:gd name="connsiteY0" fmla="*/ 809488 h 1233820"/>
                  <a:gd name="connsiteX1" fmla="*/ 826460 w 836239"/>
                  <a:gd name="connsiteY1" fmla="*/ 0 h 1233820"/>
                  <a:gd name="connsiteX2" fmla="*/ 836239 w 836239"/>
                  <a:gd name="connsiteY2" fmla="*/ 992713 h 1233820"/>
                  <a:gd name="connsiteX3" fmla="*/ 457268 w 836239"/>
                  <a:gd name="connsiteY3" fmla="*/ 992713 h 1233820"/>
                  <a:gd name="connsiteX4" fmla="*/ 519478 w 836239"/>
                  <a:gd name="connsiteY4" fmla="*/ 1143871 h 1233820"/>
                  <a:gd name="connsiteX5" fmla="*/ 415477 w 836239"/>
                  <a:gd name="connsiteY5" fmla="*/ 1233820 h 1233820"/>
                  <a:gd name="connsiteX6" fmla="*/ 305554 w 836239"/>
                  <a:gd name="connsiteY6" fmla="*/ 1160736 h 1233820"/>
                  <a:gd name="connsiteX7" fmla="*/ 362534 w 836239"/>
                  <a:gd name="connsiteY7" fmla="*/ 992713 h 1233820"/>
                  <a:gd name="connsiteX8" fmla="*/ 0 w 836239"/>
                  <a:gd name="connsiteY8" fmla="*/ 992713 h 1233820"/>
                  <a:gd name="connsiteX9" fmla="*/ 0 w 836239"/>
                  <a:gd name="connsiteY9" fmla="*/ 809488 h 1233820"/>
                  <a:gd name="connsiteX0" fmla="*/ 0 w 839410"/>
                  <a:gd name="connsiteY0" fmla="*/ 816823 h 1241155"/>
                  <a:gd name="connsiteX1" fmla="*/ 838684 w 839410"/>
                  <a:gd name="connsiteY1" fmla="*/ 0 h 1241155"/>
                  <a:gd name="connsiteX2" fmla="*/ 836239 w 839410"/>
                  <a:gd name="connsiteY2" fmla="*/ 1000048 h 1241155"/>
                  <a:gd name="connsiteX3" fmla="*/ 457268 w 839410"/>
                  <a:gd name="connsiteY3" fmla="*/ 1000048 h 1241155"/>
                  <a:gd name="connsiteX4" fmla="*/ 519478 w 839410"/>
                  <a:gd name="connsiteY4" fmla="*/ 1151206 h 1241155"/>
                  <a:gd name="connsiteX5" fmla="*/ 415477 w 839410"/>
                  <a:gd name="connsiteY5" fmla="*/ 1241155 h 1241155"/>
                  <a:gd name="connsiteX6" fmla="*/ 305554 w 839410"/>
                  <a:gd name="connsiteY6" fmla="*/ 1168071 h 1241155"/>
                  <a:gd name="connsiteX7" fmla="*/ 362534 w 839410"/>
                  <a:gd name="connsiteY7" fmla="*/ 1000048 h 1241155"/>
                  <a:gd name="connsiteX8" fmla="*/ 0 w 839410"/>
                  <a:gd name="connsiteY8" fmla="*/ 1000048 h 1241155"/>
                  <a:gd name="connsiteX9" fmla="*/ 0 w 839410"/>
                  <a:gd name="connsiteY9" fmla="*/ 816823 h 1241155"/>
                  <a:gd name="connsiteX0" fmla="*/ 0 w 836239"/>
                  <a:gd name="connsiteY0" fmla="*/ 819268 h 1243600"/>
                  <a:gd name="connsiteX1" fmla="*/ 831349 w 836239"/>
                  <a:gd name="connsiteY1" fmla="*/ 0 h 1243600"/>
                  <a:gd name="connsiteX2" fmla="*/ 836239 w 836239"/>
                  <a:gd name="connsiteY2" fmla="*/ 1002493 h 1243600"/>
                  <a:gd name="connsiteX3" fmla="*/ 457268 w 836239"/>
                  <a:gd name="connsiteY3" fmla="*/ 1002493 h 1243600"/>
                  <a:gd name="connsiteX4" fmla="*/ 519478 w 836239"/>
                  <a:gd name="connsiteY4" fmla="*/ 1153651 h 1243600"/>
                  <a:gd name="connsiteX5" fmla="*/ 415477 w 836239"/>
                  <a:gd name="connsiteY5" fmla="*/ 1243600 h 1243600"/>
                  <a:gd name="connsiteX6" fmla="*/ 305554 w 836239"/>
                  <a:gd name="connsiteY6" fmla="*/ 1170516 h 1243600"/>
                  <a:gd name="connsiteX7" fmla="*/ 362534 w 836239"/>
                  <a:gd name="connsiteY7" fmla="*/ 1002493 h 1243600"/>
                  <a:gd name="connsiteX8" fmla="*/ 0 w 836239"/>
                  <a:gd name="connsiteY8" fmla="*/ 1002493 h 1243600"/>
                  <a:gd name="connsiteX9" fmla="*/ 0 w 836239"/>
                  <a:gd name="connsiteY9" fmla="*/ 819268 h 124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239" h="1243600">
                    <a:moveTo>
                      <a:pt x="0" y="819268"/>
                    </a:moveTo>
                    <a:lnTo>
                      <a:pt x="831349" y="0"/>
                    </a:lnTo>
                    <a:cubicBezTo>
                      <a:pt x="834609" y="330904"/>
                      <a:pt x="832979" y="671589"/>
                      <a:pt x="836239" y="1002493"/>
                    </a:cubicBezTo>
                    <a:lnTo>
                      <a:pt x="457268" y="1002493"/>
                    </a:lnTo>
                    <a:cubicBezTo>
                      <a:pt x="467180" y="1086219"/>
                      <a:pt x="513262" y="1093113"/>
                      <a:pt x="519478" y="1153651"/>
                    </a:cubicBezTo>
                    <a:cubicBezTo>
                      <a:pt x="519084" y="1209312"/>
                      <a:pt x="478650" y="1239118"/>
                      <a:pt x="415477" y="1243600"/>
                    </a:cubicBezTo>
                    <a:cubicBezTo>
                      <a:pt x="362415" y="1242415"/>
                      <a:pt x="309040" y="1217261"/>
                      <a:pt x="305554" y="1170516"/>
                    </a:cubicBezTo>
                    <a:cubicBezTo>
                      <a:pt x="305867" y="1113090"/>
                      <a:pt x="356318" y="1092729"/>
                      <a:pt x="362534" y="1002493"/>
                    </a:cubicBezTo>
                    <a:lnTo>
                      <a:pt x="0" y="1002493"/>
                    </a:lnTo>
                    <a:lnTo>
                      <a:pt x="0" y="819268"/>
                    </a:lnTo>
                    <a:close/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Rectangle 14">
                <a:extLst>
                  <a:ext uri="{FF2B5EF4-FFF2-40B4-BE49-F238E27FC236}">
                    <a16:creationId xmlns="" xmlns:a16="http://schemas.microsoft.com/office/drawing/2014/main" id="{C36EE943-3B6F-4B06-AF5C-175C4EBC3012}"/>
                  </a:ext>
                </a:extLst>
              </p:cNvPr>
              <p:cNvSpPr/>
              <p:nvPr/>
            </p:nvSpPr>
            <p:spPr>
              <a:xfrm>
                <a:off x="4987021" y="1792256"/>
                <a:ext cx="836536" cy="1233821"/>
              </a:xfrm>
              <a:custGeom>
                <a:avLst/>
                <a:gdLst>
                  <a:gd name="connsiteX0" fmla="*/ 794676 w 836239"/>
                  <a:gd name="connsiteY0" fmla="*/ 0 h 1077346"/>
                  <a:gd name="connsiteX1" fmla="*/ 836239 w 836239"/>
                  <a:gd name="connsiteY1" fmla="*/ 41563 h 1077346"/>
                  <a:gd name="connsiteX2" fmla="*/ 794676 w 836239"/>
                  <a:gd name="connsiteY2" fmla="*/ 0 h 1077346"/>
                  <a:gd name="connsiteX3" fmla="*/ 0 w 836239"/>
                  <a:gd name="connsiteY3" fmla="*/ 0 h 1077346"/>
                  <a:gd name="connsiteX4" fmla="*/ 154603 w 836239"/>
                  <a:gd name="connsiteY4" fmla="*/ 0 h 1077346"/>
                  <a:gd name="connsiteX5" fmla="*/ 819127 w 836239"/>
                  <a:gd name="connsiteY5" fmla="*/ 664524 h 1077346"/>
                  <a:gd name="connsiteX6" fmla="*/ 836239 w 836239"/>
                  <a:gd name="connsiteY6" fmla="*/ 647411 h 1077346"/>
                  <a:gd name="connsiteX7" fmla="*/ 836239 w 836239"/>
                  <a:gd name="connsiteY7" fmla="*/ 836239 h 1077346"/>
                  <a:gd name="connsiteX8" fmla="*/ 457268 w 836239"/>
                  <a:gd name="connsiteY8" fmla="*/ 836239 h 1077346"/>
                  <a:gd name="connsiteX9" fmla="*/ 519479 w 836239"/>
                  <a:gd name="connsiteY9" fmla="*/ 987397 h 1077346"/>
                  <a:gd name="connsiteX10" fmla="*/ 415477 w 836239"/>
                  <a:gd name="connsiteY10" fmla="*/ 1077346 h 1077346"/>
                  <a:gd name="connsiteX11" fmla="*/ 305554 w 836239"/>
                  <a:gd name="connsiteY11" fmla="*/ 1004262 h 1077346"/>
                  <a:gd name="connsiteX12" fmla="*/ 362534 w 836239"/>
                  <a:gd name="connsiteY12" fmla="*/ 836239 h 1077346"/>
                  <a:gd name="connsiteX13" fmla="*/ 0 w 836239"/>
                  <a:gd name="connsiteY13" fmla="*/ 836239 h 1077346"/>
                  <a:gd name="connsiteX14" fmla="*/ 0 w 836239"/>
                  <a:gd name="connsiteY14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19127 w 836239"/>
                  <a:gd name="connsiteY2" fmla="*/ 664524 h 1077346"/>
                  <a:gd name="connsiteX3" fmla="*/ 836239 w 836239"/>
                  <a:gd name="connsiteY3" fmla="*/ 647411 h 1077346"/>
                  <a:gd name="connsiteX4" fmla="*/ 836239 w 836239"/>
                  <a:gd name="connsiteY4" fmla="*/ 836239 h 1077346"/>
                  <a:gd name="connsiteX5" fmla="*/ 457268 w 836239"/>
                  <a:gd name="connsiteY5" fmla="*/ 836239 h 1077346"/>
                  <a:gd name="connsiteX6" fmla="*/ 519479 w 836239"/>
                  <a:gd name="connsiteY6" fmla="*/ 987397 h 1077346"/>
                  <a:gd name="connsiteX7" fmla="*/ 415477 w 836239"/>
                  <a:gd name="connsiteY7" fmla="*/ 1077346 h 1077346"/>
                  <a:gd name="connsiteX8" fmla="*/ 305554 w 836239"/>
                  <a:gd name="connsiteY8" fmla="*/ 1004262 h 1077346"/>
                  <a:gd name="connsiteX9" fmla="*/ 362534 w 836239"/>
                  <a:gd name="connsiteY9" fmla="*/ 836239 h 1077346"/>
                  <a:gd name="connsiteX10" fmla="*/ 0 w 836239"/>
                  <a:gd name="connsiteY10" fmla="*/ 836239 h 1077346"/>
                  <a:gd name="connsiteX11" fmla="*/ 0 w 836239"/>
                  <a:gd name="connsiteY11" fmla="*/ 0 h 1077346"/>
                  <a:gd name="connsiteX0" fmla="*/ 0 w 836239"/>
                  <a:gd name="connsiteY0" fmla="*/ 0 h 1077346"/>
                  <a:gd name="connsiteX1" fmla="*/ 154603 w 836239"/>
                  <a:gd name="connsiteY1" fmla="*/ 0 h 1077346"/>
                  <a:gd name="connsiteX2" fmla="*/ 836239 w 836239"/>
                  <a:gd name="connsiteY2" fmla="*/ 647411 h 1077346"/>
                  <a:gd name="connsiteX3" fmla="*/ 836239 w 836239"/>
                  <a:gd name="connsiteY3" fmla="*/ 836239 h 1077346"/>
                  <a:gd name="connsiteX4" fmla="*/ 457268 w 836239"/>
                  <a:gd name="connsiteY4" fmla="*/ 836239 h 1077346"/>
                  <a:gd name="connsiteX5" fmla="*/ 519479 w 836239"/>
                  <a:gd name="connsiteY5" fmla="*/ 987397 h 1077346"/>
                  <a:gd name="connsiteX6" fmla="*/ 415477 w 836239"/>
                  <a:gd name="connsiteY6" fmla="*/ 1077346 h 1077346"/>
                  <a:gd name="connsiteX7" fmla="*/ 305554 w 836239"/>
                  <a:gd name="connsiteY7" fmla="*/ 1004262 h 1077346"/>
                  <a:gd name="connsiteX8" fmla="*/ 362534 w 836239"/>
                  <a:gd name="connsiteY8" fmla="*/ 836239 h 1077346"/>
                  <a:gd name="connsiteX9" fmla="*/ 0 w 836239"/>
                  <a:gd name="connsiteY9" fmla="*/ 836239 h 1077346"/>
                  <a:gd name="connsiteX10" fmla="*/ 0 w 836239"/>
                  <a:gd name="connsiteY10" fmla="*/ 0 h 1077346"/>
                  <a:gd name="connsiteX0" fmla="*/ 0 w 836239"/>
                  <a:gd name="connsiteY0" fmla="*/ 0 h 1077346"/>
                  <a:gd name="connsiteX1" fmla="*/ 836239 w 836239"/>
                  <a:gd name="connsiteY1" fmla="*/ 647411 h 1077346"/>
                  <a:gd name="connsiteX2" fmla="*/ 836239 w 836239"/>
                  <a:gd name="connsiteY2" fmla="*/ 836239 h 1077346"/>
                  <a:gd name="connsiteX3" fmla="*/ 457268 w 836239"/>
                  <a:gd name="connsiteY3" fmla="*/ 836239 h 1077346"/>
                  <a:gd name="connsiteX4" fmla="*/ 519479 w 836239"/>
                  <a:gd name="connsiteY4" fmla="*/ 987397 h 1077346"/>
                  <a:gd name="connsiteX5" fmla="*/ 415477 w 836239"/>
                  <a:gd name="connsiteY5" fmla="*/ 1077346 h 1077346"/>
                  <a:gd name="connsiteX6" fmla="*/ 305554 w 836239"/>
                  <a:gd name="connsiteY6" fmla="*/ 1004262 h 1077346"/>
                  <a:gd name="connsiteX7" fmla="*/ 362534 w 836239"/>
                  <a:gd name="connsiteY7" fmla="*/ 836239 h 1077346"/>
                  <a:gd name="connsiteX8" fmla="*/ 0 w 836239"/>
                  <a:gd name="connsiteY8" fmla="*/ 836239 h 1077346"/>
                  <a:gd name="connsiteX9" fmla="*/ 0 w 836239"/>
                  <a:gd name="connsiteY9" fmla="*/ 0 h 1077346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5107 w 836456"/>
                  <a:gd name="connsiteY0" fmla="*/ 0 h 1233821"/>
                  <a:gd name="connsiteX1" fmla="*/ 836456 w 836456"/>
                  <a:gd name="connsiteY1" fmla="*/ 803886 h 1233821"/>
                  <a:gd name="connsiteX2" fmla="*/ 836456 w 836456"/>
                  <a:gd name="connsiteY2" fmla="*/ 992714 h 1233821"/>
                  <a:gd name="connsiteX3" fmla="*/ 457485 w 836456"/>
                  <a:gd name="connsiteY3" fmla="*/ 992714 h 1233821"/>
                  <a:gd name="connsiteX4" fmla="*/ 519696 w 836456"/>
                  <a:gd name="connsiteY4" fmla="*/ 1143872 h 1233821"/>
                  <a:gd name="connsiteX5" fmla="*/ 415694 w 836456"/>
                  <a:gd name="connsiteY5" fmla="*/ 1233821 h 1233821"/>
                  <a:gd name="connsiteX6" fmla="*/ 305771 w 836456"/>
                  <a:gd name="connsiteY6" fmla="*/ 1160737 h 1233821"/>
                  <a:gd name="connsiteX7" fmla="*/ 362751 w 836456"/>
                  <a:gd name="connsiteY7" fmla="*/ 992714 h 1233821"/>
                  <a:gd name="connsiteX8" fmla="*/ 217 w 836456"/>
                  <a:gd name="connsiteY8" fmla="*/ 992714 h 1233821"/>
                  <a:gd name="connsiteX9" fmla="*/ 5107 w 836456"/>
                  <a:gd name="connsiteY9" fmla="*/ 0 h 1233821"/>
                  <a:gd name="connsiteX0" fmla="*/ 0 w 841128"/>
                  <a:gd name="connsiteY0" fmla="*/ 0 h 1233821"/>
                  <a:gd name="connsiteX1" fmla="*/ 841128 w 841128"/>
                  <a:gd name="connsiteY1" fmla="*/ 803886 h 1233821"/>
                  <a:gd name="connsiteX2" fmla="*/ 841128 w 841128"/>
                  <a:gd name="connsiteY2" fmla="*/ 992714 h 1233821"/>
                  <a:gd name="connsiteX3" fmla="*/ 462157 w 841128"/>
                  <a:gd name="connsiteY3" fmla="*/ 992714 h 1233821"/>
                  <a:gd name="connsiteX4" fmla="*/ 524368 w 841128"/>
                  <a:gd name="connsiteY4" fmla="*/ 1143872 h 1233821"/>
                  <a:gd name="connsiteX5" fmla="*/ 420366 w 841128"/>
                  <a:gd name="connsiteY5" fmla="*/ 1233821 h 1233821"/>
                  <a:gd name="connsiteX6" fmla="*/ 310443 w 841128"/>
                  <a:gd name="connsiteY6" fmla="*/ 1160737 h 1233821"/>
                  <a:gd name="connsiteX7" fmla="*/ 367423 w 841128"/>
                  <a:gd name="connsiteY7" fmla="*/ 992714 h 1233821"/>
                  <a:gd name="connsiteX8" fmla="*/ 4889 w 841128"/>
                  <a:gd name="connsiteY8" fmla="*/ 992714 h 1233821"/>
                  <a:gd name="connsiteX9" fmla="*/ 0 w 841128"/>
                  <a:gd name="connsiteY9" fmla="*/ 0 h 1233821"/>
                  <a:gd name="connsiteX0" fmla="*/ 2742 w 836536"/>
                  <a:gd name="connsiteY0" fmla="*/ 0 h 1233821"/>
                  <a:gd name="connsiteX1" fmla="*/ 836536 w 836536"/>
                  <a:gd name="connsiteY1" fmla="*/ 803886 h 1233821"/>
                  <a:gd name="connsiteX2" fmla="*/ 836536 w 836536"/>
                  <a:gd name="connsiteY2" fmla="*/ 992714 h 1233821"/>
                  <a:gd name="connsiteX3" fmla="*/ 457565 w 836536"/>
                  <a:gd name="connsiteY3" fmla="*/ 992714 h 1233821"/>
                  <a:gd name="connsiteX4" fmla="*/ 519776 w 836536"/>
                  <a:gd name="connsiteY4" fmla="*/ 1143872 h 1233821"/>
                  <a:gd name="connsiteX5" fmla="*/ 415774 w 836536"/>
                  <a:gd name="connsiteY5" fmla="*/ 1233821 h 1233821"/>
                  <a:gd name="connsiteX6" fmla="*/ 305851 w 836536"/>
                  <a:gd name="connsiteY6" fmla="*/ 1160737 h 1233821"/>
                  <a:gd name="connsiteX7" fmla="*/ 362831 w 836536"/>
                  <a:gd name="connsiteY7" fmla="*/ 992714 h 1233821"/>
                  <a:gd name="connsiteX8" fmla="*/ 297 w 836536"/>
                  <a:gd name="connsiteY8" fmla="*/ 992714 h 1233821"/>
                  <a:gd name="connsiteX9" fmla="*/ 2742 w 836536"/>
                  <a:gd name="connsiteY9" fmla="*/ 0 h 123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6536" h="1233821">
                    <a:moveTo>
                      <a:pt x="2742" y="0"/>
                    </a:moveTo>
                    <a:lnTo>
                      <a:pt x="836536" y="803886"/>
                    </a:lnTo>
                    <a:lnTo>
                      <a:pt x="836536" y="992714"/>
                    </a:lnTo>
                    <a:lnTo>
                      <a:pt x="457565" y="992714"/>
                    </a:lnTo>
                    <a:cubicBezTo>
                      <a:pt x="467477" y="1076440"/>
                      <a:pt x="513559" y="1083334"/>
                      <a:pt x="519776" y="1143872"/>
                    </a:cubicBezTo>
                    <a:cubicBezTo>
                      <a:pt x="519381" y="1199533"/>
                      <a:pt x="478947" y="1229339"/>
                      <a:pt x="415774" y="1233821"/>
                    </a:cubicBezTo>
                    <a:cubicBezTo>
                      <a:pt x="362712" y="1232636"/>
                      <a:pt x="309337" y="1207482"/>
                      <a:pt x="305851" y="1160737"/>
                    </a:cubicBezTo>
                    <a:cubicBezTo>
                      <a:pt x="306164" y="1103311"/>
                      <a:pt x="356615" y="1082950"/>
                      <a:pt x="362831" y="992714"/>
                    </a:cubicBezTo>
                    <a:lnTo>
                      <a:pt x="297" y="992714"/>
                    </a:lnTo>
                    <a:cubicBezTo>
                      <a:pt x="-1333" y="661809"/>
                      <a:pt x="4372" y="330905"/>
                      <a:pt x="2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Rectangle 12">
                <a:extLst>
                  <a:ext uri="{FF2B5EF4-FFF2-40B4-BE49-F238E27FC236}">
                    <a16:creationId xmlns="" xmlns:a16="http://schemas.microsoft.com/office/drawing/2014/main" id="{451F5FF5-E75A-411A-B7B3-9868EFBFA9D4}"/>
                  </a:ext>
                </a:extLst>
              </p:cNvPr>
              <p:cNvSpPr/>
              <p:nvPr/>
            </p:nvSpPr>
            <p:spPr>
              <a:xfrm>
                <a:off x="3914673" y="1419622"/>
                <a:ext cx="1317823" cy="1365349"/>
              </a:xfrm>
              <a:custGeom>
                <a:avLst/>
                <a:gdLst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63956 w 1317823"/>
                  <a:gd name="connsiteY16" fmla="*/ 434013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5814 w 1317823"/>
                  <a:gd name="connsiteY1" fmla="*/ 529110 h 1365349"/>
                  <a:gd name="connsiteX2" fmla="*/ 1078249 w 1317823"/>
                  <a:gd name="connsiteY2" fmla="*/ 529110 h 1365349"/>
                  <a:gd name="connsiteX3" fmla="*/ 1078249 w 1317823"/>
                  <a:gd name="connsiteY3" fmla="*/ 902332 h 1365349"/>
                  <a:gd name="connsiteX4" fmla="*/ 1227874 w 1317823"/>
                  <a:gd name="connsiteY4" fmla="*/ 840268 h 1365349"/>
                  <a:gd name="connsiteX5" fmla="*/ 1317823 w 1317823"/>
                  <a:gd name="connsiteY5" fmla="*/ 944270 h 1365349"/>
                  <a:gd name="connsiteX6" fmla="*/ 1244739 w 1317823"/>
                  <a:gd name="connsiteY6" fmla="*/ 1054193 h 1365349"/>
                  <a:gd name="connsiteX7" fmla="*/ 1078249 w 1317823"/>
                  <a:gd name="connsiteY7" fmla="*/ 997291 h 1365349"/>
                  <a:gd name="connsiteX8" fmla="*/ 1078249 w 1317823"/>
                  <a:gd name="connsiteY8" fmla="*/ 1365349 h 1365349"/>
                  <a:gd name="connsiteX9" fmla="*/ 242010 w 1317823"/>
                  <a:gd name="connsiteY9" fmla="*/ 1365349 h 1365349"/>
                  <a:gd name="connsiteX10" fmla="*/ 242010 w 1317823"/>
                  <a:gd name="connsiteY10" fmla="*/ 991895 h 1365349"/>
                  <a:gd name="connsiteX11" fmla="*/ 89950 w 1317823"/>
                  <a:gd name="connsiteY11" fmla="*/ 1054192 h 1365349"/>
                  <a:gd name="connsiteX12" fmla="*/ 0 w 1317823"/>
                  <a:gd name="connsiteY12" fmla="*/ 950190 h 1365349"/>
                  <a:gd name="connsiteX13" fmla="*/ 73084 w 1317823"/>
                  <a:gd name="connsiteY13" fmla="*/ 840267 h 1365349"/>
                  <a:gd name="connsiteX14" fmla="*/ 242010 w 1317823"/>
                  <a:gd name="connsiteY14" fmla="*/ 897293 h 1365349"/>
                  <a:gd name="connsiteX15" fmla="*/ 242010 w 1317823"/>
                  <a:gd name="connsiteY15" fmla="*/ 529110 h 1365349"/>
                  <a:gd name="connsiteX16" fmla="*/ 242525 w 1317823"/>
                  <a:gd name="connsiteY16" fmla="*/ 436395 h 1365349"/>
                  <a:gd name="connsiteX17" fmla="*/ 655122 w 1317823"/>
                  <a:gd name="connsiteY17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5 w 1317823"/>
                  <a:gd name="connsiteY17" fmla="*/ 436395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6427 w 1317823"/>
                  <a:gd name="connsiteY1" fmla="*/ 456803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66648 w 1317823"/>
                  <a:gd name="connsiteY1" fmla="*/ 42501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66648 w 1317823"/>
                  <a:gd name="connsiteY1" fmla="*/ 42501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1538 w 1317823"/>
                  <a:gd name="connsiteY1" fmla="*/ 41523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8873 w 1317823"/>
                  <a:gd name="connsiteY1" fmla="*/ 412794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8873 w 1317823"/>
                  <a:gd name="connsiteY1" fmla="*/ 412794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741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4 w 1317823"/>
                  <a:gd name="connsiteY17" fmla="*/ 404611 h 1365349"/>
                  <a:gd name="connsiteX18" fmla="*/ 655122 w 1317823"/>
                  <a:gd name="connsiteY18" fmla="*/ 0 h 1365349"/>
                  <a:gd name="connsiteX0" fmla="*/ 655122 w 1317823"/>
                  <a:gd name="connsiteY0" fmla="*/ 0 h 1365349"/>
                  <a:gd name="connsiteX1" fmla="*/ 1073983 w 1317823"/>
                  <a:gd name="connsiteY1" fmla="*/ 410349 h 1365349"/>
                  <a:gd name="connsiteX2" fmla="*/ 1075814 w 1317823"/>
                  <a:gd name="connsiteY2" fmla="*/ 529110 h 1365349"/>
                  <a:gd name="connsiteX3" fmla="*/ 1078249 w 1317823"/>
                  <a:gd name="connsiteY3" fmla="*/ 529110 h 1365349"/>
                  <a:gd name="connsiteX4" fmla="*/ 1078249 w 1317823"/>
                  <a:gd name="connsiteY4" fmla="*/ 902332 h 1365349"/>
                  <a:gd name="connsiteX5" fmla="*/ 1227874 w 1317823"/>
                  <a:gd name="connsiteY5" fmla="*/ 840268 h 1365349"/>
                  <a:gd name="connsiteX6" fmla="*/ 1317823 w 1317823"/>
                  <a:gd name="connsiteY6" fmla="*/ 944270 h 1365349"/>
                  <a:gd name="connsiteX7" fmla="*/ 1244739 w 1317823"/>
                  <a:gd name="connsiteY7" fmla="*/ 1054193 h 1365349"/>
                  <a:gd name="connsiteX8" fmla="*/ 1078249 w 1317823"/>
                  <a:gd name="connsiteY8" fmla="*/ 997291 h 1365349"/>
                  <a:gd name="connsiteX9" fmla="*/ 1078249 w 1317823"/>
                  <a:gd name="connsiteY9" fmla="*/ 1365349 h 1365349"/>
                  <a:gd name="connsiteX10" fmla="*/ 242010 w 1317823"/>
                  <a:gd name="connsiteY10" fmla="*/ 1365349 h 1365349"/>
                  <a:gd name="connsiteX11" fmla="*/ 242010 w 1317823"/>
                  <a:gd name="connsiteY11" fmla="*/ 991895 h 1365349"/>
                  <a:gd name="connsiteX12" fmla="*/ 89950 w 1317823"/>
                  <a:gd name="connsiteY12" fmla="*/ 1054192 h 1365349"/>
                  <a:gd name="connsiteX13" fmla="*/ 0 w 1317823"/>
                  <a:gd name="connsiteY13" fmla="*/ 950190 h 1365349"/>
                  <a:gd name="connsiteX14" fmla="*/ 73084 w 1317823"/>
                  <a:gd name="connsiteY14" fmla="*/ 840267 h 1365349"/>
                  <a:gd name="connsiteX15" fmla="*/ 242010 w 1317823"/>
                  <a:gd name="connsiteY15" fmla="*/ 897293 h 1365349"/>
                  <a:gd name="connsiteX16" fmla="*/ 242010 w 1317823"/>
                  <a:gd name="connsiteY16" fmla="*/ 529110 h 1365349"/>
                  <a:gd name="connsiteX17" fmla="*/ 242524 w 1317823"/>
                  <a:gd name="connsiteY17" fmla="*/ 404611 h 1365349"/>
                  <a:gd name="connsiteX18" fmla="*/ 655122 w 1317823"/>
                  <a:gd name="connsiteY18" fmla="*/ 0 h 136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17823" h="1365349">
                    <a:moveTo>
                      <a:pt x="655122" y="0"/>
                    </a:moveTo>
                    <a:cubicBezTo>
                      <a:pt x="797939" y="157030"/>
                      <a:pt x="933356" y="260590"/>
                      <a:pt x="1073983" y="410349"/>
                    </a:cubicBezTo>
                    <a:cubicBezTo>
                      <a:pt x="1080986" y="491665"/>
                      <a:pt x="1076018" y="505008"/>
                      <a:pt x="1075814" y="529110"/>
                    </a:cubicBezTo>
                    <a:lnTo>
                      <a:pt x="1078249" y="529110"/>
                    </a:lnTo>
                    <a:lnTo>
                      <a:pt x="1078249" y="902332"/>
                    </a:lnTo>
                    <a:cubicBezTo>
                      <a:pt x="1160529" y="892003"/>
                      <a:pt x="1167707" y="846447"/>
                      <a:pt x="1227874" y="840268"/>
                    </a:cubicBezTo>
                    <a:cubicBezTo>
                      <a:pt x="1283535" y="840663"/>
                      <a:pt x="1313341" y="881096"/>
                      <a:pt x="1317823" y="944270"/>
                    </a:cubicBezTo>
                    <a:cubicBezTo>
                      <a:pt x="1316638" y="997332"/>
                      <a:pt x="1291484" y="1050706"/>
                      <a:pt x="1244739" y="1054193"/>
                    </a:cubicBezTo>
                    <a:cubicBezTo>
                      <a:pt x="1187641" y="1053881"/>
                      <a:pt x="1167185" y="1004001"/>
                      <a:pt x="1078249" y="997291"/>
                    </a:cubicBezTo>
                    <a:lnTo>
                      <a:pt x="1078249" y="1365349"/>
                    </a:lnTo>
                    <a:lnTo>
                      <a:pt x="242010" y="1365349"/>
                    </a:lnTo>
                    <a:lnTo>
                      <a:pt x="242010" y="991895"/>
                    </a:lnTo>
                    <a:cubicBezTo>
                      <a:pt x="157429" y="1001563"/>
                      <a:pt x="150704" y="1047953"/>
                      <a:pt x="89950" y="1054192"/>
                    </a:cubicBezTo>
                    <a:cubicBezTo>
                      <a:pt x="34288" y="1053797"/>
                      <a:pt x="4482" y="1013364"/>
                      <a:pt x="0" y="950190"/>
                    </a:cubicBezTo>
                    <a:cubicBezTo>
                      <a:pt x="1185" y="897128"/>
                      <a:pt x="26339" y="843754"/>
                      <a:pt x="73084" y="840267"/>
                    </a:cubicBezTo>
                    <a:cubicBezTo>
                      <a:pt x="130701" y="840581"/>
                      <a:pt x="151007" y="891368"/>
                      <a:pt x="242010" y="897293"/>
                    </a:cubicBezTo>
                    <a:lnTo>
                      <a:pt x="242010" y="529110"/>
                    </a:lnTo>
                    <a:cubicBezTo>
                      <a:pt x="242182" y="498205"/>
                      <a:pt x="242352" y="435516"/>
                      <a:pt x="242524" y="404611"/>
                    </a:cubicBezTo>
                    <a:cubicBezTo>
                      <a:pt x="397152" y="247546"/>
                      <a:pt x="486462" y="173988"/>
                      <a:pt x="655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71" name="Rectangle 9">
                <a:extLst>
                  <a:ext uri="{FF2B5EF4-FFF2-40B4-BE49-F238E27FC236}">
                    <a16:creationId xmlns="" xmlns:a16="http://schemas.microsoft.com/office/drawing/2014/main" id="{C3366034-87C0-4070-B166-ABC1603D9308}"/>
                  </a:ext>
                </a:extLst>
              </p:cNvPr>
              <p:cNvSpPr/>
              <p:nvPr/>
            </p:nvSpPr>
            <p:spPr>
              <a:xfrm>
                <a:off x="3914673" y="3612023"/>
                <a:ext cx="1317823" cy="836239"/>
              </a:xfrm>
              <a:custGeom>
                <a:avLst/>
                <a:gdLst/>
                <a:ahLst/>
                <a:cxnLst/>
                <a:rect l="l" t="t" r="r" b="b"/>
                <a:pathLst>
                  <a:path w="1985624" h="1260000">
                    <a:moveTo>
                      <a:pt x="356204" y="0"/>
                    </a:moveTo>
                    <a:lnTo>
                      <a:pt x="1616204" y="0"/>
                    </a:lnTo>
                    <a:lnTo>
                      <a:pt x="1616204" y="563159"/>
                    </a:lnTo>
                    <a:cubicBezTo>
                      <a:pt x="1748180" y="549871"/>
                      <a:pt x="1757420" y="478353"/>
                      <a:pt x="1850093" y="468836"/>
                    </a:cubicBezTo>
                    <a:cubicBezTo>
                      <a:pt x="1933961" y="469431"/>
                      <a:pt x="1978871" y="530355"/>
                      <a:pt x="1985624" y="625540"/>
                    </a:cubicBezTo>
                    <a:cubicBezTo>
                      <a:pt x="1983838" y="705492"/>
                      <a:pt x="1945938" y="785914"/>
                      <a:pt x="1875505" y="791166"/>
                    </a:cubicBezTo>
                    <a:cubicBezTo>
                      <a:pt x="1787691" y="790687"/>
                      <a:pt x="1757397" y="712397"/>
                      <a:pt x="1616204" y="704999"/>
                    </a:cubicBezTo>
                    <a:lnTo>
                      <a:pt x="1616204" y="1260000"/>
                    </a:lnTo>
                    <a:lnTo>
                      <a:pt x="356204" y="1260000"/>
                    </a:lnTo>
                    <a:lnTo>
                      <a:pt x="356204" y="698108"/>
                    </a:lnTo>
                    <a:cubicBezTo>
                      <a:pt x="236709" y="714981"/>
                      <a:pt x="225014" y="781976"/>
                      <a:pt x="135531" y="791165"/>
                    </a:cubicBezTo>
                    <a:cubicBezTo>
                      <a:pt x="51663" y="790570"/>
                      <a:pt x="6753" y="729647"/>
                      <a:pt x="0" y="634461"/>
                    </a:cubicBezTo>
                    <a:cubicBezTo>
                      <a:pt x="1786" y="554510"/>
                      <a:pt x="39686" y="474088"/>
                      <a:pt x="110119" y="468835"/>
                    </a:cubicBezTo>
                    <a:cubicBezTo>
                      <a:pt x="195122" y="469298"/>
                      <a:pt x="226228" y="542672"/>
                      <a:pt x="356204" y="55432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2" name="Rectangle 16">
                <a:extLst>
                  <a:ext uri="{FF2B5EF4-FFF2-40B4-BE49-F238E27FC236}">
                    <a16:creationId xmlns="" xmlns:a16="http://schemas.microsoft.com/office/drawing/2014/main" id="{3C852EDF-035C-487A-8114-EFE281891372}"/>
                  </a:ext>
                </a:extLst>
              </p:cNvPr>
              <p:cNvSpPr/>
              <p:nvPr/>
            </p:nvSpPr>
            <p:spPr>
              <a:xfrm rot="5400000">
                <a:off x="3924521" y="2544519"/>
                <a:ext cx="1298127" cy="1317823"/>
              </a:xfrm>
              <a:custGeom>
                <a:avLst/>
                <a:gdLst/>
                <a:ahLst/>
                <a:cxnLst/>
                <a:rect l="l" t="t" r="r" b="b"/>
                <a:pathLst>
                  <a:path w="1955947" h="1985624">
                    <a:moveTo>
                      <a:pt x="0" y="1003881"/>
                    </a:moveTo>
                    <a:cubicBezTo>
                      <a:pt x="1786" y="923929"/>
                      <a:pt x="39686" y="843507"/>
                      <a:pt x="110119" y="838255"/>
                    </a:cubicBezTo>
                    <a:cubicBezTo>
                      <a:pt x="192631" y="838705"/>
                      <a:pt x="224359" y="907854"/>
                      <a:pt x="344973" y="923174"/>
                    </a:cubicBezTo>
                    <a:lnTo>
                      <a:pt x="344973" y="369420"/>
                    </a:lnTo>
                    <a:lnTo>
                      <a:pt x="908132" y="369420"/>
                    </a:lnTo>
                    <a:cubicBezTo>
                      <a:pt x="894844" y="237444"/>
                      <a:pt x="823326" y="228204"/>
                      <a:pt x="813809" y="135531"/>
                    </a:cubicBezTo>
                    <a:cubicBezTo>
                      <a:pt x="814404" y="51663"/>
                      <a:pt x="875327" y="6753"/>
                      <a:pt x="970513" y="0"/>
                    </a:cubicBezTo>
                    <a:cubicBezTo>
                      <a:pt x="1050464" y="1786"/>
                      <a:pt x="1130887" y="39686"/>
                      <a:pt x="1136139" y="110119"/>
                    </a:cubicBezTo>
                    <a:cubicBezTo>
                      <a:pt x="1135661" y="197933"/>
                      <a:pt x="1057369" y="228227"/>
                      <a:pt x="1049972" y="369420"/>
                    </a:cubicBezTo>
                    <a:lnTo>
                      <a:pt x="1604973" y="369420"/>
                    </a:lnTo>
                    <a:lnTo>
                      <a:pt x="1604973" y="930811"/>
                    </a:lnTo>
                    <a:cubicBezTo>
                      <a:pt x="1719598" y="912484"/>
                      <a:pt x="1732247" y="847309"/>
                      <a:pt x="1820416" y="838255"/>
                    </a:cubicBezTo>
                    <a:cubicBezTo>
                      <a:pt x="1904284" y="838850"/>
                      <a:pt x="1949194" y="899773"/>
                      <a:pt x="1955947" y="994959"/>
                    </a:cubicBezTo>
                    <a:cubicBezTo>
                      <a:pt x="1954161" y="1074910"/>
                      <a:pt x="1916261" y="1155332"/>
                      <a:pt x="1845828" y="1160585"/>
                    </a:cubicBezTo>
                    <a:cubicBezTo>
                      <a:pt x="1761973" y="1160128"/>
                      <a:pt x="1730569" y="1088717"/>
                      <a:pt x="1604973" y="1075359"/>
                    </a:cubicBezTo>
                    <a:lnTo>
                      <a:pt x="1604973" y="1629420"/>
                    </a:lnTo>
                    <a:lnTo>
                      <a:pt x="1043081" y="1629420"/>
                    </a:lnTo>
                    <a:cubicBezTo>
                      <a:pt x="1059954" y="1748915"/>
                      <a:pt x="1126948" y="1760610"/>
                      <a:pt x="1136138" y="1850093"/>
                    </a:cubicBezTo>
                    <a:cubicBezTo>
                      <a:pt x="1135543" y="1933961"/>
                      <a:pt x="1074620" y="1978871"/>
                      <a:pt x="979434" y="1985624"/>
                    </a:cubicBezTo>
                    <a:cubicBezTo>
                      <a:pt x="899483" y="1983838"/>
                      <a:pt x="819061" y="1945938"/>
                      <a:pt x="813808" y="1875505"/>
                    </a:cubicBezTo>
                    <a:cubicBezTo>
                      <a:pt x="814271" y="1790502"/>
                      <a:pt x="887645" y="1759396"/>
                      <a:pt x="899301" y="1629420"/>
                    </a:cubicBezTo>
                    <a:lnTo>
                      <a:pt x="344973" y="1629420"/>
                    </a:lnTo>
                    <a:lnTo>
                      <a:pt x="344973" y="1069040"/>
                    </a:lnTo>
                    <a:cubicBezTo>
                      <a:pt x="235877" y="1088650"/>
                      <a:pt x="222136" y="1151691"/>
                      <a:pt x="135531" y="1160585"/>
                    </a:cubicBezTo>
                    <a:cubicBezTo>
                      <a:pt x="51663" y="1159990"/>
                      <a:pt x="6753" y="1099066"/>
                      <a:pt x="0" y="10038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2" name="L-Shape 161">
              <a:extLst>
                <a:ext uri="{FF2B5EF4-FFF2-40B4-BE49-F238E27FC236}">
                  <a16:creationId xmlns="" xmlns:a16="http://schemas.microsoft.com/office/drawing/2014/main" id="{61F378DF-0912-4F83-B19A-EB1ACE2F986C}"/>
                </a:ext>
              </a:extLst>
            </p:cNvPr>
            <p:cNvSpPr/>
            <p:nvPr/>
          </p:nvSpPr>
          <p:spPr>
            <a:xfrm rot="8100000">
              <a:off x="2301940" y="1478467"/>
              <a:ext cx="1772983" cy="1772982"/>
            </a:xfrm>
            <a:prstGeom prst="corner">
              <a:avLst>
                <a:gd name="adj1" fmla="val 10489"/>
                <a:gd name="adj2" fmla="val 10848"/>
              </a:avLst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9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829568" y="5354666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0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812774" y="2093034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1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725338" y="3260816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2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615023" y="436041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="" xmlns:a16="http://schemas.microsoft.com/office/drawing/2014/main" id="{2FCC2C00-5A76-41AA-BC4C-75ED91BDA071}"/>
              </a:ext>
            </a:extLst>
          </p:cNvPr>
          <p:cNvGrpSpPr/>
          <p:nvPr/>
        </p:nvGrpSpPr>
        <p:grpSpPr>
          <a:xfrm>
            <a:off x="279566" y="5380379"/>
            <a:ext cx="3657961" cy="767334"/>
            <a:chOff x="2594237" y="1826563"/>
            <a:chExt cx="5025399" cy="1054183"/>
          </a:xfrm>
        </p:grpSpPr>
        <p:sp>
          <p:nvSpPr>
            <p:cNvPr id="204" name="Freeform: Shape 275">
              <a:extLst>
                <a:ext uri="{FF2B5EF4-FFF2-40B4-BE49-F238E27FC236}">
                  <a16:creationId xmlns="" xmlns:a16="http://schemas.microsoft.com/office/drawing/2014/main" id="{0818017D-CAC9-4CAF-B33A-56A99A602F45}"/>
                </a:ext>
              </a:extLst>
            </p:cNvPr>
            <p:cNvSpPr/>
            <p:nvPr/>
          </p:nvSpPr>
          <p:spPr>
            <a:xfrm>
              <a:off x="3406994" y="2204406"/>
              <a:ext cx="3332855" cy="422296"/>
            </a:xfrm>
            <a:custGeom>
              <a:avLst/>
              <a:gdLst>
                <a:gd name="connsiteX0" fmla="*/ 453073 w 3332855"/>
                <a:gd name="connsiteY0" fmla="*/ 336758 h 422296"/>
                <a:gd name="connsiteX1" fmla="*/ 444228 w 3332855"/>
                <a:gd name="connsiteY1" fmla="*/ 341333 h 422296"/>
                <a:gd name="connsiteX2" fmla="*/ 457649 w 3332855"/>
                <a:gd name="connsiteY2" fmla="*/ 364819 h 422296"/>
                <a:gd name="connsiteX3" fmla="*/ 472900 w 3332855"/>
                <a:gd name="connsiteY3" fmla="*/ 357194 h 422296"/>
                <a:gd name="connsiteX4" fmla="*/ 453073 w 3332855"/>
                <a:gd name="connsiteY4" fmla="*/ 336758 h 422296"/>
                <a:gd name="connsiteX5" fmla="*/ 671160 w 3332855"/>
                <a:gd name="connsiteY5" fmla="*/ 321507 h 422296"/>
                <a:gd name="connsiteX6" fmla="*/ 649199 w 3332855"/>
                <a:gd name="connsiteY6" fmla="*/ 333098 h 422296"/>
                <a:gd name="connsiteX7" fmla="*/ 641573 w 3332855"/>
                <a:gd name="connsiteY7" fmla="*/ 338588 h 422296"/>
                <a:gd name="connsiteX8" fmla="*/ 660485 w 3332855"/>
                <a:gd name="connsiteY8" fmla="*/ 363599 h 422296"/>
                <a:gd name="connsiteX9" fmla="*/ 683970 w 3332855"/>
                <a:gd name="connsiteY9" fmla="*/ 341333 h 422296"/>
                <a:gd name="connsiteX10" fmla="*/ 684886 w 3332855"/>
                <a:gd name="connsiteY10" fmla="*/ 347433 h 422296"/>
                <a:gd name="connsiteX11" fmla="*/ 682751 w 3332855"/>
                <a:gd name="connsiteY11" fmla="*/ 360549 h 422296"/>
                <a:gd name="connsiteX12" fmla="*/ 690071 w 3332855"/>
                <a:gd name="connsiteY12" fmla="*/ 362989 h 422296"/>
                <a:gd name="connsiteX13" fmla="*/ 701356 w 3332855"/>
                <a:gd name="connsiteY13" fmla="*/ 352008 h 422296"/>
                <a:gd name="connsiteX14" fmla="*/ 702881 w 3332855"/>
                <a:gd name="connsiteY14" fmla="*/ 326997 h 422296"/>
                <a:gd name="connsiteX15" fmla="*/ 671160 w 3332855"/>
                <a:gd name="connsiteY15" fmla="*/ 321507 h 422296"/>
                <a:gd name="connsiteX16" fmla="*/ 922854 w 3332855"/>
                <a:gd name="connsiteY16" fmla="*/ 313869 h 422296"/>
                <a:gd name="connsiteX17" fmla="*/ 910043 w 3332855"/>
                <a:gd name="connsiteY17" fmla="*/ 345286 h 422296"/>
                <a:gd name="connsiteX18" fmla="*/ 918279 w 3332855"/>
                <a:gd name="connsiteY18" fmla="*/ 374263 h 422296"/>
                <a:gd name="connsiteX19" fmla="*/ 922854 w 3332855"/>
                <a:gd name="connsiteY19" fmla="*/ 376702 h 422296"/>
                <a:gd name="connsiteX20" fmla="*/ 942069 w 3332855"/>
                <a:gd name="connsiteY20" fmla="*/ 359926 h 422296"/>
                <a:gd name="connsiteX21" fmla="*/ 957320 w 3332855"/>
                <a:gd name="connsiteY21" fmla="*/ 350776 h 422296"/>
                <a:gd name="connsiteX22" fmla="*/ 940240 w 3332855"/>
                <a:gd name="connsiteY22" fmla="*/ 343150 h 422296"/>
                <a:gd name="connsiteX23" fmla="*/ 952441 w 3332855"/>
                <a:gd name="connsiteY23" fmla="*/ 322409 h 422296"/>
                <a:gd name="connsiteX24" fmla="*/ 922854 w 3332855"/>
                <a:gd name="connsiteY24" fmla="*/ 313869 h 422296"/>
                <a:gd name="connsiteX25" fmla="*/ 1186223 w 3332855"/>
                <a:gd name="connsiteY25" fmla="*/ 343028 h 422296"/>
                <a:gd name="connsiteX26" fmla="*/ 1146705 w 3332855"/>
                <a:gd name="connsiteY26" fmla="*/ 351084 h 422296"/>
                <a:gd name="connsiteX27" fmla="*/ 1153498 w 3332855"/>
                <a:gd name="connsiteY27" fmla="*/ 363929 h 422296"/>
                <a:gd name="connsiteX28" fmla="*/ 1178078 w 3332855"/>
                <a:gd name="connsiteY28" fmla="*/ 362251 h 422296"/>
                <a:gd name="connsiteX29" fmla="*/ 1190835 w 3332855"/>
                <a:gd name="connsiteY29" fmla="*/ 344871 h 422296"/>
                <a:gd name="connsiteX30" fmla="*/ 1186223 w 3332855"/>
                <a:gd name="connsiteY30" fmla="*/ 343028 h 422296"/>
                <a:gd name="connsiteX31" fmla="*/ 725758 w 3332855"/>
                <a:gd name="connsiteY31" fmla="*/ 239152 h 422296"/>
                <a:gd name="connsiteX32" fmla="*/ 719353 w 3332855"/>
                <a:gd name="connsiteY32" fmla="*/ 241288 h 422296"/>
                <a:gd name="connsiteX33" fmla="*/ 723012 w 3332855"/>
                <a:gd name="connsiteY33" fmla="*/ 262334 h 422296"/>
                <a:gd name="connsiteX34" fmla="*/ 731858 w 3332855"/>
                <a:gd name="connsiteY34" fmla="*/ 260198 h 422296"/>
                <a:gd name="connsiteX35" fmla="*/ 725758 w 3332855"/>
                <a:gd name="connsiteY35" fmla="*/ 239152 h 422296"/>
                <a:gd name="connsiteX36" fmla="*/ 197650 w 3332855"/>
                <a:gd name="connsiteY36" fmla="*/ 159355 h 422296"/>
                <a:gd name="connsiteX37" fmla="*/ 189109 w 3332855"/>
                <a:gd name="connsiteY37" fmla="*/ 164540 h 422296"/>
                <a:gd name="connsiteX38" fmla="*/ 188195 w 3332855"/>
                <a:gd name="connsiteY38" fmla="*/ 206938 h 422296"/>
                <a:gd name="connsiteX39" fmla="*/ 187584 w 3332855"/>
                <a:gd name="connsiteY39" fmla="*/ 227679 h 422296"/>
                <a:gd name="connsiteX40" fmla="*/ 196735 w 3332855"/>
                <a:gd name="connsiteY40" fmla="*/ 221883 h 422296"/>
                <a:gd name="connsiteX41" fmla="*/ 207715 w 3332855"/>
                <a:gd name="connsiteY41" fmla="*/ 171556 h 422296"/>
                <a:gd name="connsiteX42" fmla="*/ 197650 w 3332855"/>
                <a:gd name="connsiteY42" fmla="*/ 159355 h 422296"/>
                <a:gd name="connsiteX43" fmla="*/ 970400 w 3332855"/>
                <a:gd name="connsiteY43" fmla="*/ 254264 h 422296"/>
                <a:gd name="connsiteX44" fmla="*/ 932279 w 3332855"/>
                <a:gd name="connsiteY44" fmla="*/ 275213 h 422296"/>
                <a:gd name="connsiteX45" fmla="*/ 932832 w 3332855"/>
                <a:gd name="connsiteY45" fmla="*/ 279619 h 422296"/>
                <a:gd name="connsiteX46" fmla="*/ 953774 w 3332855"/>
                <a:gd name="connsiteY46" fmla="*/ 277924 h 422296"/>
                <a:gd name="connsiteX47" fmla="*/ 962338 w 3332855"/>
                <a:gd name="connsiteY47" fmla="*/ 294375 h 422296"/>
                <a:gd name="connsiteX48" fmla="*/ 968136 w 3332855"/>
                <a:gd name="connsiteY48" fmla="*/ 292804 h 422296"/>
                <a:gd name="connsiteX49" fmla="*/ 970400 w 3332855"/>
                <a:gd name="connsiteY49" fmla="*/ 254264 h 422296"/>
                <a:gd name="connsiteX50" fmla="*/ 1371353 w 3332855"/>
                <a:gd name="connsiteY50" fmla="*/ 309287 h 422296"/>
                <a:gd name="connsiteX51" fmla="*/ 1358543 w 3332855"/>
                <a:gd name="connsiteY51" fmla="*/ 340704 h 422296"/>
                <a:gd name="connsiteX52" fmla="*/ 1366779 w 3332855"/>
                <a:gd name="connsiteY52" fmla="*/ 369680 h 422296"/>
                <a:gd name="connsiteX53" fmla="*/ 1371353 w 3332855"/>
                <a:gd name="connsiteY53" fmla="*/ 372120 h 422296"/>
                <a:gd name="connsiteX54" fmla="*/ 1390570 w 3332855"/>
                <a:gd name="connsiteY54" fmla="*/ 355344 h 422296"/>
                <a:gd name="connsiteX55" fmla="*/ 1405821 w 3332855"/>
                <a:gd name="connsiteY55" fmla="*/ 345889 h 422296"/>
                <a:gd name="connsiteX56" fmla="*/ 1388740 w 3332855"/>
                <a:gd name="connsiteY56" fmla="*/ 338263 h 422296"/>
                <a:gd name="connsiteX57" fmla="*/ 1400941 w 3332855"/>
                <a:gd name="connsiteY57" fmla="*/ 317522 h 422296"/>
                <a:gd name="connsiteX58" fmla="*/ 1371353 w 3332855"/>
                <a:gd name="connsiteY58" fmla="*/ 309287 h 422296"/>
                <a:gd name="connsiteX59" fmla="*/ 735518 w 3332855"/>
                <a:gd name="connsiteY59" fmla="*/ 194925 h 422296"/>
                <a:gd name="connsiteX60" fmla="*/ 705017 w 3332855"/>
                <a:gd name="connsiteY60" fmla="*/ 193400 h 422296"/>
                <a:gd name="connsiteX61" fmla="*/ 695866 w 3332855"/>
                <a:gd name="connsiteY61" fmla="*/ 214447 h 422296"/>
                <a:gd name="connsiteX62" fmla="*/ 674515 w 3332855"/>
                <a:gd name="connsiteY62" fmla="*/ 232442 h 422296"/>
                <a:gd name="connsiteX63" fmla="*/ 658045 w 3332855"/>
                <a:gd name="connsiteY63" fmla="*/ 244033 h 422296"/>
                <a:gd name="connsiteX64" fmla="*/ 670245 w 3332855"/>
                <a:gd name="connsiteY64" fmla="*/ 281550 h 422296"/>
                <a:gd name="connsiteX65" fmla="*/ 679701 w 3332855"/>
                <a:gd name="connsiteY65" fmla="*/ 278805 h 422296"/>
                <a:gd name="connsiteX66" fmla="*/ 687631 w 3332855"/>
                <a:gd name="connsiteY66" fmla="*/ 272704 h 422296"/>
                <a:gd name="connsiteX67" fmla="*/ 689766 w 3332855"/>
                <a:gd name="connsiteY67" fmla="*/ 275144 h 422296"/>
                <a:gd name="connsiteX68" fmla="*/ 680310 w 3332855"/>
                <a:gd name="connsiteY68" fmla="*/ 293141 h 422296"/>
                <a:gd name="connsiteX69" fmla="*/ 682750 w 3332855"/>
                <a:gd name="connsiteY69" fmla="*/ 294970 h 422296"/>
                <a:gd name="connsiteX70" fmla="*/ 690986 w 3332855"/>
                <a:gd name="connsiteY70" fmla="*/ 289785 h 422296"/>
                <a:gd name="connsiteX71" fmla="*/ 698307 w 3332855"/>
                <a:gd name="connsiteY71" fmla="*/ 303816 h 422296"/>
                <a:gd name="connsiteX72" fmla="*/ 719353 w 3332855"/>
                <a:gd name="connsiteY72" fmla="*/ 268740 h 422296"/>
                <a:gd name="connsiteX73" fmla="*/ 703186 w 3332855"/>
                <a:gd name="connsiteY73" fmla="*/ 224512 h 422296"/>
                <a:gd name="connsiteX74" fmla="*/ 720268 w 3332855"/>
                <a:gd name="connsiteY74" fmla="*/ 214141 h 422296"/>
                <a:gd name="connsiteX75" fmla="*/ 736434 w 3332855"/>
                <a:gd name="connsiteY75" fmla="*/ 200416 h 422296"/>
                <a:gd name="connsiteX76" fmla="*/ 735518 w 3332855"/>
                <a:gd name="connsiteY76" fmla="*/ 194925 h 422296"/>
                <a:gd name="connsiteX77" fmla="*/ 1145935 w 3332855"/>
                <a:gd name="connsiteY77" fmla="*/ 246359 h 422296"/>
                <a:gd name="connsiteX78" fmla="*/ 1140994 w 3332855"/>
                <a:gd name="connsiteY78" fmla="*/ 247788 h 422296"/>
                <a:gd name="connsiteX79" fmla="*/ 1134708 w 3332855"/>
                <a:gd name="connsiteY79" fmla="*/ 257391 h 422296"/>
                <a:gd name="connsiteX80" fmla="*/ 1147659 w 3332855"/>
                <a:gd name="connsiteY80" fmla="*/ 292591 h 422296"/>
                <a:gd name="connsiteX81" fmla="*/ 1157663 w 3332855"/>
                <a:gd name="connsiteY81" fmla="*/ 274979 h 422296"/>
                <a:gd name="connsiteX82" fmla="*/ 1186036 w 3332855"/>
                <a:gd name="connsiteY82" fmla="*/ 258815 h 422296"/>
                <a:gd name="connsiteX83" fmla="*/ 1148552 w 3332855"/>
                <a:gd name="connsiteY83" fmla="*/ 267585 h 422296"/>
                <a:gd name="connsiteX84" fmla="*/ 1153414 w 3332855"/>
                <a:gd name="connsiteY84" fmla="*/ 250824 h 422296"/>
                <a:gd name="connsiteX85" fmla="*/ 1145935 w 3332855"/>
                <a:gd name="connsiteY85" fmla="*/ 246359 h 422296"/>
                <a:gd name="connsiteX86" fmla="*/ 162883 w 3332855"/>
                <a:gd name="connsiteY86" fmla="*/ 68160 h 422296"/>
                <a:gd name="connsiteX87" fmla="*/ 140612 w 3332855"/>
                <a:gd name="connsiteY87" fmla="*/ 69375 h 422296"/>
                <a:gd name="connsiteX88" fmla="*/ 140307 w 3332855"/>
                <a:gd name="connsiteY88" fmla="*/ 162710 h 422296"/>
                <a:gd name="connsiteX89" fmla="*/ 145187 w 3332855"/>
                <a:gd name="connsiteY89" fmla="*/ 172471 h 422296"/>
                <a:gd name="connsiteX90" fmla="*/ 186669 w 3332855"/>
                <a:gd name="connsiteY90" fmla="*/ 149290 h 422296"/>
                <a:gd name="connsiteX91" fmla="*/ 187890 w 3332855"/>
                <a:gd name="connsiteY91" fmla="*/ 106892 h 422296"/>
                <a:gd name="connsiteX92" fmla="*/ 162883 w 3332855"/>
                <a:gd name="connsiteY92" fmla="*/ 68160 h 422296"/>
                <a:gd name="connsiteX93" fmla="*/ 2042658 w 3332855"/>
                <a:gd name="connsiteY93" fmla="*/ 322709 h 422296"/>
                <a:gd name="connsiteX94" fmla="*/ 2042353 w 3332855"/>
                <a:gd name="connsiteY94" fmla="*/ 360531 h 422296"/>
                <a:gd name="connsiteX95" fmla="*/ 2020391 w 3332855"/>
                <a:gd name="connsiteY95" fmla="*/ 332774 h 422296"/>
                <a:gd name="connsiteX96" fmla="*/ 2042658 w 3332855"/>
                <a:gd name="connsiteY96" fmla="*/ 322709 h 422296"/>
                <a:gd name="connsiteX97" fmla="*/ 1620552 w 3332855"/>
                <a:gd name="connsiteY97" fmla="*/ 251943 h 422296"/>
                <a:gd name="connsiteX98" fmla="*/ 1583341 w 3332855"/>
                <a:gd name="connsiteY98" fmla="*/ 267500 h 422296"/>
                <a:gd name="connsiteX99" fmla="*/ 1592491 w 3332855"/>
                <a:gd name="connsiteY99" fmla="*/ 278785 h 422296"/>
                <a:gd name="connsiteX100" fmla="*/ 1616283 w 3332855"/>
                <a:gd name="connsiteY100" fmla="*/ 272380 h 422296"/>
                <a:gd name="connsiteX101" fmla="*/ 1625738 w 3332855"/>
                <a:gd name="connsiteY101" fmla="*/ 253164 h 422296"/>
                <a:gd name="connsiteX102" fmla="*/ 1620552 w 3332855"/>
                <a:gd name="connsiteY102" fmla="*/ 251943 h 422296"/>
                <a:gd name="connsiteX103" fmla="*/ 610156 w 3332855"/>
                <a:gd name="connsiteY103" fmla="*/ 98540 h 422296"/>
                <a:gd name="connsiteX104" fmla="*/ 606497 w 3332855"/>
                <a:gd name="connsiteY104" fmla="*/ 98540 h 422296"/>
                <a:gd name="connsiteX105" fmla="*/ 592161 w 3332855"/>
                <a:gd name="connsiteY105" fmla="*/ 173574 h 422296"/>
                <a:gd name="connsiteX106" fmla="*/ 555864 w 3332855"/>
                <a:gd name="connsiteY106" fmla="*/ 173269 h 422296"/>
                <a:gd name="connsiteX107" fmla="*/ 565014 w 3332855"/>
                <a:gd name="connsiteY107" fmla="*/ 194620 h 422296"/>
                <a:gd name="connsiteX108" fmla="*/ 551289 w 3332855"/>
                <a:gd name="connsiteY108" fmla="*/ 229087 h 422296"/>
                <a:gd name="connsiteX109" fmla="*/ 546714 w 3332855"/>
                <a:gd name="connsiteY109" fmla="*/ 215362 h 422296"/>
                <a:gd name="connsiteX110" fmla="*/ 530852 w 3332855"/>
                <a:gd name="connsiteY110" fmla="*/ 207431 h 422296"/>
                <a:gd name="connsiteX111" fmla="*/ 521703 w 3332855"/>
                <a:gd name="connsiteY111" fmla="*/ 212007 h 422296"/>
                <a:gd name="connsiteX112" fmla="*/ 525667 w 3332855"/>
                <a:gd name="connsiteY112" fmla="*/ 226342 h 422296"/>
                <a:gd name="connsiteX113" fmla="*/ 540003 w 3332855"/>
                <a:gd name="connsiteY113" fmla="*/ 248913 h 422296"/>
                <a:gd name="connsiteX114" fmla="*/ 553119 w 3332855"/>
                <a:gd name="connsiteY114" fmla="*/ 253794 h 422296"/>
                <a:gd name="connsiteX115" fmla="*/ 569590 w 3332855"/>
                <a:gd name="connsiteY115" fmla="*/ 245252 h 422296"/>
                <a:gd name="connsiteX116" fmla="*/ 571724 w 3332855"/>
                <a:gd name="connsiteY116" fmla="*/ 247693 h 422296"/>
                <a:gd name="connsiteX117" fmla="*/ 581790 w 3332855"/>
                <a:gd name="connsiteY117" fmla="*/ 224207 h 422296"/>
                <a:gd name="connsiteX118" fmla="*/ 584230 w 3332855"/>
                <a:gd name="connsiteY118" fmla="*/ 224817 h 422296"/>
                <a:gd name="connsiteX119" fmla="*/ 580569 w 3332855"/>
                <a:gd name="connsiteY119" fmla="*/ 262334 h 422296"/>
                <a:gd name="connsiteX120" fmla="*/ 630593 w 3332855"/>
                <a:gd name="connsiteY120" fmla="*/ 262334 h 422296"/>
                <a:gd name="connsiteX121" fmla="*/ 610156 w 3332855"/>
                <a:gd name="connsiteY121" fmla="*/ 98540 h 422296"/>
                <a:gd name="connsiteX122" fmla="*/ 249808 w 3332855"/>
                <a:gd name="connsiteY122" fmla="*/ 32773 h 422296"/>
                <a:gd name="connsiteX123" fmla="*/ 271769 w 3332855"/>
                <a:gd name="connsiteY123" fmla="*/ 63580 h 422296"/>
                <a:gd name="connsiteX124" fmla="*/ 249808 w 3332855"/>
                <a:gd name="connsiteY124" fmla="*/ 32773 h 422296"/>
                <a:gd name="connsiteX125" fmla="*/ 224797 w 3332855"/>
                <a:gd name="connsiteY125" fmla="*/ 7152 h 422296"/>
                <a:gd name="connsiteX126" fmla="*/ 241572 w 3332855"/>
                <a:gd name="connsiteY126" fmla="*/ 18437 h 422296"/>
                <a:gd name="connsiteX127" fmla="*/ 241268 w 3332855"/>
                <a:gd name="connsiteY127" fmla="*/ 24233 h 422296"/>
                <a:gd name="connsiteX128" fmla="*/ 258043 w 3332855"/>
                <a:gd name="connsiteY128" fmla="*/ 14778 h 422296"/>
                <a:gd name="connsiteX129" fmla="*/ 287630 w 3332855"/>
                <a:gd name="connsiteY129" fmla="*/ 34298 h 422296"/>
                <a:gd name="connsiteX130" fmla="*/ 285494 w 3332855"/>
                <a:gd name="connsiteY130" fmla="*/ 37958 h 422296"/>
                <a:gd name="connsiteX131" fmla="*/ 267193 w 3332855"/>
                <a:gd name="connsiteY131" fmla="*/ 27588 h 422296"/>
                <a:gd name="connsiteX132" fmla="*/ 271158 w 3332855"/>
                <a:gd name="connsiteY132" fmla="*/ 46499 h 422296"/>
                <a:gd name="connsiteX133" fmla="*/ 294950 w 3332855"/>
                <a:gd name="connsiteY133" fmla="*/ 48024 h 422296"/>
                <a:gd name="connsiteX134" fmla="*/ 300746 w 3332855"/>
                <a:gd name="connsiteY134" fmla="*/ 68155 h 422296"/>
                <a:gd name="connsiteX135" fmla="*/ 299525 w 3332855"/>
                <a:gd name="connsiteY135" fmla="*/ 180401 h 422296"/>
                <a:gd name="connsiteX136" fmla="*/ 263228 w 3332855"/>
                <a:gd name="connsiteY136" fmla="*/ 227069 h 422296"/>
                <a:gd name="connsiteX137" fmla="*/ 195210 w 3332855"/>
                <a:gd name="connsiteY137" fmla="*/ 237744 h 422296"/>
                <a:gd name="connsiteX138" fmla="*/ 138782 w 3332855"/>
                <a:gd name="connsiteY138" fmla="*/ 242015 h 422296"/>
                <a:gd name="connsiteX139" fmla="*/ 138172 w 3332855"/>
                <a:gd name="connsiteY139" fmla="*/ 387508 h 422296"/>
                <a:gd name="connsiteX140" fmla="*/ 119871 w 3332855"/>
                <a:gd name="connsiteY140" fmla="*/ 324064 h 422296"/>
                <a:gd name="connsiteX141" fmla="*/ 101265 w 3332855"/>
                <a:gd name="connsiteY141" fmla="*/ 300578 h 422296"/>
                <a:gd name="connsiteX142" fmla="*/ 94249 w 3332855"/>
                <a:gd name="connsiteY142" fmla="*/ 313693 h 422296"/>
                <a:gd name="connsiteX143" fmla="*/ 91809 w 3332855"/>
                <a:gd name="connsiteY143" fmla="*/ 339925 h 422296"/>
                <a:gd name="connsiteX144" fmla="*/ 103705 w 3332855"/>
                <a:gd name="connsiteY144" fmla="*/ 356091 h 422296"/>
                <a:gd name="connsiteX145" fmla="*/ 82659 w 3332855"/>
                <a:gd name="connsiteY145" fmla="*/ 386593 h 422296"/>
                <a:gd name="connsiteX146" fmla="*/ 103400 w 3332855"/>
                <a:gd name="connsiteY146" fmla="*/ 388728 h 422296"/>
                <a:gd name="connsiteX147" fmla="*/ 102790 w 3332855"/>
                <a:gd name="connsiteY147" fmla="*/ 392998 h 422296"/>
                <a:gd name="connsiteX148" fmla="*/ 35077 w 3332855"/>
                <a:gd name="connsiteY148" fmla="*/ 400624 h 422296"/>
                <a:gd name="connsiteX149" fmla="*/ 39652 w 3332855"/>
                <a:gd name="connsiteY149" fmla="*/ 396048 h 422296"/>
                <a:gd name="connsiteX150" fmla="*/ 51547 w 3332855"/>
                <a:gd name="connsiteY150" fmla="*/ 378968 h 422296"/>
                <a:gd name="connsiteX151" fmla="*/ 58563 w 3332855"/>
                <a:gd name="connsiteY151" fmla="*/ 358531 h 422296"/>
                <a:gd name="connsiteX152" fmla="*/ 60698 w 3332855"/>
                <a:gd name="connsiteY152" fmla="*/ 348771 h 422296"/>
                <a:gd name="connsiteX153" fmla="*/ 71984 w 3332855"/>
                <a:gd name="connsiteY153" fmla="*/ 334740 h 422296"/>
                <a:gd name="connsiteX154" fmla="*/ 65273 w 3332855"/>
                <a:gd name="connsiteY154" fmla="*/ 348770 h 422296"/>
                <a:gd name="connsiteX155" fmla="*/ 87539 w 3332855"/>
                <a:gd name="connsiteY155" fmla="*/ 342975 h 422296"/>
                <a:gd name="connsiteX156" fmla="*/ 61308 w 3332855"/>
                <a:gd name="connsiteY156" fmla="*/ 279837 h 422296"/>
                <a:gd name="connsiteX157" fmla="*/ 32941 w 3332855"/>
                <a:gd name="connsiteY157" fmla="*/ 285937 h 422296"/>
                <a:gd name="connsiteX158" fmla="*/ 21351 w 3332855"/>
                <a:gd name="connsiteY158" fmla="*/ 299968 h 422296"/>
                <a:gd name="connsiteX159" fmla="*/ 10065 w 3332855"/>
                <a:gd name="connsiteY159" fmla="*/ 346331 h 422296"/>
                <a:gd name="connsiteX160" fmla="*/ 10065 w 3332855"/>
                <a:gd name="connsiteY160" fmla="*/ 353956 h 422296"/>
                <a:gd name="connsiteX161" fmla="*/ 18911 w 3332855"/>
                <a:gd name="connsiteY161" fmla="*/ 357311 h 422296"/>
                <a:gd name="connsiteX162" fmla="*/ 36907 w 3332855"/>
                <a:gd name="connsiteY162" fmla="*/ 352736 h 422296"/>
                <a:gd name="connsiteX163" fmla="*/ 30501 w 3332855"/>
                <a:gd name="connsiteY163" fmla="*/ 364326 h 422296"/>
                <a:gd name="connsiteX164" fmla="*/ 25011 w 3332855"/>
                <a:gd name="connsiteY164" fmla="*/ 383238 h 422296"/>
                <a:gd name="connsiteX165" fmla="*/ 4879 w 3332855"/>
                <a:gd name="connsiteY165" fmla="*/ 404894 h 422296"/>
                <a:gd name="connsiteX166" fmla="*/ 0 w 3332855"/>
                <a:gd name="connsiteY166" fmla="*/ 402454 h 422296"/>
                <a:gd name="connsiteX167" fmla="*/ 1220 w 3332855"/>
                <a:gd name="connsiteY167" fmla="*/ 136 h 422296"/>
                <a:gd name="connsiteX168" fmla="*/ 75034 w 3332855"/>
                <a:gd name="connsiteY168" fmla="*/ 136 h 422296"/>
                <a:gd name="connsiteX169" fmla="*/ 190635 w 3332855"/>
                <a:gd name="connsiteY169" fmla="*/ 2272 h 422296"/>
                <a:gd name="connsiteX170" fmla="*/ 224797 w 3332855"/>
                <a:gd name="connsiteY170" fmla="*/ 7152 h 422296"/>
                <a:gd name="connsiteX171" fmla="*/ 1183590 w 3332855"/>
                <a:gd name="connsiteY171" fmla="*/ 114519 h 422296"/>
                <a:gd name="connsiteX172" fmla="*/ 1179165 w 3332855"/>
                <a:gd name="connsiteY172" fmla="*/ 114889 h 422296"/>
                <a:gd name="connsiteX173" fmla="*/ 1179994 w 3332855"/>
                <a:gd name="connsiteY173" fmla="*/ 135883 h 422296"/>
                <a:gd name="connsiteX174" fmla="*/ 1163206 w 3332855"/>
                <a:gd name="connsiteY174" fmla="*/ 143762 h 422296"/>
                <a:gd name="connsiteX175" fmla="*/ 1164538 w 3332855"/>
                <a:gd name="connsiteY175" fmla="*/ 149620 h 422296"/>
                <a:gd name="connsiteX176" fmla="*/ 1202951 w 3332855"/>
                <a:gd name="connsiteY176" fmla="*/ 153470 h 422296"/>
                <a:gd name="connsiteX177" fmla="*/ 1183590 w 3332855"/>
                <a:gd name="connsiteY177" fmla="*/ 114519 h 422296"/>
                <a:gd name="connsiteX178" fmla="*/ 2187503 w 3332855"/>
                <a:gd name="connsiteY178" fmla="*/ 252859 h 422296"/>
                <a:gd name="connsiteX179" fmla="*/ 2195434 w 3332855"/>
                <a:gd name="connsiteY179" fmla="*/ 282751 h 422296"/>
                <a:gd name="connsiteX180" fmla="*/ 2187808 w 3332855"/>
                <a:gd name="connsiteY180" fmla="*/ 309898 h 422296"/>
                <a:gd name="connsiteX181" fmla="*/ 2195129 w 3332855"/>
                <a:gd name="connsiteY181" fmla="*/ 312338 h 422296"/>
                <a:gd name="connsiteX182" fmla="*/ 2209465 w 3332855"/>
                <a:gd name="connsiteY182" fmla="*/ 282141 h 422296"/>
                <a:gd name="connsiteX183" fmla="*/ 2187503 w 3332855"/>
                <a:gd name="connsiteY183" fmla="*/ 252859 h 422296"/>
                <a:gd name="connsiteX184" fmla="*/ 1619943 w 3332855"/>
                <a:gd name="connsiteY184" fmla="*/ 166234 h 422296"/>
                <a:gd name="connsiteX185" fmla="*/ 1584865 w 3332855"/>
                <a:gd name="connsiteY185" fmla="*/ 182095 h 422296"/>
                <a:gd name="connsiteX186" fmla="*/ 1586390 w 3332855"/>
                <a:gd name="connsiteY186" fmla="*/ 164709 h 422296"/>
                <a:gd name="connsiteX187" fmla="*/ 1569309 w 3332855"/>
                <a:gd name="connsiteY187" fmla="*/ 174775 h 422296"/>
                <a:gd name="connsiteX188" fmla="*/ 1588830 w 3332855"/>
                <a:gd name="connsiteY188" fmla="*/ 206801 h 422296"/>
                <a:gd name="connsiteX189" fmla="*/ 1595236 w 3332855"/>
                <a:gd name="connsiteY189" fmla="*/ 187585 h 422296"/>
                <a:gd name="connsiteX190" fmla="*/ 1619943 w 3332855"/>
                <a:gd name="connsiteY190" fmla="*/ 166234 h 422296"/>
                <a:gd name="connsiteX191" fmla="*/ 2779815 w 3332855"/>
                <a:gd name="connsiteY191" fmla="*/ 321785 h 422296"/>
                <a:gd name="connsiteX192" fmla="*/ 2767614 w 3332855"/>
                <a:gd name="connsiteY192" fmla="*/ 321174 h 422296"/>
                <a:gd name="connsiteX193" fmla="*/ 2766395 w 3332855"/>
                <a:gd name="connsiteY193" fmla="*/ 333986 h 422296"/>
                <a:gd name="connsiteX194" fmla="*/ 2781341 w 3332855"/>
                <a:gd name="connsiteY194" fmla="*/ 352591 h 422296"/>
                <a:gd name="connsiteX195" fmla="*/ 2795067 w 3332855"/>
                <a:gd name="connsiteY195" fmla="*/ 357777 h 422296"/>
                <a:gd name="connsiteX196" fmla="*/ 2814282 w 3332855"/>
                <a:gd name="connsiteY196" fmla="*/ 347711 h 422296"/>
                <a:gd name="connsiteX197" fmla="*/ 2799031 w 3332855"/>
                <a:gd name="connsiteY197" fmla="*/ 327275 h 422296"/>
                <a:gd name="connsiteX198" fmla="*/ 2779815 w 3332855"/>
                <a:gd name="connsiteY198" fmla="*/ 321785 h 422296"/>
                <a:gd name="connsiteX199" fmla="*/ 650757 w 3332855"/>
                <a:gd name="connsiteY199" fmla="*/ 2255 h 422296"/>
                <a:gd name="connsiteX200" fmla="*/ 661094 w 3332855"/>
                <a:gd name="connsiteY200" fmla="*/ 25031 h 422296"/>
                <a:gd name="connsiteX201" fmla="*/ 706541 w 3332855"/>
                <a:gd name="connsiteY201" fmla="*/ 14356 h 422296"/>
                <a:gd name="connsiteX202" fmla="*/ 719048 w 3332855"/>
                <a:gd name="connsiteY202" fmla="*/ 72613 h 422296"/>
                <a:gd name="connsiteX203" fmla="*/ 690071 w 3332855"/>
                <a:gd name="connsiteY203" fmla="*/ 72308 h 422296"/>
                <a:gd name="connsiteX204" fmla="*/ 723318 w 3332855"/>
                <a:gd name="connsiteY204" fmla="*/ 104336 h 422296"/>
                <a:gd name="connsiteX205" fmla="*/ 704407 w 3332855"/>
                <a:gd name="connsiteY205" fmla="*/ 123246 h 422296"/>
                <a:gd name="connsiteX206" fmla="*/ 722097 w 3332855"/>
                <a:gd name="connsiteY206" fmla="*/ 115621 h 422296"/>
                <a:gd name="connsiteX207" fmla="*/ 730028 w 3332855"/>
                <a:gd name="connsiteY207" fmla="*/ 129652 h 422296"/>
                <a:gd name="connsiteX208" fmla="*/ 744059 w 3332855"/>
                <a:gd name="connsiteY208" fmla="*/ 199806 h 422296"/>
                <a:gd name="connsiteX209" fmla="*/ 726063 w 3332855"/>
                <a:gd name="connsiteY209" fmla="*/ 214447 h 422296"/>
                <a:gd name="connsiteX210" fmla="*/ 720573 w 3332855"/>
                <a:gd name="connsiteY210" fmla="*/ 214141 h 422296"/>
                <a:gd name="connsiteX211" fmla="*/ 737958 w 3332855"/>
                <a:gd name="connsiteY211" fmla="*/ 230917 h 422296"/>
                <a:gd name="connsiteX212" fmla="*/ 750769 w 3332855"/>
                <a:gd name="connsiteY212" fmla="*/ 237933 h 422296"/>
                <a:gd name="connsiteX213" fmla="*/ 784321 w 3332855"/>
                <a:gd name="connsiteY213" fmla="*/ 405081 h 422296"/>
                <a:gd name="connsiteX214" fmla="*/ 639439 w 3332855"/>
                <a:gd name="connsiteY214" fmla="*/ 403862 h 422296"/>
                <a:gd name="connsiteX215" fmla="*/ 641573 w 3332855"/>
                <a:gd name="connsiteY215" fmla="*/ 337978 h 422296"/>
                <a:gd name="connsiteX216" fmla="*/ 636999 w 3332855"/>
                <a:gd name="connsiteY216" fmla="*/ 319677 h 422296"/>
                <a:gd name="connsiteX217" fmla="*/ 616562 w 3332855"/>
                <a:gd name="connsiteY217" fmla="*/ 329743 h 422296"/>
                <a:gd name="connsiteX218" fmla="*/ 593991 w 3332855"/>
                <a:gd name="connsiteY218" fmla="*/ 330658 h 422296"/>
                <a:gd name="connsiteX219" fmla="*/ 580570 w 3332855"/>
                <a:gd name="connsiteY219" fmla="*/ 342553 h 422296"/>
                <a:gd name="connsiteX220" fmla="*/ 574775 w 3332855"/>
                <a:gd name="connsiteY220" fmla="*/ 389526 h 422296"/>
                <a:gd name="connsiteX221" fmla="*/ 565320 w 3332855"/>
                <a:gd name="connsiteY221" fmla="*/ 402641 h 422296"/>
                <a:gd name="connsiteX222" fmla="*/ 549153 w 3332855"/>
                <a:gd name="connsiteY222" fmla="*/ 398371 h 422296"/>
                <a:gd name="connsiteX223" fmla="*/ 519567 w 3332855"/>
                <a:gd name="connsiteY223" fmla="*/ 369090 h 422296"/>
                <a:gd name="connsiteX224" fmla="*/ 500656 w 3332855"/>
                <a:gd name="connsiteY224" fmla="*/ 376105 h 422296"/>
                <a:gd name="connsiteX225" fmla="*/ 511942 w 3332855"/>
                <a:gd name="connsiteY225" fmla="*/ 403556 h 422296"/>
                <a:gd name="connsiteX226" fmla="*/ 427147 w 3332855"/>
                <a:gd name="connsiteY226" fmla="*/ 403556 h 422296"/>
                <a:gd name="connsiteX227" fmla="*/ 448499 w 3332855"/>
                <a:gd name="connsiteY227" fmla="*/ 319067 h 422296"/>
                <a:gd name="connsiteX228" fmla="*/ 450329 w 3332855"/>
                <a:gd name="connsiteY228" fmla="*/ 288260 h 422296"/>
                <a:gd name="connsiteX229" fmla="*/ 499436 w 3332855"/>
                <a:gd name="connsiteY229" fmla="*/ 13746 h 422296"/>
                <a:gd name="connsiteX230" fmla="*/ 516211 w 3332855"/>
                <a:gd name="connsiteY230" fmla="*/ 20 h 422296"/>
                <a:gd name="connsiteX231" fmla="*/ 589416 w 3332855"/>
                <a:gd name="connsiteY231" fmla="*/ 325 h 422296"/>
                <a:gd name="connsiteX232" fmla="*/ 609242 w 3332855"/>
                <a:gd name="connsiteY232" fmla="*/ 14661 h 422296"/>
                <a:gd name="connsiteX233" fmla="*/ 633032 w 3332855"/>
                <a:gd name="connsiteY233" fmla="*/ 48212 h 422296"/>
                <a:gd name="connsiteX234" fmla="*/ 639438 w 3332855"/>
                <a:gd name="connsiteY234" fmla="*/ 46687 h 422296"/>
                <a:gd name="connsiteX235" fmla="*/ 652249 w 3332855"/>
                <a:gd name="connsiteY235" fmla="*/ 16490 h 422296"/>
                <a:gd name="connsiteX236" fmla="*/ 637608 w 3332855"/>
                <a:gd name="connsiteY236" fmla="*/ 2765 h 422296"/>
                <a:gd name="connsiteX237" fmla="*/ 650757 w 3332855"/>
                <a:gd name="connsiteY237" fmla="*/ 2255 h 422296"/>
                <a:gd name="connsiteX238" fmla="*/ 941154 w 3332855"/>
                <a:gd name="connsiteY238" fmla="*/ 34779 h 422296"/>
                <a:gd name="connsiteX239" fmla="*/ 915838 w 3332855"/>
                <a:gd name="connsiteY239" fmla="*/ 47589 h 422296"/>
                <a:gd name="connsiteX240" fmla="*/ 941459 w 3332855"/>
                <a:gd name="connsiteY240" fmla="*/ 56740 h 422296"/>
                <a:gd name="connsiteX241" fmla="*/ 941154 w 3332855"/>
                <a:gd name="connsiteY241" fmla="*/ 34779 h 422296"/>
                <a:gd name="connsiteX242" fmla="*/ 1172179 w 3332855"/>
                <a:gd name="connsiteY242" fmla="*/ 67270 h 422296"/>
                <a:gd name="connsiteX243" fmla="*/ 1155866 w 3332855"/>
                <a:gd name="connsiteY243" fmla="*/ 74310 h 422296"/>
                <a:gd name="connsiteX244" fmla="*/ 1144098 w 3332855"/>
                <a:gd name="connsiteY244" fmla="*/ 127639 h 422296"/>
                <a:gd name="connsiteX245" fmla="*/ 1148229 w 3332855"/>
                <a:gd name="connsiteY245" fmla="*/ 128765 h 422296"/>
                <a:gd name="connsiteX246" fmla="*/ 1170349 w 3332855"/>
                <a:gd name="connsiteY246" fmla="*/ 100176 h 422296"/>
                <a:gd name="connsiteX247" fmla="*/ 1177183 w 3332855"/>
                <a:gd name="connsiteY247" fmla="*/ 82870 h 422296"/>
                <a:gd name="connsiteX248" fmla="*/ 1172179 w 3332855"/>
                <a:gd name="connsiteY248" fmla="*/ 67270 h 422296"/>
                <a:gd name="connsiteX249" fmla="*/ 1179187 w 3332855"/>
                <a:gd name="connsiteY249" fmla="*/ 47925 h 422296"/>
                <a:gd name="connsiteX250" fmla="*/ 1174474 w 3332855"/>
                <a:gd name="connsiteY250" fmla="*/ 52902 h 422296"/>
                <a:gd name="connsiteX251" fmla="*/ 1186090 w 3332855"/>
                <a:gd name="connsiteY251" fmla="*/ 80689 h 422296"/>
                <a:gd name="connsiteX252" fmla="*/ 1193626 w 3332855"/>
                <a:gd name="connsiteY252" fmla="*/ 80310 h 422296"/>
                <a:gd name="connsiteX253" fmla="*/ 1201591 w 3332855"/>
                <a:gd name="connsiteY253" fmla="*/ 60431 h 422296"/>
                <a:gd name="connsiteX254" fmla="*/ 1179187 w 3332855"/>
                <a:gd name="connsiteY254" fmla="*/ 47925 h 422296"/>
                <a:gd name="connsiteX255" fmla="*/ 1616282 w 3332855"/>
                <a:gd name="connsiteY255" fmla="*/ 98520 h 422296"/>
                <a:gd name="connsiteX256" fmla="*/ 1612013 w 3332855"/>
                <a:gd name="connsiteY256" fmla="*/ 99741 h 422296"/>
                <a:gd name="connsiteX257" fmla="*/ 1616891 w 3332855"/>
                <a:gd name="connsiteY257" fmla="*/ 120176 h 422296"/>
                <a:gd name="connsiteX258" fmla="*/ 1601946 w 3332855"/>
                <a:gd name="connsiteY258" fmla="*/ 131157 h 422296"/>
                <a:gd name="connsiteX259" fmla="*/ 1604081 w 3332855"/>
                <a:gd name="connsiteY259" fmla="*/ 136647 h 422296"/>
                <a:gd name="connsiteX260" fmla="*/ 1642819 w 3332855"/>
                <a:gd name="connsiteY260" fmla="*/ 132987 h 422296"/>
                <a:gd name="connsiteX261" fmla="*/ 1616282 w 3332855"/>
                <a:gd name="connsiteY261" fmla="*/ 98520 h 422296"/>
                <a:gd name="connsiteX262" fmla="*/ 2234782 w 3332855"/>
                <a:gd name="connsiteY262" fmla="*/ 158915 h 422296"/>
                <a:gd name="connsiteX263" fmla="*/ 2218920 w 3332855"/>
                <a:gd name="connsiteY263" fmla="*/ 163794 h 422296"/>
                <a:gd name="connsiteX264" fmla="*/ 2243321 w 3332855"/>
                <a:gd name="connsiteY264" fmla="*/ 189111 h 422296"/>
                <a:gd name="connsiteX265" fmla="*/ 2249116 w 3332855"/>
                <a:gd name="connsiteY265" fmla="*/ 186061 h 422296"/>
                <a:gd name="connsiteX266" fmla="*/ 2246982 w 3332855"/>
                <a:gd name="connsiteY266" fmla="*/ 178436 h 422296"/>
                <a:gd name="connsiteX267" fmla="*/ 2234782 w 3332855"/>
                <a:gd name="connsiteY267" fmla="*/ 158915 h 422296"/>
                <a:gd name="connsiteX268" fmla="*/ 1389655 w 3332855"/>
                <a:gd name="connsiteY268" fmla="*/ 30502 h 422296"/>
                <a:gd name="connsiteX269" fmla="*/ 1364339 w 3332855"/>
                <a:gd name="connsiteY269" fmla="*/ 43312 h 422296"/>
                <a:gd name="connsiteX270" fmla="*/ 1389960 w 3332855"/>
                <a:gd name="connsiteY270" fmla="*/ 52463 h 422296"/>
                <a:gd name="connsiteX271" fmla="*/ 1389655 w 3332855"/>
                <a:gd name="connsiteY271" fmla="*/ 30502 h 422296"/>
                <a:gd name="connsiteX272" fmla="*/ 1221628 w 3332855"/>
                <a:gd name="connsiteY272" fmla="*/ 1 h 422296"/>
                <a:gd name="connsiteX273" fmla="*/ 1221628 w 3332855"/>
                <a:gd name="connsiteY273" fmla="*/ 401022 h 422296"/>
                <a:gd name="connsiteX274" fmla="*/ 1134110 w 3332855"/>
                <a:gd name="connsiteY274" fmla="*/ 401022 h 422296"/>
                <a:gd name="connsiteX275" fmla="*/ 1044317 w 3332855"/>
                <a:gd name="connsiteY275" fmla="*/ 235833 h 422296"/>
                <a:gd name="connsiteX276" fmla="*/ 1078525 w 3332855"/>
                <a:gd name="connsiteY276" fmla="*/ 241915 h 422296"/>
                <a:gd name="connsiteX277" fmla="*/ 1079480 w 3332855"/>
                <a:gd name="connsiteY277" fmla="*/ 237742 h 422296"/>
                <a:gd name="connsiteX278" fmla="*/ 1050003 w 3332855"/>
                <a:gd name="connsiteY278" fmla="*/ 216818 h 422296"/>
                <a:gd name="connsiteX279" fmla="*/ 1032432 w 3332855"/>
                <a:gd name="connsiteY279" fmla="*/ 210702 h 422296"/>
                <a:gd name="connsiteX280" fmla="*/ 1030952 w 3332855"/>
                <a:gd name="connsiteY280" fmla="*/ 211245 h 422296"/>
                <a:gd name="connsiteX281" fmla="*/ 997542 w 3332855"/>
                <a:gd name="connsiteY281" fmla="*/ 149781 h 422296"/>
                <a:gd name="connsiteX282" fmla="*/ 1006011 w 3332855"/>
                <a:gd name="connsiteY282" fmla="*/ 145824 h 422296"/>
                <a:gd name="connsiteX283" fmla="*/ 1005323 w 3332855"/>
                <a:gd name="connsiteY283" fmla="*/ 138310 h 422296"/>
                <a:gd name="connsiteX284" fmla="*/ 985131 w 3332855"/>
                <a:gd name="connsiteY284" fmla="*/ 131170 h 422296"/>
                <a:gd name="connsiteX285" fmla="*/ 973559 w 3332855"/>
                <a:gd name="connsiteY285" fmla="*/ 154071 h 422296"/>
                <a:gd name="connsiteX286" fmla="*/ 978726 w 3332855"/>
                <a:gd name="connsiteY286" fmla="*/ 158575 h 422296"/>
                <a:gd name="connsiteX287" fmla="*/ 992161 w 3332855"/>
                <a:gd name="connsiteY287" fmla="*/ 152296 h 422296"/>
                <a:gd name="connsiteX288" fmla="*/ 992891 w 3332855"/>
                <a:gd name="connsiteY288" fmla="*/ 162143 h 422296"/>
                <a:gd name="connsiteX289" fmla="*/ 992890 w 3332855"/>
                <a:gd name="connsiteY289" fmla="*/ 189844 h 422296"/>
                <a:gd name="connsiteX290" fmla="*/ 968414 w 3332855"/>
                <a:gd name="connsiteY290" fmla="*/ 172470 h 422296"/>
                <a:gd name="connsiteX291" fmla="*/ 950842 w 3332855"/>
                <a:gd name="connsiteY291" fmla="*/ 166354 h 422296"/>
                <a:gd name="connsiteX292" fmla="*/ 935461 w 3332855"/>
                <a:gd name="connsiteY292" fmla="*/ 171998 h 422296"/>
                <a:gd name="connsiteX293" fmla="*/ 943167 w 3332855"/>
                <a:gd name="connsiteY293" fmla="*/ 188007 h 422296"/>
                <a:gd name="connsiteX294" fmla="*/ 992891 w 3332855"/>
                <a:gd name="connsiteY294" fmla="*/ 196848 h 422296"/>
                <a:gd name="connsiteX295" fmla="*/ 992890 w 3332855"/>
                <a:gd name="connsiteY295" fmla="*/ 260834 h 422296"/>
                <a:gd name="connsiteX296" fmla="*/ 991845 w 3332855"/>
                <a:gd name="connsiteY296" fmla="*/ 260696 h 422296"/>
                <a:gd name="connsiteX297" fmla="*/ 983438 w 3332855"/>
                <a:gd name="connsiteY297" fmla="*/ 279397 h 422296"/>
                <a:gd name="connsiteX298" fmla="*/ 992891 w 3332855"/>
                <a:gd name="connsiteY298" fmla="*/ 279645 h 422296"/>
                <a:gd name="connsiteX299" fmla="*/ 992890 w 3332855"/>
                <a:gd name="connsiteY299" fmla="*/ 401022 h 422296"/>
                <a:gd name="connsiteX300" fmla="*/ 909950 w 3332855"/>
                <a:gd name="connsiteY300" fmla="*/ 401022 h 422296"/>
                <a:gd name="connsiteX301" fmla="*/ 909950 w 3332855"/>
                <a:gd name="connsiteY301" fmla="*/ 1 h 422296"/>
                <a:gd name="connsiteX302" fmla="*/ 1017531 w 3332855"/>
                <a:gd name="connsiteY302" fmla="*/ 1 h 422296"/>
                <a:gd name="connsiteX303" fmla="*/ 1039920 w 3332855"/>
                <a:gd name="connsiteY303" fmla="*/ 41637 h 422296"/>
                <a:gd name="connsiteX304" fmla="*/ 1018018 w 3332855"/>
                <a:gd name="connsiteY304" fmla="*/ 47895 h 422296"/>
                <a:gd name="connsiteX305" fmla="*/ 1047003 w 3332855"/>
                <a:gd name="connsiteY305" fmla="*/ 54809 h 422296"/>
                <a:gd name="connsiteX306" fmla="*/ 1078849 w 3332855"/>
                <a:gd name="connsiteY306" fmla="*/ 114029 h 422296"/>
                <a:gd name="connsiteX307" fmla="*/ 1066219 w 3332855"/>
                <a:gd name="connsiteY307" fmla="*/ 116999 h 422296"/>
                <a:gd name="connsiteX308" fmla="*/ 1045271 w 3332855"/>
                <a:gd name="connsiteY308" fmla="*/ 167435 h 422296"/>
                <a:gd name="connsiteX309" fmla="*/ 1049140 w 3332855"/>
                <a:gd name="connsiteY309" fmla="*/ 169268 h 422296"/>
                <a:gd name="connsiteX310" fmla="*/ 1075936 w 3332855"/>
                <a:gd name="connsiteY310" fmla="*/ 145006 h 422296"/>
                <a:gd name="connsiteX311" fmla="*/ 1085702 w 3332855"/>
                <a:gd name="connsiteY311" fmla="*/ 129169 h 422296"/>
                <a:gd name="connsiteX312" fmla="*/ 1085271 w 3332855"/>
                <a:gd name="connsiteY312" fmla="*/ 125971 h 422296"/>
                <a:gd name="connsiteX313" fmla="*/ 1141017 w 3332855"/>
                <a:gd name="connsiteY313" fmla="*/ 229635 h 422296"/>
                <a:gd name="connsiteX314" fmla="*/ 1139271 w 3332855"/>
                <a:gd name="connsiteY314" fmla="*/ 209497 h 422296"/>
                <a:gd name="connsiteX315" fmla="*/ 1139271 w 3332855"/>
                <a:gd name="connsiteY315" fmla="*/ 1 h 422296"/>
                <a:gd name="connsiteX316" fmla="*/ 1602861 w 3332855"/>
                <a:gd name="connsiteY316" fmla="*/ 49108 h 422296"/>
                <a:gd name="connsiteX317" fmla="*/ 1588220 w 3332855"/>
                <a:gd name="connsiteY317" fmla="*/ 59173 h 422296"/>
                <a:gd name="connsiteX318" fmla="*/ 1587001 w 3332855"/>
                <a:gd name="connsiteY318" fmla="*/ 113771 h 422296"/>
                <a:gd name="connsiteX319" fmla="*/ 1591271 w 3332855"/>
                <a:gd name="connsiteY319" fmla="*/ 114076 h 422296"/>
                <a:gd name="connsiteX320" fmla="*/ 1607436 w 3332855"/>
                <a:gd name="connsiteY320" fmla="*/ 81744 h 422296"/>
                <a:gd name="connsiteX321" fmla="*/ 1610792 w 3332855"/>
                <a:gd name="connsiteY321" fmla="*/ 63443 h 422296"/>
                <a:gd name="connsiteX322" fmla="*/ 1602861 w 3332855"/>
                <a:gd name="connsiteY322" fmla="*/ 49108 h 422296"/>
                <a:gd name="connsiteX323" fmla="*/ 1509222 w 3332855"/>
                <a:gd name="connsiteY323" fmla="*/ 31417 h 422296"/>
                <a:gd name="connsiteX324" fmla="*/ 1466824 w 3332855"/>
                <a:gd name="connsiteY324" fmla="*/ 43312 h 422296"/>
                <a:gd name="connsiteX325" fmla="*/ 1500071 w 3332855"/>
                <a:gd name="connsiteY325" fmla="*/ 51243 h 422296"/>
                <a:gd name="connsiteX326" fmla="*/ 1509222 w 3332855"/>
                <a:gd name="connsiteY326" fmla="*/ 31417 h 422296"/>
                <a:gd name="connsiteX327" fmla="*/ 1613232 w 3332855"/>
                <a:gd name="connsiteY327" fmla="*/ 32637 h 422296"/>
                <a:gd name="connsiteX328" fmla="*/ 1609573 w 3332855"/>
                <a:gd name="connsiteY328" fmla="*/ 38432 h 422296"/>
                <a:gd name="connsiteX329" fmla="*/ 1626347 w 3332855"/>
                <a:gd name="connsiteY329" fmla="*/ 63443 h 422296"/>
                <a:gd name="connsiteX330" fmla="*/ 1633668 w 3332855"/>
                <a:gd name="connsiteY330" fmla="*/ 61613 h 422296"/>
                <a:gd name="connsiteX331" fmla="*/ 1637633 w 3332855"/>
                <a:gd name="connsiteY331" fmla="*/ 40568 h 422296"/>
                <a:gd name="connsiteX332" fmla="*/ 1613232 w 3332855"/>
                <a:gd name="connsiteY332" fmla="*/ 32637 h 422296"/>
                <a:gd name="connsiteX333" fmla="*/ 1601946 w 3332855"/>
                <a:gd name="connsiteY333" fmla="*/ 9456 h 422296"/>
                <a:gd name="connsiteX334" fmla="*/ 1596456 w 3332855"/>
                <a:gd name="connsiteY334" fmla="*/ 34162 h 422296"/>
                <a:gd name="connsiteX335" fmla="*/ 1624822 w 3332855"/>
                <a:gd name="connsiteY335" fmla="*/ 19521 h 422296"/>
                <a:gd name="connsiteX336" fmla="*/ 1671794 w 3332855"/>
                <a:gd name="connsiteY336" fmla="*/ 87844 h 422296"/>
                <a:gd name="connsiteX337" fmla="*/ 1669354 w 3332855"/>
                <a:gd name="connsiteY337" fmla="*/ 340703 h 422296"/>
                <a:gd name="connsiteX338" fmla="*/ 1637938 w 3332855"/>
                <a:gd name="connsiteY338" fmla="*/ 387676 h 422296"/>
                <a:gd name="connsiteX339" fmla="*/ 1622992 w 3332855"/>
                <a:gd name="connsiteY339" fmla="*/ 389201 h 422296"/>
                <a:gd name="connsiteX340" fmla="*/ 1610487 w 3332855"/>
                <a:gd name="connsiteY340" fmla="*/ 391641 h 422296"/>
                <a:gd name="connsiteX341" fmla="*/ 1565039 w 3332855"/>
                <a:gd name="connsiteY341" fmla="*/ 402622 h 422296"/>
                <a:gd name="connsiteX342" fmla="*/ 1513187 w 3332855"/>
                <a:gd name="connsiteY342" fmla="*/ 397742 h 422296"/>
                <a:gd name="connsiteX343" fmla="*/ 1500377 w 3332855"/>
                <a:gd name="connsiteY343" fmla="*/ 390725 h 422296"/>
                <a:gd name="connsiteX344" fmla="*/ 1472009 w 3332855"/>
                <a:gd name="connsiteY344" fmla="*/ 400791 h 422296"/>
                <a:gd name="connsiteX345" fmla="*/ 1496716 w 3332855"/>
                <a:gd name="connsiteY345" fmla="*/ 366324 h 422296"/>
                <a:gd name="connsiteX346" fmla="*/ 1496106 w 3332855"/>
                <a:gd name="connsiteY346" fmla="*/ 357784 h 422296"/>
                <a:gd name="connsiteX347" fmla="*/ 1506477 w 3332855"/>
                <a:gd name="connsiteY347" fmla="*/ 336433 h 422296"/>
                <a:gd name="connsiteX348" fmla="*/ 1518372 w 3332855"/>
                <a:gd name="connsiteY348" fmla="*/ 359309 h 422296"/>
                <a:gd name="connsiteX349" fmla="*/ 1537283 w 3332855"/>
                <a:gd name="connsiteY349" fmla="*/ 317522 h 422296"/>
                <a:gd name="connsiteX350" fmla="*/ 1532708 w 3332855"/>
                <a:gd name="connsiteY350" fmla="*/ 305017 h 422296"/>
                <a:gd name="connsiteX351" fmla="*/ 1533317 w 3332855"/>
                <a:gd name="connsiteY351" fmla="*/ 96386 h 422296"/>
                <a:gd name="connsiteX352" fmla="*/ 1492445 w 3332855"/>
                <a:gd name="connsiteY352" fmla="*/ 68628 h 422296"/>
                <a:gd name="connsiteX353" fmla="*/ 1487260 w 3332855"/>
                <a:gd name="connsiteY353" fmla="*/ 80525 h 422296"/>
                <a:gd name="connsiteX354" fmla="*/ 1486650 w 3332855"/>
                <a:gd name="connsiteY354" fmla="*/ 185755 h 422296"/>
                <a:gd name="connsiteX355" fmla="*/ 1485125 w 3332855"/>
                <a:gd name="connsiteY355" fmla="*/ 202226 h 422296"/>
                <a:gd name="connsiteX356" fmla="*/ 1484821 w 3332855"/>
                <a:gd name="connsiteY356" fmla="*/ 202226 h 422296"/>
                <a:gd name="connsiteX357" fmla="*/ 1466824 w 3332855"/>
                <a:gd name="connsiteY357" fmla="*/ 219611 h 422296"/>
                <a:gd name="connsiteX358" fmla="*/ 1484821 w 3332855"/>
                <a:gd name="connsiteY358" fmla="*/ 202226 h 422296"/>
                <a:gd name="connsiteX359" fmla="*/ 1486040 w 3332855"/>
                <a:gd name="connsiteY359" fmla="*/ 303491 h 422296"/>
                <a:gd name="connsiteX360" fmla="*/ 1479330 w 3332855"/>
                <a:gd name="connsiteY360" fmla="*/ 348938 h 422296"/>
                <a:gd name="connsiteX361" fmla="*/ 1481465 w 3332855"/>
                <a:gd name="connsiteY361" fmla="*/ 355954 h 422296"/>
                <a:gd name="connsiteX362" fmla="*/ 1475060 w 3332855"/>
                <a:gd name="connsiteY362" fmla="*/ 367545 h 422296"/>
                <a:gd name="connsiteX363" fmla="*/ 1443033 w 3332855"/>
                <a:gd name="connsiteY363" fmla="*/ 388286 h 422296"/>
                <a:gd name="connsiteX364" fmla="*/ 1464690 w 3332855"/>
                <a:gd name="connsiteY364" fmla="*/ 403842 h 422296"/>
                <a:gd name="connsiteX365" fmla="*/ 1347258 w 3332855"/>
                <a:gd name="connsiteY365" fmla="*/ 403537 h 422296"/>
                <a:gd name="connsiteX366" fmla="*/ 1348173 w 3332855"/>
                <a:gd name="connsiteY366" fmla="*/ 96080 h 422296"/>
                <a:gd name="connsiteX367" fmla="*/ 1364339 w 3332855"/>
                <a:gd name="connsiteY367" fmla="*/ 93335 h 422296"/>
                <a:gd name="connsiteX368" fmla="*/ 1373794 w 3332855"/>
                <a:gd name="connsiteY368" fmla="*/ 82965 h 422296"/>
                <a:gd name="connsiteX369" fmla="*/ 1370439 w 3332855"/>
                <a:gd name="connsiteY369" fmla="*/ 75339 h 422296"/>
                <a:gd name="connsiteX370" fmla="*/ 1360374 w 3332855"/>
                <a:gd name="connsiteY370" fmla="*/ 84185 h 422296"/>
                <a:gd name="connsiteX371" fmla="*/ 1350918 w 3332855"/>
                <a:gd name="connsiteY371" fmla="*/ 91505 h 422296"/>
                <a:gd name="connsiteX372" fmla="*/ 1347867 w 3332855"/>
                <a:gd name="connsiteY372" fmla="*/ 0 h 422296"/>
                <a:gd name="connsiteX373" fmla="*/ 1601946 w 3332855"/>
                <a:gd name="connsiteY373" fmla="*/ 9456 h 422296"/>
                <a:gd name="connsiteX374" fmla="*/ 2453477 w 3332855"/>
                <a:gd name="connsiteY374" fmla="*/ 67104 h 422296"/>
                <a:gd name="connsiteX375" fmla="*/ 2433346 w 3332855"/>
                <a:gd name="connsiteY375" fmla="*/ 77170 h 422296"/>
                <a:gd name="connsiteX376" fmla="*/ 2444060 w 3332855"/>
                <a:gd name="connsiteY376" fmla="*/ 106909 h 422296"/>
                <a:gd name="connsiteX377" fmla="*/ 2447826 w 3332855"/>
                <a:gd name="connsiteY377" fmla="*/ 109241 h 422296"/>
                <a:gd name="connsiteX378" fmla="*/ 2447987 w 3332855"/>
                <a:gd name="connsiteY378" fmla="*/ 110112 h 422296"/>
                <a:gd name="connsiteX379" fmla="*/ 2459577 w 3332855"/>
                <a:gd name="connsiteY379" fmla="*/ 116518 h 422296"/>
                <a:gd name="connsiteX380" fmla="*/ 2447826 w 3332855"/>
                <a:gd name="connsiteY380" fmla="*/ 109241 h 422296"/>
                <a:gd name="connsiteX381" fmla="*/ 2442802 w 3332855"/>
                <a:gd name="connsiteY381" fmla="*/ 82050 h 422296"/>
                <a:gd name="connsiteX382" fmla="*/ 2455612 w 3332855"/>
                <a:gd name="connsiteY382" fmla="*/ 69850 h 422296"/>
                <a:gd name="connsiteX383" fmla="*/ 2453477 w 3332855"/>
                <a:gd name="connsiteY383" fmla="*/ 67104 h 422296"/>
                <a:gd name="connsiteX384" fmla="*/ 2034118 w 3332855"/>
                <a:gd name="connsiteY384" fmla="*/ 916 h 422296"/>
                <a:gd name="connsiteX385" fmla="*/ 2034118 w 3332855"/>
                <a:gd name="connsiteY385" fmla="*/ 79305 h 422296"/>
                <a:gd name="connsiteX386" fmla="*/ 1965794 w 3332855"/>
                <a:gd name="connsiteY386" fmla="*/ 79611 h 422296"/>
                <a:gd name="connsiteX387" fmla="*/ 1939562 w 3332855"/>
                <a:gd name="connsiteY387" fmla="*/ 105231 h 422296"/>
                <a:gd name="connsiteX388" fmla="*/ 1939563 w 3332855"/>
                <a:gd name="connsiteY388" fmla="*/ 161355 h 422296"/>
                <a:gd name="connsiteX389" fmla="*/ 1924007 w 3332855"/>
                <a:gd name="connsiteY389" fmla="*/ 144884 h 422296"/>
                <a:gd name="connsiteX390" fmla="*/ 1898690 w 3332855"/>
                <a:gd name="connsiteY390" fmla="*/ 119873 h 422296"/>
                <a:gd name="connsiteX391" fmla="*/ 1901436 w 3332855"/>
                <a:gd name="connsiteY391" fmla="*/ 147020 h 422296"/>
                <a:gd name="connsiteX392" fmla="*/ 1880084 w 3332855"/>
                <a:gd name="connsiteY392" fmla="*/ 182707 h 422296"/>
                <a:gd name="connsiteX393" fmla="*/ 1885880 w 3332855"/>
                <a:gd name="connsiteY393" fmla="*/ 187586 h 422296"/>
                <a:gd name="connsiteX394" fmla="*/ 1902655 w 3332855"/>
                <a:gd name="connsiteY394" fmla="*/ 173251 h 422296"/>
                <a:gd name="connsiteX395" fmla="*/ 1956339 w 3332855"/>
                <a:gd name="connsiteY395" fmla="*/ 167455 h 422296"/>
                <a:gd name="connsiteX396" fmla="*/ 1979215 w 3332855"/>
                <a:gd name="connsiteY396" fmla="*/ 159524 h 422296"/>
                <a:gd name="connsiteX397" fmla="*/ 2021918 w 3332855"/>
                <a:gd name="connsiteY397" fmla="*/ 159525 h 422296"/>
                <a:gd name="connsiteX398" fmla="*/ 2027712 w 3332855"/>
                <a:gd name="connsiteY398" fmla="*/ 161660 h 422296"/>
                <a:gd name="connsiteX399" fmla="*/ 2027407 w 3332855"/>
                <a:gd name="connsiteY399" fmla="*/ 233034 h 422296"/>
                <a:gd name="connsiteX400" fmla="*/ 1966709 w 3332855"/>
                <a:gd name="connsiteY400" fmla="*/ 215343 h 422296"/>
                <a:gd name="connsiteX401" fmla="*/ 1966709 w 3332855"/>
                <a:gd name="connsiteY401" fmla="*/ 231204 h 422296"/>
                <a:gd name="connsiteX402" fmla="*/ 1963964 w 3332855"/>
                <a:gd name="connsiteY402" fmla="*/ 232424 h 422296"/>
                <a:gd name="connsiteX403" fmla="*/ 1938648 w 3332855"/>
                <a:gd name="connsiteY403" fmla="*/ 263231 h 422296"/>
                <a:gd name="connsiteX404" fmla="*/ 1934683 w 3332855"/>
                <a:gd name="connsiteY404" fmla="*/ 306543 h 422296"/>
                <a:gd name="connsiteX405" fmla="*/ 1924922 w 3332855"/>
                <a:gd name="connsiteY405" fmla="*/ 313559 h 422296"/>
                <a:gd name="connsiteX406" fmla="*/ 1907536 w 3332855"/>
                <a:gd name="connsiteY406" fmla="*/ 331860 h 422296"/>
                <a:gd name="connsiteX407" fmla="*/ 2007581 w 3332855"/>
                <a:gd name="connsiteY407" fmla="*/ 324844 h 422296"/>
                <a:gd name="connsiteX408" fmla="*/ 2011242 w 3332855"/>
                <a:gd name="connsiteY408" fmla="*/ 372426 h 422296"/>
                <a:gd name="connsiteX409" fmla="*/ 2035948 w 3332855"/>
                <a:gd name="connsiteY409" fmla="*/ 370902 h 422296"/>
                <a:gd name="connsiteX410" fmla="*/ 2045098 w 3332855"/>
                <a:gd name="connsiteY410" fmla="*/ 404454 h 422296"/>
                <a:gd name="connsiteX411" fmla="*/ 2011851 w 3332855"/>
                <a:gd name="connsiteY411" fmla="*/ 403539 h 422296"/>
                <a:gd name="connsiteX412" fmla="*/ 2019782 w 3332855"/>
                <a:gd name="connsiteY412" fmla="*/ 391338 h 422296"/>
                <a:gd name="connsiteX413" fmla="*/ 2018257 w 3332855"/>
                <a:gd name="connsiteY413" fmla="*/ 387068 h 422296"/>
                <a:gd name="connsiteX414" fmla="*/ 1969760 w 3332855"/>
                <a:gd name="connsiteY414" fmla="*/ 401403 h 422296"/>
                <a:gd name="connsiteX415" fmla="*/ 1946883 w 3332855"/>
                <a:gd name="connsiteY415" fmla="*/ 346806 h 422296"/>
                <a:gd name="connsiteX416" fmla="*/ 1912721 w 3332855"/>
                <a:gd name="connsiteY416" fmla="*/ 366631 h 422296"/>
                <a:gd name="connsiteX417" fmla="*/ 1912722 w 3332855"/>
                <a:gd name="connsiteY417" fmla="*/ 403539 h 422296"/>
                <a:gd name="connsiteX418" fmla="*/ 1799865 w 3332855"/>
                <a:gd name="connsiteY418" fmla="*/ 402014 h 422296"/>
                <a:gd name="connsiteX419" fmla="*/ 1800170 w 3332855"/>
                <a:gd name="connsiteY419" fmla="*/ 257435 h 422296"/>
                <a:gd name="connsiteX420" fmla="*/ 1844094 w 3332855"/>
                <a:gd name="connsiteY420" fmla="*/ 274517 h 422296"/>
                <a:gd name="connsiteX421" fmla="*/ 1846533 w 3332855"/>
                <a:gd name="connsiteY421" fmla="*/ 265061 h 422296"/>
                <a:gd name="connsiteX422" fmla="*/ 1825181 w 3332855"/>
                <a:gd name="connsiteY422" fmla="*/ 255301 h 422296"/>
                <a:gd name="connsiteX423" fmla="*/ 1797425 w 3332855"/>
                <a:gd name="connsiteY423" fmla="*/ 247980 h 422296"/>
                <a:gd name="connsiteX424" fmla="*/ 1805355 w 3332855"/>
                <a:gd name="connsiteY424" fmla="*/ 205887 h 422296"/>
                <a:gd name="connsiteX425" fmla="*/ 1802916 w 3332855"/>
                <a:gd name="connsiteY425" fmla="*/ 175995 h 422296"/>
                <a:gd name="connsiteX426" fmla="*/ 1800171 w 3332855"/>
                <a:gd name="connsiteY426" fmla="*/ 168065 h 422296"/>
                <a:gd name="connsiteX427" fmla="*/ 1800476 w 3332855"/>
                <a:gd name="connsiteY427" fmla="*/ 34468 h 422296"/>
                <a:gd name="connsiteX428" fmla="*/ 1819691 w 3332855"/>
                <a:gd name="connsiteY428" fmla="*/ 8541 h 422296"/>
                <a:gd name="connsiteX429" fmla="*/ 1804440 w 3332855"/>
                <a:gd name="connsiteY429" fmla="*/ 86321 h 422296"/>
                <a:gd name="connsiteX430" fmla="*/ 1842873 w 3332855"/>
                <a:gd name="connsiteY430" fmla="*/ 59174 h 422296"/>
                <a:gd name="connsiteX431" fmla="*/ 1837688 w 3332855"/>
                <a:gd name="connsiteY431" fmla="*/ 42703 h 422296"/>
                <a:gd name="connsiteX432" fmla="*/ 1831892 w 3332855"/>
                <a:gd name="connsiteY432" fmla="*/ 23793 h 422296"/>
                <a:gd name="connsiteX433" fmla="*/ 1825791 w 3332855"/>
                <a:gd name="connsiteY433" fmla="*/ 2441 h 422296"/>
                <a:gd name="connsiteX434" fmla="*/ 1831892 w 3332855"/>
                <a:gd name="connsiteY434" fmla="*/ 306 h 422296"/>
                <a:gd name="connsiteX435" fmla="*/ 1860258 w 3332855"/>
                <a:gd name="connsiteY435" fmla="*/ 1 h 422296"/>
                <a:gd name="connsiteX436" fmla="*/ 1881610 w 3332855"/>
                <a:gd name="connsiteY436" fmla="*/ 13117 h 422296"/>
                <a:gd name="connsiteX437" fmla="*/ 1897470 w 3332855"/>
                <a:gd name="connsiteY437" fmla="*/ 14642 h 422296"/>
                <a:gd name="connsiteX438" fmla="*/ 1928582 w 3332855"/>
                <a:gd name="connsiteY438" fmla="*/ 18912 h 422296"/>
                <a:gd name="connsiteX439" fmla="*/ 1949323 w 3332855"/>
                <a:gd name="connsiteY439" fmla="*/ 5186 h 422296"/>
                <a:gd name="connsiteX440" fmla="*/ 1946883 w 3332855"/>
                <a:gd name="connsiteY440" fmla="*/ 611 h 422296"/>
                <a:gd name="connsiteX441" fmla="*/ 2034118 w 3332855"/>
                <a:gd name="connsiteY441" fmla="*/ 916 h 422296"/>
                <a:gd name="connsiteX442" fmla="*/ 3240739 w 3332855"/>
                <a:gd name="connsiteY442" fmla="*/ 156703 h 422296"/>
                <a:gd name="connsiteX443" fmla="*/ 3240434 w 3332855"/>
                <a:gd name="connsiteY443" fmla="*/ 157008 h 422296"/>
                <a:gd name="connsiteX444" fmla="*/ 3240421 w 3332855"/>
                <a:gd name="connsiteY444" fmla="*/ 156719 h 422296"/>
                <a:gd name="connsiteX445" fmla="*/ 3240434 w 3332855"/>
                <a:gd name="connsiteY445" fmla="*/ 156703 h 422296"/>
                <a:gd name="connsiteX446" fmla="*/ 3240739 w 3332855"/>
                <a:gd name="connsiteY446" fmla="*/ 156703 h 422296"/>
                <a:gd name="connsiteX447" fmla="*/ 2237221 w 3332855"/>
                <a:gd name="connsiteY447" fmla="*/ 7626 h 422296"/>
                <a:gd name="connsiteX448" fmla="*/ 2202144 w 3332855"/>
                <a:gd name="connsiteY448" fmla="*/ 25623 h 422296"/>
                <a:gd name="connsiteX449" fmla="*/ 2196349 w 3332855"/>
                <a:gd name="connsiteY449" fmla="*/ 12201 h 422296"/>
                <a:gd name="connsiteX450" fmla="*/ 2192994 w 3332855"/>
                <a:gd name="connsiteY450" fmla="*/ 11896 h 422296"/>
                <a:gd name="connsiteX451" fmla="*/ 2187503 w 3332855"/>
                <a:gd name="connsiteY451" fmla="*/ 44533 h 422296"/>
                <a:gd name="connsiteX452" fmla="*/ 2200313 w 3332855"/>
                <a:gd name="connsiteY452" fmla="*/ 50634 h 422296"/>
                <a:gd name="connsiteX453" fmla="*/ 2224411 w 3332855"/>
                <a:gd name="connsiteY453" fmla="*/ 44228 h 422296"/>
                <a:gd name="connsiteX454" fmla="*/ 2220445 w 3332855"/>
                <a:gd name="connsiteY454" fmla="*/ 26842 h 422296"/>
                <a:gd name="connsiteX455" fmla="*/ 2237221 w 3332855"/>
                <a:gd name="connsiteY455" fmla="*/ 7626 h 422296"/>
                <a:gd name="connsiteX456" fmla="*/ 3260870 w 3332855"/>
                <a:gd name="connsiteY456" fmla="*/ 148162 h 422296"/>
                <a:gd name="connsiteX457" fmla="*/ 3265140 w 3332855"/>
                <a:gd name="connsiteY457" fmla="*/ 164633 h 422296"/>
                <a:gd name="connsiteX458" fmla="*/ 3251110 w 3332855"/>
                <a:gd name="connsiteY458" fmla="*/ 162193 h 422296"/>
                <a:gd name="connsiteX459" fmla="*/ 3254160 w 3332855"/>
                <a:gd name="connsiteY459" fmla="*/ 171649 h 422296"/>
                <a:gd name="connsiteX460" fmla="*/ 3250804 w 3332855"/>
                <a:gd name="connsiteY460" fmla="*/ 173478 h 422296"/>
                <a:gd name="connsiteX461" fmla="*/ 3241044 w 3332855"/>
                <a:gd name="connsiteY461" fmla="*/ 155483 h 422296"/>
                <a:gd name="connsiteX462" fmla="*/ 3260870 w 3332855"/>
                <a:gd name="connsiteY462" fmla="*/ 148162 h 422296"/>
                <a:gd name="connsiteX463" fmla="*/ 2822213 w 3332855"/>
                <a:gd name="connsiteY463" fmla="*/ 73806 h 422296"/>
                <a:gd name="connsiteX464" fmla="*/ 2820078 w 3332855"/>
                <a:gd name="connsiteY464" fmla="*/ 104002 h 422296"/>
                <a:gd name="connsiteX465" fmla="*/ 2782866 w 3332855"/>
                <a:gd name="connsiteY465" fmla="*/ 105223 h 422296"/>
                <a:gd name="connsiteX466" fmla="*/ 2766089 w 3332855"/>
                <a:gd name="connsiteY466" fmla="*/ 106748 h 422296"/>
                <a:gd name="connsiteX467" fmla="*/ 2742298 w 3332855"/>
                <a:gd name="connsiteY467" fmla="*/ 136029 h 422296"/>
                <a:gd name="connsiteX468" fmla="*/ 2812758 w 3332855"/>
                <a:gd name="connsiteY468" fmla="*/ 143044 h 422296"/>
                <a:gd name="connsiteX469" fmla="*/ 2819467 w 3332855"/>
                <a:gd name="connsiteY469" fmla="*/ 160735 h 422296"/>
                <a:gd name="connsiteX470" fmla="*/ 2862475 w 3332855"/>
                <a:gd name="connsiteY470" fmla="*/ 149450 h 422296"/>
                <a:gd name="connsiteX471" fmla="*/ 2837464 w 3332855"/>
                <a:gd name="connsiteY471" fmla="*/ 121084 h 422296"/>
                <a:gd name="connsiteX472" fmla="*/ 2850579 w 3332855"/>
                <a:gd name="connsiteY472" fmla="*/ 130843 h 422296"/>
                <a:gd name="connsiteX473" fmla="*/ 2843564 w 3332855"/>
                <a:gd name="connsiteY473" fmla="*/ 93632 h 422296"/>
                <a:gd name="connsiteX474" fmla="*/ 2822213 w 3332855"/>
                <a:gd name="connsiteY474" fmla="*/ 73806 h 422296"/>
                <a:gd name="connsiteX475" fmla="*/ 2803607 w 3332855"/>
                <a:gd name="connsiteY475" fmla="*/ 34153 h 422296"/>
                <a:gd name="connsiteX476" fmla="*/ 2798116 w 3332855"/>
                <a:gd name="connsiteY476" fmla="*/ 39339 h 422296"/>
                <a:gd name="connsiteX477" fmla="*/ 2813977 w 3332855"/>
                <a:gd name="connsiteY477" fmla="*/ 63436 h 422296"/>
                <a:gd name="connsiteX478" fmla="*/ 2819163 w 3332855"/>
                <a:gd name="connsiteY478" fmla="*/ 62520 h 422296"/>
                <a:gd name="connsiteX479" fmla="*/ 2817638 w 3332855"/>
                <a:gd name="connsiteY479" fmla="*/ 44524 h 422296"/>
                <a:gd name="connsiteX480" fmla="*/ 2803607 w 3332855"/>
                <a:gd name="connsiteY480" fmla="*/ 34153 h 422296"/>
                <a:gd name="connsiteX481" fmla="*/ 2607205 w 3332855"/>
                <a:gd name="connsiteY481" fmla="*/ 1831 h 422296"/>
                <a:gd name="connsiteX482" fmla="*/ 2605986 w 3332855"/>
                <a:gd name="connsiteY482" fmla="*/ 404148 h 422296"/>
                <a:gd name="connsiteX483" fmla="*/ 2499230 w 3332855"/>
                <a:gd name="connsiteY483" fmla="*/ 400487 h 422296"/>
                <a:gd name="connsiteX484" fmla="*/ 2485199 w 3332855"/>
                <a:gd name="connsiteY484" fmla="*/ 406588 h 422296"/>
                <a:gd name="connsiteX485" fmla="*/ 2485504 w 3332855"/>
                <a:gd name="connsiteY485" fmla="*/ 143969 h 422296"/>
                <a:gd name="connsiteX486" fmla="*/ 2481234 w 3332855"/>
                <a:gd name="connsiteY486" fmla="*/ 143054 h 422296"/>
                <a:gd name="connsiteX487" fmla="*/ 2465983 w 3332855"/>
                <a:gd name="connsiteY487" fmla="*/ 223578 h 422296"/>
                <a:gd name="connsiteX488" fmla="*/ 2434566 w 3332855"/>
                <a:gd name="connsiteY488" fmla="*/ 394387 h 422296"/>
                <a:gd name="connsiteX489" fmla="*/ 2423281 w 3332855"/>
                <a:gd name="connsiteY489" fmla="*/ 404148 h 422296"/>
                <a:gd name="connsiteX490" fmla="*/ 2356178 w 3332855"/>
                <a:gd name="connsiteY490" fmla="*/ 403843 h 422296"/>
                <a:gd name="connsiteX491" fmla="*/ 2345806 w 3332855"/>
                <a:gd name="connsiteY491" fmla="*/ 394998 h 422296"/>
                <a:gd name="connsiteX492" fmla="*/ 2306154 w 3332855"/>
                <a:gd name="connsiteY492" fmla="*/ 186976 h 422296"/>
                <a:gd name="connsiteX493" fmla="*/ 2312865 w 3332855"/>
                <a:gd name="connsiteY493" fmla="*/ 153424 h 422296"/>
                <a:gd name="connsiteX494" fmla="*/ 2283583 w 3332855"/>
                <a:gd name="connsiteY494" fmla="*/ 104927 h 422296"/>
                <a:gd name="connsiteX495" fmla="*/ 2257046 w 3332855"/>
                <a:gd name="connsiteY495" fmla="*/ 86930 h 422296"/>
                <a:gd name="connsiteX496" fmla="*/ 2241796 w 3332855"/>
                <a:gd name="connsiteY496" fmla="*/ 88456 h 422296"/>
                <a:gd name="connsiteX497" fmla="*/ 2241491 w 3332855"/>
                <a:gd name="connsiteY497" fmla="*/ 107977 h 422296"/>
                <a:gd name="connsiteX498" fmla="*/ 2250642 w 3332855"/>
                <a:gd name="connsiteY498" fmla="*/ 122007 h 422296"/>
                <a:gd name="connsiteX499" fmla="*/ 2258877 w 3332855"/>
                <a:gd name="connsiteY499" fmla="*/ 117127 h 422296"/>
                <a:gd name="connsiteX500" fmla="*/ 2261927 w 3332855"/>
                <a:gd name="connsiteY500" fmla="*/ 129023 h 422296"/>
                <a:gd name="connsiteX501" fmla="*/ 2267113 w 3332855"/>
                <a:gd name="connsiteY501" fmla="*/ 147323 h 422296"/>
                <a:gd name="connsiteX502" fmla="*/ 2293345 w 3332855"/>
                <a:gd name="connsiteY502" fmla="*/ 169895 h 422296"/>
                <a:gd name="connsiteX503" fmla="*/ 2292124 w 3332855"/>
                <a:gd name="connsiteY503" fmla="*/ 400183 h 422296"/>
                <a:gd name="connsiteX504" fmla="*/ 2189944 w 3332855"/>
                <a:gd name="connsiteY504" fmla="*/ 394998 h 422296"/>
                <a:gd name="connsiteX505" fmla="*/ 2174387 w 3332855"/>
                <a:gd name="connsiteY505" fmla="*/ 403233 h 422296"/>
                <a:gd name="connsiteX506" fmla="*/ 2170727 w 3332855"/>
                <a:gd name="connsiteY506" fmla="*/ 401098 h 422296"/>
                <a:gd name="connsiteX507" fmla="*/ 2179267 w 3332855"/>
                <a:gd name="connsiteY507" fmla="*/ 378222 h 422296"/>
                <a:gd name="connsiteX508" fmla="*/ 2171948 w 3332855"/>
                <a:gd name="connsiteY508" fmla="*/ 379137 h 422296"/>
                <a:gd name="connsiteX509" fmla="*/ 2172558 w 3332855"/>
                <a:gd name="connsiteY509" fmla="*/ 916 h 422296"/>
                <a:gd name="connsiteX510" fmla="*/ 2186589 w 3332855"/>
                <a:gd name="connsiteY510" fmla="*/ 1 h 422296"/>
                <a:gd name="connsiteX511" fmla="*/ 2339096 w 3332855"/>
                <a:gd name="connsiteY511" fmla="*/ 1 h 422296"/>
                <a:gd name="connsiteX512" fmla="*/ 2357397 w 3332855"/>
                <a:gd name="connsiteY512" fmla="*/ 15862 h 422296"/>
                <a:gd name="connsiteX513" fmla="*/ 2384544 w 3332855"/>
                <a:gd name="connsiteY513" fmla="*/ 161050 h 422296"/>
                <a:gd name="connsiteX514" fmla="*/ 2392779 w 3332855"/>
                <a:gd name="connsiteY514" fmla="*/ 183010 h 422296"/>
                <a:gd name="connsiteX515" fmla="*/ 2397965 w 3332855"/>
                <a:gd name="connsiteY515" fmla="*/ 158914 h 422296"/>
                <a:gd name="connsiteX516" fmla="*/ 2415960 w 3332855"/>
                <a:gd name="connsiteY516" fmla="*/ 71985 h 422296"/>
                <a:gd name="connsiteX517" fmla="*/ 2423585 w 3332855"/>
                <a:gd name="connsiteY517" fmla="*/ 11896 h 422296"/>
                <a:gd name="connsiteX518" fmla="*/ 2433955 w 3332855"/>
                <a:gd name="connsiteY518" fmla="*/ 1221 h 422296"/>
                <a:gd name="connsiteX519" fmla="*/ 2607205 w 3332855"/>
                <a:gd name="connsiteY519" fmla="*/ 1831 h 422296"/>
                <a:gd name="connsiteX520" fmla="*/ 2872846 w 3332855"/>
                <a:gd name="connsiteY520" fmla="*/ 1822 h 422296"/>
                <a:gd name="connsiteX521" fmla="*/ 2871931 w 3332855"/>
                <a:gd name="connsiteY521" fmla="*/ 405969 h 422296"/>
                <a:gd name="connsiteX522" fmla="*/ 2755719 w 3332855"/>
                <a:gd name="connsiteY522" fmla="*/ 402310 h 422296"/>
                <a:gd name="connsiteX523" fmla="*/ 2753279 w 3332855"/>
                <a:gd name="connsiteY523" fmla="*/ 381568 h 422296"/>
                <a:gd name="connsiteX524" fmla="*/ 2732843 w 3332855"/>
                <a:gd name="connsiteY524" fmla="*/ 358691 h 422296"/>
                <a:gd name="connsiteX525" fmla="*/ 2734063 w 3332855"/>
                <a:gd name="connsiteY525" fmla="*/ 71061 h 422296"/>
                <a:gd name="connsiteX526" fmla="*/ 2734064 w 3332855"/>
                <a:gd name="connsiteY526" fmla="*/ 11888 h 422296"/>
                <a:gd name="connsiteX527" fmla="*/ 2744434 w 3332855"/>
                <a:gd name="connsiteY527" fmla="*/ 1212 h 422296"/>
                <a:gd name="connsiteX528" fmla="*/ 2800252 w 3332855"/>
                <a:gd name="connsiteY528" fmla="*/ 2736 h 422296"/>
                <a:gd name="connsiteX529" fmla="*/ 2842039 w 3332855"/>
                <a:gd name="connsiteY529" fmla="*/ 1517 h 422296"/>
                <a:gd name="connsiteX530" fmla="*/ 2872846 w 3332855"/>
                <a:gd name="connsiteY530" fmla="*/ 1822 h 422296"/>
                <a:gd name="connsiteX531" fmla="*/ 3177792 w 3332855"/>
                <a:gd name="connsiteY531" fmla="*/ 230 h 422296"/>
                <a:gd name="connsiteX532" fmla="*/ 3283442 w 3332855"/>
                <a:gd name="connsiteY532" fmla="*/ 28902 h 422296"/>
                <a:gd name="connsiteX533" fmla="*/ 3324924 w 3332855"/>
                <a:gd name="connsiteY533" fmla="*/ 85939 h 422296"/>
                <a:gd name="connsiteX534" fmla="*/ 3332855 w 3332855"/>
                <a:gd name="connsiteY534" fmla="*/ 184459 h 422296"/>
                <a:gd name="connsiteX535" fmla="*/ 3287711 w 3332855"/>
                <a:gd name="connsiteY535" fmla="*/ 184765 h 422296"/>
                <a:gd name="connsiteX536" fmla="*/ 3287102 w 3332855"/>
                <a:gd name="connsiteY536" fmla="*/ 174089 h 422296"/>
                <a:gd name="connsiteX537" fmla="*/ 3277951 w 3332855"/>
                <a:gd name="connsiteY537" fmla="*/ 133217 h 422296"/>
                <a:gd name="connsiteX538" fmla="*/ 3273681 w 3332855"/>
                <a:gd name="connsiteY538" fmla="*/ 123762 h 422296"/>
                <a:gd name="connsiteX539" fmla="*/ 3263615 w 3332855"/>
                <a:gd name="connsiteY539" fmla="*/ 107901 h 422296"/>
                <a:gd name="connsiteX540" fmla="*/ 3253855 w 3332855"/>
                <a:gd name="connsiteY540" fmla="*/ 92650 h 422296"/>
                <a:gd name="connsiteX541" fmla="*/ 3256600 w 3332855"/>
                <a:gd name="connsiteY541" fmla="*/ 88990 h 422296"/>
                <a:gd name="connsiteX542" fmla="*/ 3220304 w 3332855"/>
                <a:gd name="connsiteY542" fmla="*/ 83499 h 422296"/>
                <a:gd name="connsiteX543" fmla="*/ 3222133 w 3332855"/>
                <a:gd name="connsiteY543" fmla="*/ 66114 h 422296"/>
                <a:gd name="connsiteX544" fmla="*/ 3210848 w 3332855"/>
                <a:gd name="connsiteY544" fmla="*/ 132302 h 422296"/>
                <a:gd name="connsiteX545" fmla="*/ 3217863 w 3332855"/>
                <a:gd name="connsiteY545" fmla="*/ 130472 h 422296"/>
                <a:gd name="connsiteX546" fmla="*/ 3237079 w 3332855"/>
                <a:gd name="connsiteY546" fmla="*/ 129862 h 422296"/>
                <a:gd name="connsiteX547" fmla="*/ 3240129 w 3332855"/>
                <a:gd name="connsiteY547" fmla="*/ 149689 h 422296"/>
                <a:gd name="connsiteX548" fmla="*/ 3240421 w 3332855"/>
                <a:gd name="connsiteY548" fmla="*/ 156719 h 422296"/>
                <a:gd name="connsiteX549" fmla="*/ 3231589 w 3332855"/>
                <a:gd name="connsiteY549" fmla="*/ 168294 h 422296"/>
                <a:gd name="connsiteX550" fmla="*/ 3206883 w 3332855"/>
                <a:gd name="connsiteY550" fmla="*/ 183850 h 422296"/>
                <a:gd name="connsiteX551" fmla="*/ 3192851 w 3332855"/>
                <a:gd name="connsiteY551" fmla="*/ 183240 h 422296"/>
                <a:gd name="connsiteX552" fmla="*/ 3192547 w 3332855"/>
                <a:gd name="connsiteY552" fmla="*/ 128947 h 422296"/>
                <a:gd name="connsiteX553" fmla="*/ 3184616 w 3332855"/>
                <a:gd name="connsiteY553" fmla="*/ 63978 h 422296"/>
                <a:gd name="connsiteX554" fmla="*/ 3171500 w 3332855"/>
                <a:gd name="connsiteY554" fmla="*/ 50253 h 422296"/>
                <a:gd name="connsiteX555" fmla="*/ 3173330 w 3332855"/>
                <a:gd name="connsiteY555" fmla="*/ 36832 h 422296"/>
                <a:gd name="connsiteX556" fmla="*/ 3136424 w 3332855"/>
                <a:gd name="connsiteY556" fmla="*/ 36832 h 422296"/>
                <a:gd name="connsiteX557" fmla="*/ 3136119 w 3332855"/>
                <a:gd name="connsiteY557" fmla="*/ 54828 h 422296"/>
                <a:gd name="connsiteX558" fmla="*/ 3155640 w 3332855"/>
                <a:gd name="connsiteY558" fmla="*/ 41407 h 422296"/>
                <a:gd name="connsiteX559" fmla="*/ 3144355 w 3332855"/>
                <a:gd name="connsiteY559" fmla="*/ 56964 h 422296"/>
                <a:gd name="connsiteX560" fmla="*/ 3138864 w 3332855"/>
                <a:gd name="connsiteY560" fmla="*/ 62453 h 422296"/>
                <a:gd name="connsiteX561" fmla="*/ 3128188 w 3332855"/>
                <a:gd name="connsiteY561" fmla="*/ 94785 h 422296"/>
                <a:gd name="connsiteX562" fmla="*/ 3137948 w 3332855"/>
                <a:gd name="connsiteY562" fmla="*/ 91735 h 422296"/>
                <a:gd name="connsiteX563" fmla="*/ 3123918 w 3332855"/>
                <a:gd name="connsiteY563" fmla="*/ 108206 h 422296"/>
                <a:gd name="connsiteX564" fmla="*/ 3102262 w 3332855"/>
                <a:gd name="connsiteY564" fmla="*/ 99055 h 422296"/>
                <a:gd name="connsiteX565" fmla="*/ 3137949 w 3332855"/>
                <a:gd name="connsiteY565" fmla="*/ 122846 h 422296"/>
                <a:gd name="connsiteX566" fmla="*/ 3137949 w 3332855"/>
                <a:gd name="connsiteY566" fmla="*/ 219536 h 422296"/>
                <a:gd name="connsiteX567" fmla="*/ 3139168 w 3332855"/>
                <a:gd name="connsiteY567" fmla="*/ 329038 h 422296"/>
                <a:gd name="connsiteX568" fmla="*/ 3166620 w 3332855"/>
                <a:gd name="connsiteY568" fmla="*/ 353745 h 422296"/>
                <a:gd name="connsiteX569" fmla="*/ 3189802 w 3332855"/>
                <a:gd name="connsiteY569" fmla="*/ 332698 h 422296"/>
                <a:gd name="connsiteX570" fmla="*/ 3191936 w 3332855"/>
                <a:gd name="connsiteY570" fmla="*/ 272000 h 422296"/>
                <a:gd name="connsiteX571" fmla="*/ 3191327 w 3332855"/>
                <a:gd name="connsiteY571" fmla="*/ 253394 h 422296"/>
                <a:gd name="connsiteX572" fmla="*/ 3330414 w 3332855"/>
                <a:gd name="connsiteY572" fmla="*/ 253394 h 422296"/>
                <a:gd name="connsiteX573" fmla="*/ 3327974 w 3332855"/>
                <a:gd name="connsiteY573" fmla="*/ 312567 h 422296"/>
                <a:gd name="connsiteX574" fmla="*/ 3260565 w 3332855"/>
                <a:gd name="connsiteY574" fmla="*/ 404377 h 422296"/>
                <a:gd name="connsiteX575" fmla="*/ 3065660 w 3332855"/>
                <a:gd name="connsiteY575" fmla="*/ 404987 h 422296"/>
                <a:gd name="connsiteX576" fmla="*/ 3002522 w 3332855"/>
                <a:gd name="connsiteY576" fmla="*/ 325377 h 422296"/>
                <a:gd name="connsiteX577" fmla="*/ 2998556 w 3332855"/>
                <a:gd name="connsiteY577" fmla="*/ 177749 h 422296"/>
                <a:gd name="connsiteX578" fmla="*/ 2999166 w 3332855"/>
                <a:gd name="connsiteY578" fmla="*/ 118271 h 422296"/>
                <a:gd name="connsiteX579" fmla="*/ 3069625 w 3332855"/>
                <a:gd name="connsiteY579" fmla="*/ 17311 h 422296"/>
                <a:gd name="connsiteX580" fmla="*/ 3177792 w 3332855"/>
                <a:gd name="connsiteY580" fmla="*/ 230 h 4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</a:cxnLst>
              <a:rect l="l" t="t" r="r" b="b"/>
              <a:pathLst>
                <a:path w="3332855" h="422296">
                  <a:moveTo>
                    <a:pt x="453073" y="336758"/>
                  </a:moveTo>
                  <a:cubicBezTo>
                    <a:pt x="452158" y="336147"/>
                    <a:pt x="447278" y="339808"/>
                    <a:pt x="444228" y="341333"/>
                  </a:cubicBezTo>
                  <a:cubicBezTo>
                    <a:pt x="448499" y="348653"/>
                    <a:pt x="452463" y="355974"/>
                    <a:pt x="457649" y="364819"/>
                  </a:cubicBezTo>
                  <a:cubicBezTo>
                    <a:pt x="464664" y="361464"/>
                    <a:pt x="468934" y="359329"/>
                    <a:pt x="472900" y="357194"/>
                  </a:cubicBezTo>
                  <a:cubicBezTo>
                    <a:pt x="466494" y="350484"/>
                    <a:pt x="460089" y="343163"/>
                    <a:pt x="453073" y="336758"/>
                  </a:cubicBezTo>
                  <a:close/>
                  <a:moveTo>
                    <a:pt x="671160" y="321507"/>
                  </a:moveTo>
                  <a:cubicBezTo>
                    <a:pt x="658655" y="317542"/>
                    <a:pt x="652249" y="320287"/>
                    <a:pt x="649199" y="333098"/>
                  </a:cubicBezTo>
                  <a:cubicBezTo>
                    <a:pt x="648590" y="335538"/>
                    <a:pt x="644318" y="337062"/>
                    <a:pt x="641573" y="338588"/>
                  </a:cubicBezTo>
                  <a:cubicBezTo>
                    <a:pt x="647979" y="346823"/>
                    <a:pt x="654385" y="355363"/>
                    <a:pt x="660485" y="363599"/>
                  </a:cubicBezTo>
                  <a:cubicBezTo>
                    <a:pt x="669634" y="355059"/>
                    <a:pt x="676650" y="348348"/>
                    <a:pt x="683970" y="341333"/>
                  </a:cubicBezTo>
                  <a:cubicBezTo>
                    <a:pt x="685495" y="344688"/>
                    <a:pt x="685191" y="346214"/>
                    <a:pt x="684886" y="347433"/>
                  </a:cubicBezTo>
                  <a:cubicBezTo>
                    <a:pt x="683971" y="352008"/>
                    <a:pt x="682750" y="356279"/>
                    <a:pt x="682751" y="360549"/>
                  </a:cubicBezTo>
                  <a:cubicBezTo>
                    <a:pt x="682751" y="361464"/>
                    <a:pt x="688851" y="363905"/>
                    <a:pt x="690071" y="362989"/>
                  </a:cubicBezTo>
                  <a:cubicBezTo>
                    <a:pt x="694646" y="360244"/>
                    <a:pt x="700136" y="356584"/>
                    <a:pt x="701356" y="352008"/>
                  </a:cubicBezTo>
                  <a:cubicBezTo>
                    <a:pt x="703492" y="344078"/>
                    <a:pt x="702577" y="335538"/>
                    <a:pt x="702881" y="326997"/>
                  </a:cubicBezTo>
                  <a:cubicBezTo>
                    <a:pt x="693121" y="325472"/>
                    <a:pt x="681531" y="324862"/>
                    <a:pt x="671160" y="321507"/>
                  </a:cubicBezTo>
                  <a:close/>
                  <a:moveTo>
                    <a:pt x="922854" y="313869"/>
                  </a:moveTo>
                  <a:cubicBezTo>
                    <a:pt x="918278" y="324545"/>
                    <a:pt x="910957" y="334610"/>
                    <a:pt x="910043" y="345286"/>
                  </a:cubicBezTo>
                  <a:cubicBezTo>
                    <a:pt x="909127" y="354741"/>
                    <a:pt x="915228" y="364502"/>
                    <a:pt x="918279" y="374263"/>
                  </a:cubicBezTo>
                  <a:cubicBezTo>
                    <a:pt x="919803" y="375178"/>
                    <a:pt x="921328" y="375787"/>
                    <a:pt x="922854" y="376702"/>
                  </a:cubicBezTo>
                  <a:cubicBezTo>
                    <a:pt x="920413" y="357181"/>
                    <a:pt x="930783" y="355656"/>
                    <a:pt x="942069" y="359926"/>
                  </a:cubicBezTo>
                  <a:cubicBezTo>
                    <a:pt x="952441" y="363892"/>
                    <a:pt x="953660" y="357181"/>
                    <a:pt x="957320" y="350776"/>
                  </a:cubicBezTo>
                  <a:cubicBezTo>
                    <a:pt x="951525" y="348335"/>
                    <a:pt x="946645" y="346201"/>
                    <a:pt x="940240" y="343150"/>
                  </a:cubicBezTo>
                  <a:cubicBezTo>
                    <a:pt x="944205" y="336135"/>
                    <a:pt x="947560" y="330340"/>
                    <a:pt x="952441" y="322409"/>
                  </a:cubicBezTo>
                  <a:cubicBezTo>
                    <a:pt x="942069" y="319359"/>
                    <a:pt x="932920" y="316920"/>
                    <a:pt x="922854" y="313869"/>
                  </a:cubicBezTo>
                  <a:close/>
                  <a:moveTo>
                    <a:pt x="1186223" y="343028"/>
                  </a:moveTo>
                  <a:cubicBezTo>
                    <a:pt x="1174266" y="345332"/>
                    <a:pt x="1161951" y="347876"/>
                    <a:pt x="1146705" y="351084"/>
                  </a:cubicBezTo>
                  <a:cubicBezTo>
                    <a:pt x="1148989" y="355266"/>
                    <a:pt x="1150138" y="360467"/>
                    <a:pt x="1153498" y="363929"/>
                  </a:cubicBezTo>
                  <a:cubicBezTo>
                    <a:pt x="1161773" y="372402"/>
                    <a:pt x="1170798" y="369209"/>
                    <a:pt x="1178078" y="362251"/>
                  </a:cubicBezTo>
                  <a:cubicBezTo>
                    <a:pt x="1183091" y="357333"/>
                    <a:pt x="1186602" y="350564"/>
                    <a:pt x="1190835" y="344871"/>
                  </a:cubicBezTo>
                  <a:cubicBezTo>
                    <a:pt x="1189158" y="343918"/>
                    <a:pt x="1187722" y="343323"/>
                    <a:pt x="1186223" y="343028"/>
                  </a:cubicBezTo>
                  <a:close/>
                  <a:moveTo>
                    <a:pt x="725758" y="239152"/>
                  </a:moveTo>
                  <a:cubicBezTo>
                    <a:pt x="723318" y="239763"/>
                    <a:pt x="719048" y="240982"/>
                    <a:pt x="719353" y="241288"/>
                  </a:cubicBezTo>
                  <a:cubicBezTo>
                    <a:pt x="720267" y="248303"/>
                    <a:pt x="721794" y="255318"/>
                    <a:pt x="723012" y="262334"/>
                  </a:cubicBezTo>
                  <a:cubicBezTo>
                    <a:pt x="726063" y="261724"/>
                    <a:pt x="728809" y="260809"/>
                    <a:pt x="731858" y="260198"/>
                  </a:cubicBezTo>
                  <a:cubicBezTo>
                    <a:pt x="729723" y="253183"/>
                    <a:pt x="727893" y="246168"/>
                    <a:pt x="725758" y="239152"/>
                  </a:cubicBezTo>
                  <a:close/>
                  <a:moveTo>
                    <a:pt x="197650" y="159355"/>
                  </a:moveTo>
                  <a:cubicBezTo>
                    <a:pt x="196735" y="158746"/>
                    <a:pt x="189109" y="162406"/>
                    <a:pt x="189109" y="164540"/>
                  </a:cubicBezTo>
                  <a:cubicBezTo>
                    <a:pt x="188195" y="178877"/>
                    <a:pt x="188499" y="192907"/>
                    <a:pt x="188195" y="206938"/>
                  </a:cubicBezTo>
                  <a:cubicBezTo>
                    <a:pt x="188195" y="213343"/>
                    <a:pt x="187890" y="219443"/>
                    <a:pt x="187584" y="227679"/>
                  </a:cubicBezTo>
                  <a:cubicBezTo>
                    <a:pt x="190635" y="225849"/>
                    <a:pt x="197039" y="222798"/>
                    <a:pt x="196735" y="221883"/>
                  </a:cubicBezTo>
                  <a:cubicBezTo>
                    <a:pt x="191854" y="203278"/>
                    <a:pt x="196735" y="187111"/>
                    <a:pt x="207715" y="171556"/>
                  </a:cubicBezTo>
                  <a:cubicBezTo>
                    <a:pt x="208325" y="170335"/>
                    <a:pt x="201920" y="162710"/>
                    <a:pt x="197650" y="159355"/>
                  </a:cubicBezTo>
                  <a:close/>
                  <a:moveTo>
                    <a:pt x="970400" y="254264"/>
                  </a:moveTo>
                  <a:cubicBezTo>
                    <a:pt x="958242" y="261024"/>
                    <a:pt x="945087" y="268245"/>
                    <a:pt x="932279" y="275213"/>
                  </a:cubicBezTo>
                  <a:cubicBezTo>
                    <a:pt x="932348" y="276768"/>
                    <a:pt x="932763" y="278066"/>
                    <a:pt x="932832" y="279619"/>
                  </a:cubicBezTo>
                  <a:cubicBezTo>
                    <a:pt x="940044" y="278885"/>
                    <a:pt x="946909" y="278405"/>
                    <a:pt x="953774" y="277924"/>
                  </a:cubicBezTo>
                  <a:cubicBezTo>
                    <a:pt x="956389" y="282960"/>
                    <a:pt x="959515" y="288691"/>
                    <a:pt x="962338" y="294375"/>
                  </a:cubicBezTo>
                  <a:cubicBezTo>
                    <a:pt x="964540" y="294098"/>
                    <a:pt x="966490" y="293475"/>
                    <a:pt x="968136" y="292804"/>
                  </a:cubicBezTo>
                  <a:cubicBezTo>
                    <a:pt x="963674" y="279766"/>
                    <a:pt x="987196" y="271371"/>
                    <a:pt x="970400" y="254264"/>
                  </a:cubicBezTo>
                  <a:close/>
                  <a:moveTo>
                    <a:pt x="1371353" y="309287"/>
                  </a:moveTo>
                  <a:cubicBezTo>
                    <a:pt x="1366779" y="319963"/>
                    <a:pt x="1359458" y="330028"/>
                    <a:pt x="1358543" y="340704"/>
                  </a:cubicBezTo>
                  <a:cubicBezTo>
                    <a:pt x="1357628" y="350159"/>
                    <a:pt x="1363729" y="359920"/>
                    <a:pt x="1366779" y="369680"/>
                  </a:cubicBezTo>
                  <a:cubicBezTo>
                    <a:pt x="1368304" y="370595"/>
                    <a:pt x="1369829" y="371205"/>
                    <a:pt x="1371353" y="372120"/>
                  </a:cubicBezTo>
                  <a:cubicBezTo>
                    <a:pt x="1368914" y="352599"/>
                    <a:pt x="1379284" y="351074"/>
                    <a:pt x="1390570" y="355344"/>
                  </a:cubicBezTo>
                  <a:cubicBezTo>
                    <a:pt x="1400941" y="359309"/>
                    <a:pt x="1402161" y="352904"/>
                    <a:pt x="1405821" y="345889"/>
                  </a:cubicBezTo>
                  <a:cubicBezTo>
                    <a:pt x="1400026" y="343449"/>
                    <a:pt x="1395145" y="341313"/>
                    <a:pt x="1388740" y="338263"/>
                  </a:cubicBezTo>
                  <a:cubicBezTo>
                    <a:pt x="1392705" y="331248"/>
                    <a:pt x="1396060" y="325452"/>
                    <a:pt x="1400941" y="317522"/>
                  </a:cubicBezTo>
                  <a:cubicBezTo>
                    <a:pt x="1390875" y="314777"/>
                    <a:pt x="1381725" y="312337"/>
                    <a:pt x="1371353" y="309287"/>
                  </a:cubicBezTo>
                  <a:close/>
                  <a:moveTo>
                    <a:pt x="735518" y="194925"/>
                  </a:moveTo>
                  <a:cubicBezTo>
                    <a:pt x="725452" y="194010"/>
                    <a:pt x="714166" y="190655"/>
                    <a:pt x="705017" y="193400"/>
                  </a:cubicBezTo>
                  <a:cubicBezTo>
                    <a:pt x="700136" y="194620"/>
                    <a:pt x="696781" y="206820"/>
                    <a:pt x="695866" y="214447"/>
                  </a:cubicBezTo>
                  <a:cubicBezTo>
                    <a:pt x="694342" y="228477"/>
                    <a:pt x="689156" y="235493"/>
                    <a:pt x="674515" y="232442"/>
                  </a:cubicBezTo>
                  <a:cubicBezTo>
                    <a:pt x="664450" y="230307"/>
                    <a:pt x="659570" y="233357"/>
                    <a:pt x="658045" y="244033"/>
                  </a:cubicBezTo>
                  <a:cubicBezTo>
                    <a:pt x="656824" y="251964"/>
                    <a:pt x="663230" y="277890"/>
                    <a:pt x="670245" y="281550"/>
                  </a:cubicBezTo>
                  <a:cubicBezTo>
                    <a:pt x="672380" y="282769"/>
                    <a:pt x="676649" y="280329"/>
                    <a:pt x="679701" y="278805"/>
                  </a:cubicBezTo>
                  <a:cubicBezTo>
                    <a:pt x="682750" y="277280"/>
                    <a:pt x="684886" y="274840"/>
                    <a:pt x="687631" y="272704"/>
                  </a:cubicBezTo>
                  <a:cubicBezTo>
                    <a:pt x="688241" y="273619"/>
                    <a:pt x="689156" y="274229"/>
                    <a:pt x="689766" y="275144"/>
                  </a:cubicBezTo>
                  <a:cubicBezTo>
                    <a:pt x="686716" y="281245"/>
                    <a:pt x="683361" y="287040"/>
                    <a:pt x="680310" y="293141"/>
                  </a:cubicBezTo>
                  <a:cubicBezTo>
                    <a:pt x="680921" y="293751"/>
                    <a:pt x="681835" y="294360"/>
                    <a:pt x="682750" y="294970"/>
                  </a:cubicBezTo>
                  <a:cubicBezTo>
                    <a:pt x="685496" y="293141"/>
                    <a:pt x="688241" y="291615"/>
                    <a:pt x="690986" y="289785"/>
                  </a:cubicBezTo>
                  <a:cubicBezTo>
                    <a:pt x="693121" y="294056"/>
                    <a:pt x="695562" y="298326"/>
                    <a:pt x="698307" y="303816"/>
                  </a:cubicBezTo>
                  <a:cubicBezTo>
                    <a:pt x="706847" y="289480"/>
                    <a:pt x="714167" y="277280"/>
                    <a:pt x="719353" y="268740"/>
                  </a:cubicBezTo>
                  <a:cubicBezTo>
                    <a:pt x="713252" y="252268"/>
                    <a:pt x="708372" y="238542"/>
                    <a:pt x="703186" y="224512"/>
                  </a:cubicBezTo>
                  <a:cubicBezTo>
                    <a:pt x="708372" y="221157"/>
                    <a:pt x="714472" y="217801"/>
                    <a:pt x="720268" y="214141"/>
                  </a:cubicBezTo>
                  <a:cubicBezTo>
                    <a:pt x="725758" y="209566"/>
                    <a:pt x="730943" y="204991"/>
                    <a:pt x="736434" y="200416"/>
                  </a:cubicBezTo>
                  <a:cubicBezTo>
                    <a:pt x="736129" y="198586"/>
                    <a:pt x="735824" y="196755"/>
                    <a:pt x="735518" y="194925"/>
                  </a:cubicBezTo>
                  <a:close/>
                  <a:moveTo>
                    <a:pt x="1145935" y="246359"/>
                  </a:moveTo>
                  <a:cubicBezTo>
                    <a:pt x="1143921" y="246005"/>
                    <a:pt x="1142329" y="246634"/>
                    <a:pt x="1140994" y="247788"/>
                  </a:cubicBezTo>
                  <a:cubicBezTo>
                    <a:pt x="1138324" y="250098"/>
                    <a:pt x="1136674" y="254514"/>
                    <a:pt x="1134708" y="257391"/>
                  </a:cubicBezTo>
                  <a:cubicBezTo>
                    <a:pt x="1138984" y="268805"/>
                    <a:pt x="1142839" y="279203"/>
                    <a:pt x="1147659" y="292591"/>
                  </a:cubicBezTo>
                  <a:cubicBezTo>
                    <a:pt x="1152422" y="284205"/>
                    <a:pt x="1155222" y="279472"/>
                    <a:pt x="1157663" y="274979"/>
                  </a:cubicBezTo>
                  <a:cubicBezTo>
                    <a:pt x="1178504" y="284377"/>
                    <a:pt x="1183103" y="281554"/>
                    <a:pt x="1186036" y="258815"/>
                  </a:cubicBezTo>
                  <a:cubicBezTo>
                    <a:pt x="1174318" y="261477"/>
                    <a:pt x="1162600" y="264140"/>
                    <a:pt x="1148552" y="267585"/>
                  </a:cubicBezTo>
                  <a:cubicBezTo>
                    <a:pt x="1150686" y="259922"/>
                    <a:pt x="1152230" y="255252"/>
                    <a:pt x="1153414" y="250824"/>
                  </a:cubicBezTo>
                  <a:cubicBezTo>
                    <a:pt x="1150386" y="248050"/>
                    <a:pt x="1147949" y="246713"/>
                    <a:pt x="1145935" y="246359"/>
                  </a:cubicBezTo>
                  <a:close/>
                  <a:moveTo>
                    <a:pt x="162883" y="68160"/>
                  </a:moveTo>
                  <a:cubicBezTo>
                    <a:pt x="156759" y="67488"/>
                    <a:pt x="149381" y="67927"/>
                    <a:pt x="140612" y="69375"/>
                  </a:cubicBezTo>
                  <a:cubicBezTo>
                    <a:pt x="140307" y="101097"/>
                    <a:pt x="140002" y="131904"/>
                    <a:pt x="140307" y="162710"/>
                  </a:cubicBezTo>
                  <a:cubicBezTo>
                    <a:pt x="140307" y="166065"/>
                    <a:pt x="142442" y="171251"/>
                    <a:pt x="145187" y="172471"/>
                  </a:cubicBezTo>
                  <a:cubicBezTo>
                    <a:pt x="161049" y="180096"/>
                    <a:pt x="184839" y="167286"/>
                    <a:pt x="186669" y="149290"/>
                  </a:cubicBezTo>
                  <a:cubicBezTo>
                    <a:pt x="187890" y="135259"/>
                    <a:pt x="187584" y="120923"/>
                    <a:pt x="187890" y="106892"/>
                  </a:cubicBezTo>
                  <a:cubicBezTo>
                    <a:pt x="188347" y="82186"/>
                    <a:pt x="181256" y="70176"/>
                    <a:pt x="162883" y="68160"/>
                  </a:cubicBezTo>
                  <a:close/>
                  <a:moveTo>
                    <a:pt x="2042658" y="322709"/>
                  </a:moveTo>
                  <a:cubicBezTo>
                    <a:pt x="2042658" y="337960"/>
                    <a:pt x="2042353" y="348025"/>
                    <a:pt x="2042353" y="360531"/>
                  </a:cubicBezTo>
                  <a:cubicBezTo>
                    <a:pt x="2028627" y="353820"/>
                    <a:pt x="2014901" y="349246"/>
                    <a:pt x="2020391" y="332774"/>
                  </a:cubicBezTo>
                  <a:cubicBezTo>
                    <a:pt x="2021917" y="328199"/>
                    <a:pt x="2032896" y="326979"/>
                    <a:pt x="2042658" y="322709"/>
                  </a:cubicBezTo>
                  <a:close/>
                  <a:moveTo>
                    <a:pt x="1620552" y="251943"/>
                  </a:moveTo>
                  <a:cubicBezTo>
                    <a:pt x="1609267" y="256519"/>
                    <a:pt x="1597675" y="261399"/>
                    <a:pt x="1583341" y="267500"/>
                  </a:cubicBezTo>
                  <a:cubicBezTo>
                    <a:pt x="1586391" y="271160"/>
                    <a:pt x="1588526" y="276040"/>
                    <a:pt x="1592491" y="278785"/>
                  </a:cubicBezTo>
                  <a:cubicBezTo>
                    <a:pt x="1602251" y="285495"/>
                    <a:pt x="1610487" y="280615"/>
                    <a:pt x="1616283" y="272380"/>
                  </a:cubicBezTo>
                  <a:cubicBezTo>
                    <a:pt x="1620247" y="266585"/>
                    <a:pt x="1622383" y="259569"/>
                    <a:pt x="1625738" y="253164"/>
                  </a:cubicBezTo>
                  <a:cubicBezTo>
                    <a:pt x="1623908" y="252858"/>
                    <a:pt x="1622383" y="252249"/>
                    <a:pt x="1620552" y="251943"/>
                  </a:cubicBezTo>
                  <a:close/>
                  <a:moveTo>
                    <a:pt x="610156" y="98540"/>
                  </a:moveTo>
                  <a:cubicBezTo>
                    <a:pt x="608937" y="98540"/>
                    <a:pt x="607717" y="98539"/>
                    <a:pt x="606497" y="98540"/>
                  </a:cubicBezTo>
                  <a:cubicBezTo>
                    <a:pt x="601616" y="123552"/>
                    <a:pt x="597041" y="148563"/>
                    <a:pt x="592161" y="173574"/>
                  </a:cubicBezTo>
                  <a:cubicBezTo>
                    <a:pt x="584230" y="156798"/>
                    <a:pt x="584230" y="156798"/>
                    <a:pt x="555864" y="173269"/>
                  </a:cubicBezTo>
                  <a:cubicBezTo>
                    <a:pt x="558914" y="180589"/>
                    <a:pt x="561050" y="188215"/>
                    <a:pt x="565014" y="194620"/>
                  </a:cubicBezTo>
                  <a:cubicBezTo>
                    <a:pt x="574165" y="209261"/>
                    <a:pt x="569284" y="224207"/>
                    <a:pt x="551289" y="229087"/>
                  </a:cubicBezTo>
                  <a:cubicBezTo>
                    <a:pt x="550068" y="224512"/>
                    <a:pt x="549763" y="218411"/>
                    <a:pt x="546714" y="215362"/>
                  </a:cubicBezTo>
                  <a:cubicBezTo>
                    <a:pt x="542749" y="211396"/>
                    <a:pt x="536343" y="208651"/>
                    <a:pt x="530852" y="207431"/>
                  </a:cubicBezTo>
                  <a:cubicBezTo>
                    <a:pt x="528107" y="206820"/>
                    <a:pt x="521702" y="210481"/>
                    <a:pt x="521703" y="212007"/>
                  </a:cubicBezTo>
                  <a:cubicBezTo>
                    <a:pt x="521703" y="216887"/>
                    <a:pt x="523228" y="222072"/>
                    <a:pt x="525667" y="226342"/>
                  </a:cubicBezTo>
                  <a:cubicBezTo>
                    <a:pt x="529937" y="234272"/>
                    <a:pt x="536648" y="240982"/>
                    <a:pt x="540003" y="248913"/>
                  </a:cubicBezTo>
                  <a:cubicBezTo>
                    <a:pt x="543968" y="258064"/>
                    <a:pt x="545188" y="258979"/>
                    <a:pt x="553119" y="253794"/>
                  </a:cubicBezTo>
                  <a:cubicBezTo>
                    <a:pt x="558304" y="250438"/>
                    <a:pt x="564100" y="247998"/>
                    <a:pt x="569590" y="245252"/>
                  </a:cubicBezTo>
                  <a:cubicBezTo>
                    <a:pt x="570504" y="246168"/>
                    <a:pt x="571115" y="246778"/>
                    <a:pt x="571724" y="247693"/>
                  </a:cubicBezTo>
                  <a:cubicBezTo>
                    <a:pt x="575081" y="239763"/>
                    <a:pt x="578436" y="232137"/>
                    <a:pt x="581790" y="224207"/>
                  </a:cubicBezTo>
                  <a:cubicBezTo>
                    <a:pt x="582400" y="224207"/>
                    <a:pt x="583315" y="224512"/>
                    <a:pt x="584230" y="224817"/>
                  </a:cubicBezTo>
                  <a:cubicBezTo>
                    <a:pt x="583010" y="236408"/>
                    <a:pt x="582096" y="248303"/>
                    <a:pt x="580569" y="262334"/>
                  </a:cubicBezTo>
                  <a:cubicBezTo>
                    <a:pt x="598870" y="262028"/>
                    <a:pt x="614122" y="262028"/>
                    <a:pt x="630593" y="262334"/>
                  </a:cubicBezTo>
                  <a:cubicBezTo>
                    <a:pt x="623578" y="206211"/>
                    <a:pt x="616868" y="152223"/>
                    <a:pt x="610156" y="98540"/>
                  </a:cubicBezTo>
                  <a:close/>
                  <a:moveTo>
                    <a:pt x="249808" y="32773"/>
                  </a:moveTo>
                  <a:cubicBezTo>
                    <a:pt x="240353" y="66020"/>
                    <a:pt x="242487" y="69375"/>
                    <a:pt x="271769" y="63580"/>
                  </a:cubicBezTo>
                  <a:cubicBezTo>
                    <a:pt x="264144" y="52904"/>
                    <a:pt x="257738" y="43753"/>
                    <a:pt x="249808" y="32773"/>
                  </a:cubicBezTo>
                  <a:close/>
                  <a:moveTo>
                    <a:pt x="224797" y="7152"/>
                  </a:moveTo>
                  <a:cubicBezTo>
                    <a:pt x="231202" y="8982"/>
                    <a:pt x="236082" y="14472"/>
                    <a:pt x="241572" y="18437"/>
                  </a:cubicBezTo>
                  <a:cubicBezTo>
                    <a:pt x="241572" y="20573"/>
                    <a:pt x="241267" y="22403"/>
                    <a:pt x="241268" y="24233"/>
                  </a:cubicBezTo>
                  <a:cubicBezTo>
                    <a:pt x="245842" y="21793"/>
                    <a:pt x="250113" y="19352"/>
                    <a:pt x="258043" y="14778"/>
                  </a:cubicBezTo>
                  <a:cubicBezTo>
                    <a:pt x="265669" y="19963"/>
                    <a:pt x="276649" y="26978"/>
                    <a:pt x="287630" y="34298"/>
                  </a:cubicBezTo>
                  <a:cubicBezTo>
                    <a:pt x="287019" y="35519"/>
                    <a:pt x="286104" y="36738"/>
                    <a:pt x="285494" y="37958"/>
                  </a:cubicBezTo>
                  <a:cubicBezTo>
                    <a:pt x="280919" y="35519"/>
                    <a:pt x="276345" y="32773"/>
                    <a:pt x="267193" y="27588"/>
                  </a:cubicBezTo>
                  <a:cubicBezTo>
                    <a:pt x="269024" y="36738"/>
                    <a:pt x="268414" y="45584"/>
                    <a:pt x="271158" y="46499"/>
                  </a:cubicBezTo>
                  <a:cubicBezTo>
                    <a:pt x="277259" y="48940"/>
                    <a:pt x="284885" y="47719"/>
                    <a:pt x="294950" y="48024"/>
                  </a:cubicBezTo>
                  <a:cubicBezTo>
                    <a:pt x="296170" y="52295"/>
                    <a:pt x="300440" y="60225"/>
                    <a:pt x="300746" y="68155"/>
                  </a:cubicBezTo>
                  <a:cubicBezTo>
                    <a:pt x="301660" y="105673"/>
                    <a:pt x="302270" y="143190"/>
                    <a:pt x="299525" y="180401"/>
                  </a:cubicBezTo>
                  <a:cubicBezTo>
                    <a:pt x="298610" y="203278"/>
                    <a:pt x="284579" y="219139"/>
                    <a:pt x="263228" y="227069"/>
                  </a:cubicBezTo>
                  <a:cubicBezTo>
                    <a:pt x="241268" y="235304"/>
                    <a:pt x="219611" y="240490"/>
                    <a:pt x="195210" y="237744"/>
                  </a:cubicBezTo>
                  <a:cubicBezTo>
                    <a:pt x="177519" y="235610"/>
                    <a:pt x="159219" y="240185"/>
                    <a:pt x="138782" y="242015"/>
                  </a:cubicBezTo>
                  <a:cubicBezTo>
                    <a:pt x="138782" y="288988"/>
                    <a:pt x="138477" y="336570"/>
                    <a:pt x="138172" y="387508"/>
                  </a:cubicBezTo>
                  <a:cubicBezTo>
                    <a:pt x="122617" y="366462"/>
                    <a:pt x="107975" y="349380"/>
                    <a:pt x="119871" y="324064"/>
                  </a:cubicBezTo>
                  <a:cubicBezTo>
                    <a:pt x="123226" y="317049"/>
                    <a:pt x="108890" y="298748"/>
                    <a:pt x="101265" y="300578"/>
                  </a:cubicBezTo>
                  <a:cubicBezTo>
                    <a:pt x="97910" y="301188"/>
                    <a:pt x="94555" y="308814"/>
                    <a:pt x="94249" y="313693"/>
                  </a:cubicBezTo>
                  <a:cubicBezTo>
                    <a:pt x="93335" y="322235"/>
                    <a:pt x="94859" y="331079"/>
                    <a:pt x="91809" y="339925"/>
                  </a:cubicBezTo>
                  <a:cubicBezTo>
                    <a:pt x="96385" y="346331"/>
                    <a:pt x="100959" y="352431"/>
                    <a:pt x="103705" y="356091"/>
                  </a:cubicBezTo>
                  <a:cubicBezTo>
                    <a:pt x="95165" y="368292"/>
                    <a:pt x="88455" y="378357"/>
                    <a:pt x="82659" y="386593"/>
                  </a:cubicBezTo>
                  <a:cubicBezTo>
                    <a:pt x="89674" y="387508"/>
                    <a:pt x="96689" y="388118"/>
                    <a:pt x="103400" y="388728"/>
                  </a:cubicBezTo>
                  <a:cubicBezTo>
                    <a:pt x="103095" y="390253"/>
                    <a:pt x="103095" y="391473"/>
                    <a:pt x="102790" y="392998"/>
                  </a:cubicBezTo>
                  <a:cubicBezTo>
                    <a:pt x="79914" y="390558"/>
                    <a:pt x="60393" y="413739"/>
                    <a:pt x="35077" y="400624"/>
                  </a:cubicBezTo>
                  <a:cubicBezTo>
                    <a:pt x="36602" y="399098"/>
                    <a:pt x="38126" y="396048"/>
                    <a:pt x="39652" y="396048"/>
                  </a:cubicBezTo>
                  <a:cubicBezTo>
                    <a:pt x="53378" y="396963"/>
                    <a:pt x="53072" y="387812"/>
                    <a:pt x="51547" y="378968"/>
                  </a:cubicBezTo>
                  <a:cubicBezTo>
                    <a:pt x="50023" y="370426"/>
                    <a:pt x="49717" y="363411"/>
                    <a:pt x="58563" y="358531"/>
                  </a:cubicBezTo>
                  <a:cubicBezTo>
                    <a:pt x="60393" y="357311"/>
                    <a:pt x="61308" y="351821"/>
                    <a:pt x="60698" y="348771"/>
                  </a:cubicBezTo>
                  <a:cubicBezTo>
                    <a:pt x="59478" y="340840"/>
                    <a:pt x="60088" y="335045"/>
                    <a:pt x="71984" y="334740"/>
                  </a:cubicBezTo>
                  <a:cubicBezTo>
                    <a:pt x="69543" y="340230"/>
                    <a:pt x="67409" y="344195"/>
                    <a:pt x="65273" y="348770"/>
                  </a:cubicBezTo>
                  <a:cubicBezTo>
                    <a:pt x="73204" y="346636"/>
                    <a:pt x="79915" y="344806"/>
                    <a:pt x="87539" y="342975"/>
                  </a:cubicBezTo>
                  <a:cubicBezTo>
                    <a:pt x="61613" y="330164"/>
                    <a:pt x="69543" y="301798"/>
                    <a:pt x="61308" y="279837"/>
                  </a:cubicBezTo>
                  <a:cubicBezTo>
                    <a:pt x="50938" y="281972"/>
                    <a:pt x="44227" y="294783"/>
                    <a:pt x="32941" y="285937"/>
                  </a:cubicBezTo>
                  <a:cubicBezTo>
                    <a:pt x="32637" y="285632"/>
                    <a:pt x="18606" y="286852"/>
                    <a:pt x="21351" y="299968"/>
                  </a:cubicBezTo>
                  <a:cubicBezTo>
                    <a:pt x="24401" y="316134"/>
                    <a:pt x="23791" y="333215"/>
                    <a:pt x="10065" y="346331"/>
                  </a:cubicBezTo>
                  <a:cubicBezTo>
                    <a:pt x="8845" y="347550"/>
                    <a:pt x="8845" y="352736"/>
                    <a:pt x="10065" y="353956"/>
                  </a:cubicBezTo>
                  <a:cubicBezTo>
                    <a:pt x="12200" y="356091"/>
                    <a:pt x="16165" y="357922"/>
                    <a:pt x="18911" y="357311"/>
                  </a:cubicBezTo>
                  <a:cubicBezTo>
                    <a:pt x="24096" y="356091"/>
                    <a:pt x="28671" y="353346"/>
                    <a:pt x="36907" y="352736"/>
                  </a:cubicBezTo>
                  <a:cubicBezTo>
                    <a:pt x="34771" y="356701"/>
                    <a:pt x="33552" y="363411"/>
                    <a:pt x="30501" y="364326"/>
                  </a:cubicBezTo>
                  <a:cubicBezTo>
                    <a:pt x="17080" y="367987"/>
                    <a:pt x="19826" y="375307"/>
                    <a:pt x="25011" y="383238"/>
                  </a:cubicBezTo>
                  <a:cubicBezTo>
                    <a:pt x="17995" y="390863"/>
                    <a:pt x="11285" y="397879"/>
                    <a:pt x="4879" y="404894"/>
                  </a:cubicBezTo>
                  <a:cubicBezTo>
                    <a:pt x="3355" y="404284"/>
                    <a:pt x="1525" y="403369"/>
                    <a:pt x="0" y="402454"/>
                  </a:cubicBezTo>
                  <a:cubicBezTo>
                    <a:pt x="609" y="268856"/>
                    <a:pt x="915" y="135259"/>
                    <a:pt x="1220" y="136"/>
                  </a:cubicBezTo>
                  <a:cubicBezTo>
                    <a:pt x="26537" y="136"/>
                    <a:pt x="50938" y="-168"/>
                    <a:pt x="75034" y="136"/>
                  </a:cubicBezTo>
                  <a:cubicBezTo>
                    <a:pt x="113466" y="747"/>
                    <a:pt x="152203" y="1051"/>
                    <a:pt x="190635" y="2272"/>
                  </a:cubicBezTo>
                  <a:cubicBezTo>
                    <a:pt x="202225" y="2577"/>
                    <a:pt x="213815" y="4102"/>
                    <a:pt x="224797" y="7152"/>
                  </a:cubicBezTo>
                  <a:close/>
                  <a:moveTo>
                    <a:pt x="1183590" y="114519"/>
                  </a:moveTo>
                  <a:cubicBezTo>
                    <a:pt x="1182034" y="114522"/>
                    <a:pt x="1180719" y="114884"/>
                    <a:pt x="1179165" y="114889"/>
                  </a:cubicBezTo>
                  <a:cubicBezTo>
                    <a:pt x="1179601" y="122125"/>
                    <a:pt x="1179798" y="129005"/>
                    <a:pt x="1179994" y="135883"/>
                  </a:cubicBezTo>
                  <a:cubicBezTo>
                    <a:pt x="1174858" y="138288"/>
                    <a:pt x="1169002" y="141175"/>
                    <a:pt x="1163206" y="143762"/>
                  </a:cubicBezTo>
                  <a:cubicBezTo>
                    <a:pt x="1163391" y="145974"/>
                    <a:pt x="1163934" y="147947"/>
                    <a:pt x="1164538" y="149620"/>
                  </a:cubicBezTo>
                  <a:cubicBezTo>
                    <a:pt x="1177746" y="145699"/>
                    <a:pt x="1185166" y="169547"/>
                    <a:pt x="1202951" y="153470"/>
                  </a:cubicBezTo>
                  <a:cubicBezTo>
                    <a:pt x="1196698" y="141044"/>
                    <a:pt x="1190024" y="127602"/>
                    <a:pt x="1183590" y="114519"/>
                  </a:cubicBezTo>
                  <a:close/>
                  <a:moveTo>
                    <a:pt x="2187503" y="252859"/>
                  </a:moveTo>
                  <a:cubicBezTo>
                    <a:pt x="2185673" y="266586"/>
                    <a:pt x="2180488" y="277871"/>
                    <a:pt x="2195434" y="282751"/>
                  </a:cubicBezTo>
                  <a:cubicBezTo>
                    <a:pt x="2192689" y="292207"/>
                    <a:pt x="2190249" y="301052"/>
                    <a:pt x="2187808" y="309898"/>
                  </a:cubicBezTo>
                  <a:cubicBezTo>
                    <a:pt x="2190249" y="310507"/>
                    <a:pt x="2192689" y="311423"/>
                    <a:pt x="2195129" y="312338"/>
                  </a:cubicBezTo>
                  <a:cubicBezTo>
                    <a:pt x="2200009" y="302273"/>
                    <a:pt x="2207329" y="292817"/>
                    <a:pt x="2209465" y="282141"/>
                  </a:cubicBezTo>
                  <a:cubicBezTo>
                    <a:pt x="2212820" y="266890"/>
                    <a:pt x="2198179" y="262316"/>
                    <a:pt x="2187503" y="252859"/>
                  </a:cubicBezTo>
                  <a:close/>
                  <a:moveTo>
                    <a:pt x="1619943" y="166234"/>
                  </a:moveTo>
                  <a:cubicBezTo>
                    <a:pt x="1608961" y="171114"/>
                    <a:pt x="1598287" y="175994"/>
                    <a:pt x="1584865" y="182095"/>
                  </a:cubicBezTo>
                  <a:cubicBezTo>
                    <a:pt x="1585475" y="174165"/>
                    <a:pt x="1586086" y="169284"/>
                    <a:pt x="1586390" y="164709"/>
                  </a:cubicBezTo>
                  <a:cubicBezTo>
                    <a:pt x="1572360" y="156169"/>
                    <a:pt x="1572055" y="168369"/>
                    <a:pt x="1569309" y="174775"/>
                  </a:cubicBezTo>
                  <a:cubicBezTo>
                    <a:pt x="1575714" y="185145"/>
                    <a:pt x="1581510" y="194600"/>
                    <a:pt x="1588830" y="206801"/>
                  </a:cubicBezTo>
                  <a:cubicBezTo>
                    <a:pt x="1591881" y="197651"/>
                    <a:pt x="1593711" y="192466"/>
                    <a:pt x="1595236" y="187585"/>
                  </a:cubicBezTo>
                  <a:cubicBezTo>
                    <a:pt x="1617503" y="192770"/>
                    <a:pt x="1621467" y="189110"/>
                    <a:pt x="1619943" y="166234"/>
                  </a:cubicBezTo>
                  <a:close/>
                  <a:moveTo>
                    <a:pt x="2779815" y="321785"/>
                  </a:moveTo>
                  <a:cubicBezTo>
                    <a:pt x="2777376" y="319649"/>
                    <a:pt x="2769445" y="319040"/>
                    <a:pt x="2767614" y="321174"/>
                  </a:cubicBezTo>
                  <a:cubicBezTo>
                    <a:pt x="2765175" y="323615"/>
                    <a:pt x="2764565" y="330631"/>
                    <a:pt x="2766395" y="333986"/>
                  </a:cubicBezTo>
                  <a:cubicBezTo>
                    <a:pt x="2770360" y="341001"/>
                    <a:pt x="2775545" y="347406"/>
                    <a:pt x="2781341" y="352591"/>
                  </a:cubicBezTo>
                  <a:cubicBezTo>
                    <a:pt x="2784696" y="355642"/>
                    <a:pt x="2791101" y="358997"/>
                    <a:pt x="2795067" y="357777"/>
                  </a:cubicBezTo>
                  <a:cubicBezTo>
                    <a:pt x="2802691" y="355642"/>
                    <a:pt x="2809707" y="350456"/>
                    <a:pt x="2814282" y="347711"/>
                  </a:cubicBezTo>
                  <a:cubicBezTo>
                    <a:pt x="2817333" y="335205"/>
                    <a:pt x="2807572" y="323919"/>
                    <a:pt x="2799031" y="327275"/>
                  </a:cubicBezTo>
                  <a:cubicBezTo>
                    <a:pt x="2789576" y="331240"/>
                    <a:pt x="2785611" y="327275"/>
                    <a:pt x="2779815" y="321785"/>
                  </a:cubicBezTo>
                  <a:close/>
                  <a:moveTo>
                    <a:pt x="650757" y="2255"/>
                  </a:moveTo>
                  <a:cubicBezTo>
                    <a:pt x="660294" y="4614"/>
                    <a:pt x="660179" y="14737"/>
                    <a:pt x="661094" y="25031"/>
                  </a:cubicBezTo>
                  <a:cubicBezTo>
                    <a:pt x="675735" y="21676"/>
                    <a:pt x="689766" y="18320"/>
                    <a:pt x="706541" y="14356"/>
                  </a:cubicBezTo>
                  <a:cubicBezTo>
                    <a:pt x="710202" y="31742"/>
                    <a:pt x="714167" y="49433"/>
                    <a:pt x="719048" y="72613"/>
                  </a:cubicBezTo>
                  <a:cubicBezTo>
                    <a:pt x="706237" y="60413"/>
                    <a:pt x="697392" y="58888"/>
                    <a:pt x="690071" y="72308"/>
                  </a:cubicBezTo>
                  <a:cubicBezTo>
                    <a:pt x="701051" y="82374"/>
                    <a:pt x="727893" y="77189"/>
                    <a:pt x="723318" y="104336"/>
                  </a:cubicBezTo>
                  <a:cubicBezTo>
                    <a:pt x="713557" y="104945"/>
                    <a:pt x="701357" y="104640"/>
                    <a:pt x="704407" y="123246"/>
                  </a:cubicBezTo>
                  <a:cubicBezTo>
                    <a:pt x="710202" y="120806"/>
                    <a:pt x="714472" y="118976"/>
                    <a:pt x="722097" y="115621"/>
                  </a:cubicBezTo>
                  <a:cubicBezTo>
                    <a:pt x="723928" y="118671"/>
                    <a:pt x="728809" y="123856"/>
                    <a:pt x="730028" y="129652"/>
                  </a:cubicBezTo>
                  <a:cubicBezTo>
                    <a:pt x="735213" y="152833"/>
                    <a:pt x="739483" y="176319"/>
                    <a:pt x="744059" y="199806"/>
                  </a:cubicBezTo>
                  <a:cubicBezTo>
                    <a:pt x="747413" y="217192"/>
                    <a:pt x="744059" y="219936"/>
                    <a:pt x="726063" y="214447"/>
                  </a:cubicBezTo>
                  <a:cubicBezTo>
                    <a:pt x="724233" y="213836"/>
                    <a:pt x="722403" y="214141"/>
                    <a:pt x="720573" y="214141"/>
                  </a:cubicBezTo>
                  <a:cubicBezTo>
                    <a:pt x="718437" y="227562"/>
                    <a:pt x="720878" y="235797"/>
                    <a:pt x="737958" y="230917"/>
                  </a:cubicBezTo>
                  <a:cubicBezTo>
                    <a:pt x="741313" y="230002"/>
                    <a:pt x="750159" y="234578"/>
                    <a:pt x="750769" y="237933"/>
                  </a:cubicBezTo>
                  <a:cubicBezTo>
                    <a:pt x="762360" y="292836"/>
                    <a:pt x="773035" y="348043"/>
                    <a:pt x="784321" y="405081"/>
                  </a:cubicBezTo>
                  <a:cubicBezTo>
                    <a:pt x="736128" y="405081"/>
                    <a:pt x="689766" y="405081"/>
                    <a:pt x="639439" y="403862"/>
                  </a:cubicBezTo>
                  <a:cubicBezTo>
                    <a:pt x="640048" y="381290"/>
                    <a:pt x="640963" y="359633"/>
                    <a:pt x="641573" y="337978"/>
                  </a:cubicBezTo>
                  <a:cubicBezTo>
                    <a:pt x="640354" y="333098"/>
                    <a:pt x="639133" y="328217"/>
                    <a:pt x="636999" y="319677"/>
                  </a:cubicBezTo>
                  <a:cubicBezTo>
                    <a:pt x="630898" y="322727"/>
                    <a:pt x="624187" y="327607"/>
                    <a:pt x="616562" y="329743"/>
                  </a:cubicBezTo>
                  <a:cubicBezTo>
                    <a:pt x="609547" y="331573"/>
                    <a:pt x="601616" y="331267"/>
                    <a:pt x="593991" y="330658"/>
                  </a:cubicBezTo>
                  <a:cubicBezTo>
                    <a:pt x="585145" y="330352"/>
                    <a:pt x="581181" y="333402"/>
                    <a:pt x="580570" y="342553"/>
                  </a:cubicBezTo>
                  <a:cubicBezTo>
                    <a:pt x="579351" y="358414"/>
                    <a:pt x="577521" y="373970"/>
                    <a:pt x="574775" y="389526"/>
                  </a:cubicBezTo>
                  <a:cubicBezTo>
                    <a:pt x="573555" y="394406"/>
                    <a:pt x="569590" y="401116"/>
                    <a:pt x="565320" y="402641"/>
                  </a:cubicBezTo>
                  <a:cubicBezTo>
                    <a:pt x="560744" y="404166"/>
                    <a:pt x="553119" y="401726"/>
                    <a:pt x="549153" y="398371"/>
                  </a:cubicBezTo>
                  <a:cubicBezTo>
                    <a:pt x="539088" y="390136"/>
                    <a:pt x="530548" y="380070"/>
                    <a:pt x="519567" y="369090"/>
                  </a:cubicBezTo>
                  <a:cubicBezTo>
                    <a:pt x="516212" y="370309"/>
                    <a:pt x="509196" y="372749"/>
                    <a:pt x="500656" y="376105"/>
                  </a:cubicBezTo>
                  <a:cubicBezTo>
                    <a:pt x="504317" y="384950"/>
                    <a:pt x="507672" y="393491"/>
                    <a:pt x="511942" y="403556"/>
                  </a:cubicBezTo>
                  <a:cubicBezTo>
                    <a:pt x="486320" y="403556"/>
                    <a:pt x="459174" y="403556"/>
                    <a:pt x="427147" y="403556"/>
                  </a:cubicBezTo>
                  <a:cubicBezTo>
                    <a:pt x="434772" y="373970"/>
                    <a:pt x="442398" y="346518"/>
                    <a:pt x="448499" y="319067"/>
                  </a:cubicBezTo>
                  <a:cubicBezTo>
                    <a:pt x="450938" y="309001"/>
                    <a:pt x="448498" y="298326"/>
                    <a:pt x="450329" y="288260"/>
                  </a:cubicBezTo>
                  <a:cubicBezTo>
                    <a:pt x="466494" y="196755"/>
                    <a:pt x="483270" y="105251"/>
                    <a:pt x="499436" y="13746"/>
                  </a:cubicBezTo>
                  <a:cubicBezTo>
                    <a:pt x="501571" y="3070"/>
                    <a:pt x="505536" y="-285"/>
                    <a:pt x="516211" y="20"/>
                  </a:cubicBezTo>
                  <a:cubicBezTo>
                    <a:pt x="540613" y="935"/>
                    <a:pt x="565014" y="935"/>
                    <a:pt x="589416" y="325"/>
                  </a:cubicBezTo>
                  <a:cubicBezTo>
                    <a:pt x="600396" y="19"/>
                    <a:pt x="604667" y="5815"/>
                    <a:pt x="609242" y="14661"/>
                  </a:cubicBezTo>
                  <a:cubicBezTo>
                    <a:pt x="615647" y="26556"/>
                    <a:pt x="625102" y="36927"/>
                    <a:pt x="633032" y="48212"/>
                  </a:cubicBezTo>
                  <a:cubicBezTo>
                    <a:pt x="635169" y="47603"/>
                    <a:pt x="637303" y="47297"/>
                    <a:pt x="639438" y="46687"/>
                  </a:cubicBezTo>
                  <a:cubicBezTo>
                    <a:pt x="644014" y="36012"/>
                    <a:pt x="648284" y="25336"/>
                    <a:pt x="652249" y="16490"/>
                  </a:cubicBezTo>
                  <a:cubicBezTo>
                    <a:pt x="646759" y="11305"/>
                    <a:pt x="643099" y="7950"/>
                    <a:pt x="637608" y="2765"/>
                  </a:cubicBezTo>
                  <a:cubicBezTo>
                    <a:pt x="643327" y="1545"/>
                    <a:pt x="647578" y="1468"/>
                    <a:pt x="650757" y="2255"/>
                  </a:cubicBezTo>
                  <a:close/>
                  <a:moveTo>
                    <a:pt x="941154" y="34779"/>
                  </a:moveTo>
                  <a:cubicBezTo>
                    <a:pt x="933224" y="38743"/>
                    <a:pt x="926818" y="42099"/>
                    <a:pt x="915838" y="47589"/>
                  </a:cubicBezTo>
                  <a:cubicBezTo>
                    <a:pt x="926818" y="51859"/>
                    <a:pt x="927733" y="66805"/>
                    <a:pt x="941459" y="56740"/>
                  </a:cubicBezTo>
                  <a:cubicBezTo>
                    <a:pt x="953660" y="47894"/>
                    <a:pt x="941154" y="42709"/>
                    <a:pt x="941154" y="34779"/>
                  </a:cubicBezTo>
                  <a:close/>
                  <a:moveTo>
                    <a:pt x="1172179" y="67270"/>
                  </a:moveTo>
                  <a:cubicBezTo>
                    <a:pt x="1167458" y="69136"/>
                    <a:pt x="1162020" y="71483"/>
                    <a:pt x="1155866" y="74310"/>
                  </a:cubicBezTo>
                  <a:cubicBezTo>
                    <a:pt x="1151901" y="91249"/>
                    <a:pt x="1147701" y="109385"/>
                    <a:pt x="1144098" y="127639"/>
                  </a:cubicBezTo>
                  <a:cubicBezTo>
                    <a:pt x="1145536" y="128233"/>
                    <a:pt x="1146732" y="128470"/>
                    <a:pt x="1148229" y="128765"/>
                  </a:cubicBezTo>
                  <a:cubicBezTo>
                    <a:pt x="1155442" y="118996"/>
                    <a:pt x="1161396" y="107735"/>
                    <a:pt x="1170349" y="100176"/>
                  </a:cubicBezTo>
                  <a:cubicBezTo>
                    <a:pt x="1178526" y="93395"/>
                    <a:pt x="1180975" y="92012"/>
                    <a:pt x="1177183" y="82870"/>
                  </a:cubicBezTo>
                  <a:cubicBezTo>
                    <a:pt x="1174837" y="77432"/>
                    <a:pt x="1173565" y="71274"/>
                    <a:pt x="1172179" y="67270"/>
                  </a:cubicBezTo>
                  <a:close/>
                  <a:moveTo>
                    <a:pt x="1179187" y="47925"/>
                  </a:moveTo>
                  <a:cubicBezTo>
                    <a:pt x="1177636" y="49484"/>
                    <a:pt x="1176026" y="51343"/>
                    <a:pt x="1174474" y="52902"/>
                  </a:cubicBezTo>
                  <a:cubicBezTo>
                    <a:pt x="1178266" y="62045"/>
                    <a:pt x="1182298" y="71546"/>
                    <a:pt x="1186090" y="80689"/>
                  </a:cubicBezTo>
                  <a:cubicBezTo>
                    <a:pt x="1188602" y="80562"/>
                    <a:pt x="1191114" y="80436"/>
                    <a:pt x="1193626" y="80310"/>
                  </a:cubicBezTo>
                  <a:cubicBezTo>
                    <a:pt x="1196539" y="73424"/>
                    <a:pt x="1203871" y="63056"/>
                    <a:pt x="1201591" y="60431"/>
                  </a:cubicBezTo>
                  <a:cubicBezTo>
                    <a:pt x="1196611" y="54162"/>
                    <a:pt x="1186794" y="51914"/>
                    <a:pt x="1179187" y="47925"/>
                  </a:cubicBezTo>
                  <a:close/>
                  <a:moveTo>
                    <a:pt x="1616282" y="98520"/>
                  </a:moveTo>
                  <a:cubicBezTo>
                    <a:pt x="1614757" y="98826"/>
                    <a:pt x="1613536" y="99435"/>
                    <a:pt x="1612013" y="99741"/>
                  </a:cubicBezTo>
                  <a:cubicBezTo>
                    <a:pt x="1613843" y="106756"/>
                    <a:pt x="1615367" y="113466"/>
                    <a:pt x="1616891" y="120176"/>
                  </a:cubicBezTo>
                  <a:cubicBezTo>
                    <a:pt x="1612317" y="123532"/>
                    <a:pt x="1607131" y="127497"/>
                    <a:pt x="1601946" y="131157"/>
                  </a:cubicBezTo>
                  <a:cubicBezTo>
                    <a:pt x="1602557" y="132988"/>
                    <a:pt x="1603472" y="134818"/>
                    <a:pt x="1604081" y="136647"/>
                  </a:cubicBezTo>
                  <a:cubicBezTo>
                    <a:pt x="1616588" y="130242"/>
                    <a:pt x="1628483" y="152204"/>
                    <a:pt x="1642819" y="132987"/>
                  </a:cubicBezTo>
                  <a:cubicBezTo>
                    <a:pt x="1634278" y="122006"/>
                    <a:pt x="1625128" y="110111"/>
                    <a:pt x="1616282" y="98520"/>
                  </a:cubicBezTo>
                  <a:close/>
                  <a:moveTo>
                    <a:pt x="2234782" y="158915"/>
                  </a:moveTo>
                  <a:cubicBezTo>
                    <a:pt x="2230816" y="160439"/>
                    <a:pt x="2224715" y="161965"/>
                    <a:pt x="2218920" y="163794"/>
                  </a:cubicBezTo>
                  <a:cubicBezTo>
                    <a:pt x="2218920" y="172945"/>
                    <a:pt x="2234475" y="189416"/>
                    <a:pt x="2243321" y="189111"/>
                  </a:cubicBezTo>
                  <a:cubicBezTo>
                    <a:pt x="2245456" y="189111"/>
                    <a:pt x="2248812" y="187586"/>
                    <a:pt x="2249116" y="186061"/>
                  </a:cubicBezTo>
                  <a:cubicBezTo>
                    <a:pt x="2249422" y="183621"/>
                    <a:pt x="2248201" y="180570"/>
                    <a:pt x="2246982" y="178436"/>
                  </a:cubicBezTo>
                  <a:cubicBezTo>
                    <a:pt x="2243016" y="172030"/>
                    <a:pt x="2239051" y="165625"/>
                    <a:pt x="2234782" y="158915"/>
                  </a:cubicBezTo>
                  <a:close/>
                  <a:moveTo>
                    <a:pt x="1389655" y="30502"/>
                  </a:moveTo>
                  <a:cubicBezTo>
                    <a:pt x="1381725" y="34466"/>
                    <a:pt x="1375319" y="37822"/>
                    <a:pt x="1364339" y="43312"/>
                  </a:cubicBezTo>
                  <a:cubicBezTo>
                    <a:pt x="1375319" y="47583"/>
                    <a:pt x="1376235" y="62528"/>
                    <a:pt x="1389960" y="52463"/>
                  </a:cubicBezTo>
                  <a:cubicBezTo>
                    <a:pt x="1402160" y="43617"/>
                    <a:pt x="1389655" y="38432"/>
                    <a:pt x="1389655" y="30502"/>
                  </a:cubicBezTo>
                  <a:close/>
                  <a:moveTo>
                    <a:pt x="1221628" y="1"/>
                  </a:moveTo>
                  <a:lnTo>
                    <a:pt x="1221628" y="401022"/>
                  </a:lnTo>
                  <a:lnTo>
                    <a:pt x="1134110" y="401022"/>
                  </a:lnTo>
                  <a:lnTo>
                    <a:pt x="1044317" y="235833"/>
                  </a:lnTo>
                  <a:lnTo>
                    <a:pt x="1078525" y="241915"/>
                  </a:lnTo>
                  <a:cubicBezTo>
                    <a:pt x="1079061" y="240455"/>
                    <a:pt x="1079248" y="239249"/>
                    <a:pt x="1079480" y="237742"/>
                  </a:cubicBezTo>
                  <a:cubicBezTo>
                    <a:pt x="1069422" y="230937"/>
                    <a:pt x="1057925" y="225452"/>
                    <a:pt x="1050003" y="216818"/>
                  </a:cubicBezTo>
                  <a:cubicBezTo>
                    <a:pt x="1042892" y="208927"/>
                    <a:pt x="1041410" y="206537"/>
                    <a:pt x="1032432" y="210702"/>
                  </a:cubicBezTo>
                  <a:lnTo>
                    <a:pt x="1030952" y="211245"/>
                  </a:lnTo>
                  <a:lnTo>
                    <a:pt x="997542" y="149781"/>
                  </a:lnTo>
                  <a:lnTo>
                    <a:pt x="1006011" y="145824"/>
                  </a:lnTo>
                  <a:cubicBezTo>
                    <a:pt x="1005780" y="143319"/>
                    <a:pt x="1005551" y="140815"/>
                    <a:pt x="1005323" y="138310"/>
                  </a:cubicBezTo>
                  <a:cubicBezTo>
                    <a:pt x="998321" y="135683"/>
                    <a:pt x="987661" y="128785"/>
                    <a:pt x="985131" y="131170"/>
                  </a:cubicBezTo>
                  <a:cubicBezTo>
                    <a:pt x="979073" y="136406"/>
                    <a:pt x="977230" y="146307"/>
                    <a:pt x="973559" y="154071"/>
                  </a:cubicBezTo>
                  <a:cubicBezTo>
                    <a:pt x="975182" y="155557"/>
                    <a:pt x="977105" y="157089"/>
                    <a:pt x="978726" y="158575"/>
                  </a:cubicBezTo>
                  <a:lnTo>
                    <a:pt x="992161" y="152296"/>
                  </a:lnTo>
                  <a:lnTo>
                    <a:pt x="992891" y="162143"/>
                  </a:lnTo>
                  <a:lnTo>
                    <a:pt x="992890" y="189844"/>
                  </a:lnTo>
                  <a:lnTo>
                    <a:pt x="968414" y="172470"/>
                  </a:lnTo>
                  <a:cubicBezTo>
                    <a:pt x="961302" y="164580"/>
                    <a:pt x="959821" y="162189"/>
                    <a:pt x="950842" y="166354"/>
                  </a:cubicBezTo>
                  <a:cubicBezTo>
                    <a:pt x="945505" y="168923"/>
                    <a:pt x="939406" y="170449"/>
                    <a:pt x="935461" y="171998"/>
                  </a:cubicBezTo>
                  <a:cubicBezTo>
                    <a:pt x="937521" y="176637"/>
                    <a:pt x="940089" y="181974"/>
                    <a:pt x="943167" y="188007"/>
                  </a:cubicBezTo>
                  <a:lnTo>
                    <a:pt x="992891" y="196848"/>
                  </a:lnTo>
                  <a:lnTo>
                    <a:pt x="992890" y="260834"/>
                  </a:lnTo>
                  <a:lnTo>
                    <a:pt x="991845" y="260696"/>
                  </a:lnTo>
                  <a:cubicBezTo>
                    <a:pt x="985268" y="262640"/>
                    <a:pt x="987099" y="272992"/>
                    <a:pt x="983438" y="279397"/>
                  </a:cubicBezTo>
                  <a:lnTo>
                    <a:pt x="992891" y="279645"/>
                  </a:lnTo>
                  <a:lnTo>
                    <a:pt x="992890" y="401022"/>
                  </a:lnTo>
                  <a:lnTo>
                    <a:pt x="909950" y="401022"/>
                  </a:lnTo>
                  <a:lnTo>
                    <a:pt x="909950" y="1"/>
                  </a:lnTo>
                  <a:lnTo>
                    <a:pt x="1017531" y="1"/>
                  </a:lnTo>
                  <a:lnTo>
                    <a:pt x="1039920" y="41637"/>
                  </a:lnTo>
                  <a:lnTo>
                    <a:pt x="1018018" y="47895"/>
                  </a:lnTo>
                  <a:lnTo>
                    <a:pt x="1047003" y="54809"/>
                  </a:lnTo>
                  <a:lnTo>
                    <a:pt x="1078849" y="114029"/>
                  </a:lnTo>
                  <a:lnTo>
                    <a:pt x="1066219" y="116999"/>
                  </a:lnTo>
                  <a:cubicBezTo>
                    <a:pt x="1059342" y="132980"/>
                    <a:pt x="1052022" y="150097"/>
                    <a:pt x="1045271" y="167435"/>
                  </a:cubicBezTo>
                  <a:cubicBezTo>
                    <a:pt x="1046582" y="168272"/>
                    <a:pt x="1047718" y="168715"/>
                    <a:pt x="1049140" y="169268"/>
                  </a:cubicBezTo>
                  <a:cubicBezTo>
                    <a:pt x="1057956" y="160917"/>
                    <a:pt x="1065793" y="150875"/>
                    <a:pt x="1075936" y="145006"/>
                  </a:cubicBezTo>
                  <a:cubicBezTo>
                    <a:pt x="1085177" y="139766"/>
                    <a:pt x="1087830" y="138835"/>
                    <a:pt x="1085702" y="129169"/>
                  </a:cubicBezTo>
                  <a:lnTo>
                    <a:pt x="1085271" y="125971"/>
                  </a:lnTo>
                  <a:lnTo>
                    <a:pt x="1141017" y="229635"/>
                  </a:lnTo>
                  <a:cubicBezTo>
                    <a:pt x="1139853" y="222523"/>
                    <a:pt x="1139271" y="215811"/>
                    <a:pt x="1139271" y="209497"/>
                  </a:cubicBezTo>
                  <a:lnTo>
                    <a:pt x="1139271" y="1"/>
                  </a:lnTo>
                  <a:close/>
                  <a:moveTo>
                    <a:pt x="1602861" y="49108"/>
                  </a:moveTo>
                  <a:cubicBezTo>
                    <a:pt x="1598591" y="51853"/>
                    <a:pt x="1593711" y="55208"/>
                    <a:pt x="1588220" y="59173"/>
                  </a:cubicBezTo>
                  <a:cubicBezTo>
                    <a:pt x="1587611" y="76559"/>
                    <a:pt x="1587001" y="95165"/>
                    <a:pt x="1587001" y="113771"/>
                  </a:cubicBezTo>
                  <a:cubicBezTo>
                    <a:pt x="1588526" y="114076"/>
                    <a:pt x="1589746" y="114076"/>
                    <a:pt x="1591271" y="114076"/>
                  </a:cubicBezTo>
                  <a:cubicBezTo>
                    <a:pt x="1596456" y="103096"/>
                    <a:pt x="1600116" y="90895"/>
                    <a:pt x="1607436" y="81744"/>
                  </a:cubicBezTo>
                  <a:cubicBezTo>
                    <a:pt x="1614147" y="73509"/>
                    <a:pt x="1616282" y="71679"/>
                    <a:pt x="1610792" y="63443"/>
                  </a:cubicBezTo>
                  <a:cubicBezTo>
                    <a:pt x="1607437" y="58563"/>
                    <a:pt x="1604997" y="52768"/>
                    <a:pt x="1602861" y="49108"/>
                  </a:cubicBezTo>
                  <a:close/>
                  <a:moveTo>
                    <a:pt x="1509222" y="31417"/>
                  </a:moveTo>
                  <a:cubicBezTo>
                    <a:pt x="1494276" y="35382"/>
                    <a:pt x="1480550" y="39347"/>
                    <a:pt x="1466824" y="43312"/>
                  </a:cubicBezTo>
                  <a:cubicBezTo>
                    <a:pt x="1478110" y="47888"/>
                    <a:pt x="1489091" y="51243"/>
                    <a:pt x="1500071" y="51243"/>
                  </a:cubicBezTo>
                  <a:cubicBezTo>
                    <a:pt x="1510747" y="51548"/>
                    <a:pt x="1514407" y="44533"/>
                    <a:pt x="1509222" y="31417"/>
                  </a:cubicBezTo>
                  <a:close/>
                  <a:moveTo>
                    <a:pt x="1613232" y="32637"/>
                  </a:moveTo>
                  <a:cubicBezTo>
                    <a:pt x="1612012" y="34772"/>
                    <a:pt x="1610487" y="36602"/>
                    <a:pt x="1609573" y="38432"/>
                  </a:cubicBezTo>
                  <a:cubicBezTo>
                    <a:pt x="1615061" y="46668"/>
                    <a:pt x="1620857" y="55208"/>
                    <a:pt x="1626347" y="63443"/>
                  </a:cubicBezTo>
                  <a:cubicBezTo>
                    <a:pt x="1628789" y="62833"/>
                    <a:pt x="1631228" y="62224"/>
                    <a:pt x="1633668" y="61613"/>
                  </a:cubicBezTo>
                  <a:cubicBezTo>
                    <a:pt x="1635193" y="54293"/>
                    <a:pt x="1640378" y="42702"/>
                    <a:pt x="1637633" y="40568"/>
                  </a:cubicBezTo>
                  <a:cubicBezTo>
                    <a:pt x="1631532" y="35382"/>
                    <a:pt x="1621468" y="35077"/>
                    <a:pt x="1613232" y="32637"/>
                  </a:cubicBezTo>
                  <a:close/>
                  <a:moveTo>
                    <a:pt x="1601946" y="9456"/>
                  </a:moveTo>
                  <a:cubicBezTo>
                    <a:pt x="1600116" y="17386"/>
                    <a:pt x="1598896" y="23486"/>
                    <a:pt x="1596456" y="34162"/>
                  </a:cubicBezTo>
                  <a:cubicBezTo>
                    <a:pt x="1608046" y="28062"/>
                    <a:pt x="1615673" y="24096"/>
                    <a:pt x="1624822" y="19521"/>
                  </a:cubicBezTo>
                  <a:cubicBezTo>
                    <a:pt x="1655019" y="31111"/>
                    <a:pt x="1671490" y="54598"/>
                    <a:pt x="1671794" y="87844"/>
                  </a:cubicBezTo>
                  <a:cubicBezTo>
                    <a:pt x="1671490" y="172335"/>
                    <a:pt x="1670880" y="256519"/>
                    <a:pt x="1669354" y="340703"/>
                  </a:cubicBezTo>
                  <a:cubicBezTo>
                    <a:pt x="1668745" y="361750"/>
                    <a:pt x="1657154" y="378220"/>
                    <a:pt x="1637938" y="387676"/>
                  </a:cubicBezTo>
                  <a:cubicBezTo>
                    <a:pt x="1633668" y="389811"/>
                    <a:pt x="1627873" y="388591"/>
                    <a:pt x="1622992" y="389201"/>
                  </a:cubicBezTo>
                  <a:cubicBezTo>
                    <a:pt x="1618722" y="389811"/>
                    <a:pt x="1613231" y="389201"/>
                    <a:pt x="1610487" y="391641"/>
                  </a:cubicBezTo>
                  <a:cubicBezTo>
                    <a:pt x="1597372" y="404146"/>
                    <a:pt x="1580901" y="402926"/>
                    <a:pt x="1565039" y="402622"/>
                  </a:cubicBezTo>
                  <a:cubicBezTo>
                    <a:pt x="1547654" y="402622"/>
                    <a:pt x="1530267" y="399876"/>
                    <a:pt x="1513187" y="397742"/>
                  </a:cubicBezTo>
                  <a:cubicBezTo>
                    <a:pt x="1509221" y="397131"/>
                    <a:pt x="1505256" y="393471"/>
                    <a:pt x="1500377" y="390725"/>
                  </a:cubicBezTo>
                  <a:cubicBezTo>
                    <a:pt x="1496715" y="403842"/>
                    <a:pt x="1486650" y="404146"/>
                    <a:pt x="1472009" y="400791"/>
                  </a:cubicBezTo>
                  <a:cubicBezTo>
                    <a:pt x="1485734" y="391336"/>
                    <a:pt x="1497631" y="382796"/>
                    <a:pt x="1496716" y="366324"/>
                  </a:cubicBezTo>
                  <a:cubicBezTo>
                    <a:pt x="1496411" y="363580"/>
                    <a:pt x="1497326" y="360224"/>
                    <a:pt x="1496106" y="357784"/>
                  </a:cubicBezTo>
                  <a:cubicBezTo>
                    <a:pt x="1487565" y="340398"/>
                    <a:pt x="1489700" y="337043"/>
                    <a:pt x="1506477" y="336433"/>
                  </a:cubicBezTo>
                  <a:cubicBezTo>
                    <a:pt x="1510746" y="344668"/>
                    <a:pt x="1514712" y="351989"/>
                    <a:pt x="1518372" y="359309"/>
                  </a:cubicBezTo>
                  <a:cubicBezTo>
                    <a:pt x="1539418" y="355954"/>
                    <a:pt x="1548568" y="334603"/>
                    <a:pt x="1537283" y="317522"/>
                  </a:cubicBezTo>
                  <a:cubicBezTo>
                    <a:pt x="1534842" y="313862"/>
                    <a:pt x="1532708" y="309287"/>
                    <a:pt x="1532708" y="305017"/>
                  </a:cubicBezTo>
                  <a:cubicBezTo>
                    <a:pt x="1532708" y="235472"/>
                    <a:pt x="1533623" y="165929"/>
                    <a:pt x="1533317" y="96386"/>
                  </a:cubicBezTo>
                  <a:cubicBezTo>
                    <a:pt x="1533012" y="75339"/>
                    <a:pt x="1511662" y="61309"/>
                    <a:pt x="1492445" y="68628"/>
                  </a:cubicBezTo>
                  <a:cubicBezTo>
                    <a:pt x="1489701" y="69544"/>
                    <a:pt x="1487261" y="76255"/>
                    <a:pt x="1487260" y="80525"/>
                  </a:cubicBezTo>
                  <a:cubicBezTo>
                    <a:pt x="1486650" y="115602"/>
                    <a:pt x="1486955" y="150678"/>
                    <a:pt x="1486650" y="185755"/>
                  </a:cubicBezTo>
                  <a:cubicBezTo>
                    <a:pt x="1486650" y="191245"/>
                    <a:pt x="1485735" y="196736"/>
                    <a:pt x="1485125" y="202226"/>
                  </a:cubicBezTo>
                  <a:cubicBezTo>
                    <a:pt x="1485125" y="202226"/>
                    <a:pt x="1484821" y="202226"/>
                    <a:pt x="1484821" y="202226"/>
                  </a:cubicBezTo>
                  <a:cubicBezTo>
                    <a:pt x="1466824" y="195821"/>
                    <a:pt x="1471705" y="211071"/>
                    <a:pt x="1466824" y="219611"/>
                  </a:cubicBezTo>
                  <a:cubicBezTo>
                    <a:pt x="1485430" y="223882"/>
                    <a:pt x="1483295" y="211377"/>
                    <a:pt x="1484821" y="202226"/>
                  </a:cubicBezTo>
                  <a:cubicBezTo>
                    <a:pt x="1485125" y="236083"/>
                    <a:pt x="1486345" y="269634"/>
                    <a:pt x="1486040" y="303491"/>
                  </a:cubicBezTo>
                  <a:cubicBezTo>
                    <a:pt x="1485735" y="318742"/>
                    <a:pt x="1490616" y="334907"/>
                    <a:pt x="1479330" y="348938"/>
                  </a:cubicBezTo>
                  <a:cubicBezTo>
                    <a:pt x="1478415" y="349853"/>
                    <a:pt x="1482076" y="354124"/>
                    <a:pt x="1481465" y="355954"/>
                  </a:cubicBezTo>
                  <a:cubicBezTo>
                    <a:pt x="1480245" y="360224"/>
                    <a:pt x="1478415" y="365409"/>
                    <a:pt x="1475060" y="367545"/>
                  </a:cubicBezTo>
                  <a:cubicBezTo>
                    <a:pt x="1464689" y="374255"/>
                    <a:pt x="1453709" y="380051"/>
                    <a:pt x="1443033" y="388286"/>
                  </a:cubicBezTo>
                  <a:cubicBezTo>
                    <a:pt x="1455233" y="387370"/>
                    <a:pt x="1464385" y="387981"/>
                    <a:pt x="1464690" y="403842"/>
                  </a:cubicBezTo>
                  <a:cubicBezTo>
                    <a:pt x="1426562" y="403537"/>
                    <a:pt x="1388130" y="403537"/>
                    <a:pt x="1347258" y="403537"/>
                  </a:cubicBezTo>
                  <a:cubicBezTo>
                    <a:pt x="1347563" y="300746"/>
                    <a:pt x="1347868" y="199176"/>
                    <a:pt x="1348173" y="96080"/>
                  </a:cubicBezTo>
                  <a:cubicBezTo>
                    <a:pt x="1353967" y="95165"/>
                    <a:pt x="1359764" y="95471"/>
                    <a:pt x="1364339" y="93335"/>
                  </a:cubicBezTo>
                  <a:cubicBezTo>
                    <a:pt x="1368304" y="91505"/>
                    <a:pt x="1371658" y="86929"/>
                    <a:pt x="1373794" y="82965"/>
                  </a:cubicBezTo>
                  <a:cubicBezTo>
                    <a:pt x="1374710" y="81440"/>
                    <a:pt x="1371659" y="78085"/>
                    <a:pt x="1370439" y="75339"/>
                  </a:cubicBezTo>
                  <a:cubicBezTo>
                    <a:pt x="1367083" y="78389"/>
                    <a:pt x="1363729" y="81440"/>
                    <a:pt x="1360374" y="84185"/>
                  </a:cubicBezTo>
                  <a:cubicBezTo>
                    <a:pt x="1358544" y="85710"/>
                    <a:pt x="1356408" y="87235"/>
                    <a:pt x="1350918" y="91505"/>
                  </a:cubicBezTo>
                  <a:cubicBezTo>
                    <a:pt x="1345733" y="59784"/>
                    <a:pt x="1349394" y="31112"/>
                    <a:pt x="1347867" y="0"/>
                  </a:cubicBezTo>
                  <a:cubicBezTo>
                    <a:pt x="1433882" y="2440"/>
                    <a:pt x="1518371" y="-3660"/>
                    <a:pt x="1601946" y="9456"/>
                  </a:cubicBezTo>
                  <a:close/>
                  <a:moveTo>
                    <a:pt x="2453477" y="67104"/>
                  </a:moveTo>
                  <a:cubicBezTo>
                    <a:pt x="2446767" y="70459"/>
                    <a:pt x="2440057" y="73814"/>
                    <a:pt x="2433346" y="77170"/>
                  </a:cubicBezTo>
                  <a:cubicBezTo>
                    <a:pt x="2436549" y="90896"/>
                    <a:pt x="2439904" y="100580"/>
                    <a:pt x="2444060" y="106909"/>
                  </a:cubicBezTo>
                  <a:lnTo>
                    <a:pt x="2447826" y="109241"/>
                  </a:lnTo>
                  <a:lnTo>
                    <a:pt x="2447987" y="110112"/>
                  </a:lnTo>
                  <a:cubicBezTo>
                    <a:pt x="2451343" y="111942"/>
                    <a:pt x="2454393" y="113772"/>
                    <a:pt x="2459577" y="116518"/>
                  </a:cubicBezTo>
                  <a:lnTo>
                    <a:pt x="2447826" y="109241"/>
                  </a:lnTo>
                  <a:lnTo>
                    <a:pt x="2442802" y="82050"/>
                  </a:lnTo>
                  <a:cubicBezTo>
                    <a:pt x="2447072" y="78086"/>
                    <a:pt x="2451343" y="73814"/>
                    <a:pt x="2455612" y="69850"/>
                  </a:cubicBezTo>
                  <a:cubicBezTo>
                    <a:pt x="2455002" y="68935"/>
                    <a:pt x="2454087" y="68019"/>
                    <a:pt x="2453477" y="67104"/>
                  </a:cubicBezTo>
                  <a:close/>
                  <a:moveTo>
                    <a:pt x="2034118" y="916"/>
                  </a:moveTo>
                  <a:cubicBezTo>
                    <a:pt x="2034118" y="26842"/>
                    <a:pt x="2034118" y="51854"/>
                    <a:pt x="2034118" y="79305"/>
                  </a:cubicBezTo>
                  <a:cubicBezTo>
                    <a:pt x="2010936" y="79610"/>
                    <a:pt x="1988365" y="79611"/>
                    <a:pt x="1965794" y="79611"/>
                  </a:cubicBezTo>
                  <a:cubicBezTo>
                    <a:pt x="1936207" y="79611"/>
                    <a:pt x="1939868" y="75950"/>
                    <a:pt x="1939562" y="105231"/>
                  </a:cubicBezTo>
                  <a:cubicBezTo>
                    <a:pt x="1939259" y="123534"/>
                    <a:pt x="1939563" y="141529"/>
                    <a:pt x="1939563" y="161355"/>
                  </a:cubicBezTo>
                  <a:cubicBezTo>
                    <a:pt x="1925837" y="165015"/>
                    <a:pt x="1924313" y="152509"/>
                    <a:pt x="1924007" y="144884"/>
                  </a:cubicBezTo>
                  <a:cubicBezTo>
                    <a:pt x="1923701" y="128108"/>
                    <a:pt x="1915467" y="121398"/>
                    <a:pt x="1898690" y="119873"/>
                  </a:cubicBezTo>
                  <a:cubicBezTo>
                    <a:pt x="1902655" y="128718"/>
                    <a:pt x="1881914" y="138784"/>
                    <a:pt x="1901436" y="147020"/>
                  </a:cubicBezTo>
                  <a:cubicBezTo>
                    <a:pt x="1898080" y="160440"/>
                    <a:pt x="1901740" y="177826"/>
                    <a:pt x="1880084" y="182707"/>
                  </a:cubicBezTo>
                  <a:cubicBezTo>
                    <a:pt x="1881915" y="184537"/>
                    <a:pt x="1884050" y="186062"/>
                    <a:pt x="1885880" y="187586"/>
                  </a:cubicBezTo>
                  <a:cubicBezTo>
                    <a:pt x="1891370" y="182706"/>
                    <a:pt x="1897165" y="178131"/>
                    <a:pt x="1902655" y="173251"/>
                  </a:cubicBezTo>
                  <a:cubicBezTo>
                    <a:pt x="1915772" y="180571"/>
                    <a:pt x="1942614" y="176911"/>
                    <a:pt x="1956339" y="167455"/>
                  </a:cubicBezTo>
                  <a:cubicBezTo>
                    <a:pt x="1962744" y="163185"/>
                    <a:pt x="1971285" y="160135"/>
                    <a:pt x="1979215" y="159524"/>
                  </a:cubicBezTo>
                  <a:cubicBezTo>
                    <a:pt x="1993551" y="158305"/>
                    <a:pt x="2007582" y="159220"/>
                    <a:pt x="2021918" y="159525"/>
                  </a:cubicBezTo>
                  <a:cubicBezTo>
                    <a:pt x="2023442" y="159525"/>
                    <a:pt x="2024663" y="160440"/>
                    <a:pt x="2027712" y="161660"/>
                  </a:cubicBezTo>
                  <a:cubicBezTo>
                    <a:pt x="2027713" y="184841"/>
                    <a:pt x="2027407" y="208633"/>
                    <a:pt x="2027407" y="233034"/>
                  </a:cubicBezTo>
                  <a:cubicBezTo>
                    <a:pt x="2005446" y="233034"/>
                    <a:pt x="1983789" y="241880"/>
                    <a:pt x="1966709" y="215343"/>
                  </a:cubicBezTo>
                  <a:cubicBezTo>
                    <a:pt x="1966710" y="224494"/>
                    <a:pt x="1966709" y="227849"/>
                    <a:pt x="1966709" y="231204"/>
                  </a:cubicBezTo>
                  <a:cubicBezTo>
                    <a:pt x="1965794" y="231509"/>
                    <a:pt x="1964880" y="232424"/>
                    <a:pt x="1963964" y="232424"/>
                  </a:cubicBezTo>
                  <a:cubicBezTo>
                    <a:pt x="1938343" y="236085"/>
                    <a:pt x="1938953" y="236085"/>
                    <a:pt x="1938648" y="263231"/>
                  </a:cubicBezTo>
                  <a:cubicBezTo>
                    <a:pt x="1938648" y="277872"/>
                    <a:pt x="1936817" y="292207"/>
                    <a:pt x="1934683" y="306543"/>
                  </a:cubicBezTo>
                  <a:cubicBezTo>
                    <a:pt x="1934072" y="309289"/>
                    <a:pt x="1927972" y="311119"/>
                    <a:pt x="1924922" y="313559"/>
                  </a:cubicBezTo>
                  <a:cubicBezTo>
                    <a:pt x="1918821" y="318744"/>
                    <a:pt x="1912721" y="323929"/>
                    <a:pt x="1907536" y="331860"/>
                  </a:cubicBezTo>
                  <a:cubicBezTo>
                    <a:pt x="1939868" y="317829"/>
                    <a:pt x="1972809" y="329420"/>
                    <a:pt x="2007581" y="324844"/>
                  </a:cubicBezTo>
                  <a:cubicBezTo>
                    <a:pt x="2009106" y="343145"/>
                    <a:pt x="2010327" y="359006"/>
                    <a:pt x="2011242" y="372426"/>
                  </a:cubicBezTo>
                  <a:cubicBezTo>
                    <a:pt x="2020392" y="371817"/>
                    <a:pt x="2034118" y="367852"/>
                    <a:pt x="2035948" y="370902"/>
                  </a:cubicBezTo>
                  <a:cubicBezTo>
                    <a:pt x="2041439" y="379747"/>
                    <a:pt x="2042049" y="391643"/>
                    <a:pt x="2045098" y="404454"/>
                  </a:cubicBezTo>
                  <a:cubicBezTo>
                    <a:pt x="2031982" y="404454"/>
                    <a:pt x="2023137" y="404454"/>
                    <a:pt x="2011851" y="403539"/>
                  </a:cubicBezTo>
                  <a:cubicBezTo>
                    <a:pt x="2015511" y="397743"/>
                    <a:pt x="2017647" y="394693"/>
                    <a:pt x="2019782" y="391338"/>
                  </a:cubicBezTo>
                  <a:cubicBezTo>
                    <a:pt x="2019172" y="390118"/>
                    <a:pt x="2018867" y="388593"/>
                    <a:pt x="2018257" y="387068"/>
                  </a:cubicBezTo>
                  <a:cubicBezTo>
                    <a:pt x="2002396" y="391643"/>
                    <a:pt x="1986535" y="396523"/>
                    <a:pt x="1969760" y="401403"/>
                  </a:cubicBezTo>
                  <a:cubicBezTo>
                    <a:pt x="1962439" y="383713"/>
                    <a:pt x="1955424" y="366937"/>
                    <a:pt x="1946883" y="346806"/>
                  </a:cubicBezTo>
                  <a:cubicBezTo>
                    <a:pt x="1935598" y="353210"/>
                    <a:pt x="1923398" y="358701"/>
                    <a:pt x="1912721" y="366631"/>
                  </a:cubicBezTo>
                  <a:cubicBezTo>
                    <a:pt x="1899301" y="376392"/>
                    <a:pt x="1901131" y="389203"/>
                    <a:pt x="1912722" y="403539"/>
                  </a:cubicBezTo>
                  <a:cubicBezTo>
                    <a:pt x="1873680" y="402928"/>
                    <a:pt x="1837382" y="402624"/>
                    <a:pt x="1799865" y="402014"/>
                  </a:cubicBezTo>
                  <a:cubicBezTo>
                    <a:pt x="1799865" y="352906"/>
                    <a:pt x="1800170" y="306543"/>
                    <a:pt x="1800170" y="257435"/>
                  </a:cubicBezTo>
                  <a:cubicBezTo>
                    <a:pt x="1815727" y="263536"/>
                    <a:pt x="1829147" y="268721"/>
                    <a:pt x="1844094" y="274517"/>
                  </a:cubicBezTo>
                  <a:cubicBezTo>
                    <a:pt x="1844703" y="272381"/>
                    <a:pt x="1847448" y="265671"/>
                    <a:pt x="1846533" y="265061"/>
                  </a:cubicBezTo>
                  <a:cubicBezTo>
                    <a:pt x="1840737" y="261401"/>
                    <a:pt x="1834027" y="258960"/>
                    <a:pt x="1825181" y="255301"/>
                  </a:cubicBezTo>
                  <a:cubicBezTo>
                    <a:pt x="1823352" y="244625"/>
                    <a:pt x="1813896" y="243100"/>
                    <a:pt x="1797425" y="247980"/>
                  </a:cubicBezTo>
                  <a:cubicBezTo>
                    <a:pt x="1800476" y="232119"/>
                    <a:pt x="1803220" y="219003"/>
                    <a:pt x="1805355" y="205887"/>
                  </a:cubicBezTo>
                  <a:cubicBezTo>
                    <a:pt x="1806880" y="195822"/>
                    <a:pt x="1812981" y="185452"/>
                    <a:pt x="1802916" y="175995"/>
                  </a:cubicBezTo>
                  <a:cubicBezTo>
                    <a:pt x="1801085" y="174471"/>
                    <a:pt x="1800171" y="170810"/>
                    <a:pt x="1800171" y="168065"/>
                  </a:cubicBezTo>
                  <a:cubicBezTo>
                    <a:pt x="1800171" y="123533"/>
                    <a:pt x="1800171" y="79001"/>
                    <a:pt x="1800476" y="34468"/>
                  </a:cubicBezTo>
                  <a:cubicBezTo>
                    <a:pt x="1800476" y="17692"/>
                    <a:pt x="1807186" y="9456"/>
                    <a:pt x="1819691" y="8541"/>
                  </a:cubicBezTo>
                  <a:cubicBezTo>
                    <a:pt x="1814811" y="34163"/>
                    <a:pt x="1809626" y="60394"/>
                    <a:pt x="1804440" y="86321"/>
                  </a:cubicBezTo>
                  <a:cubicBezTo>
                    <a:pt x="1829757" y="98521"/>
                    <a:pt x="1839822" y="91811"/>
                    <a:pt x="1842873" y="59174"/>
                  </a:cubicBezTo>
                  <a:cubicBezTo>
                    <a:pt x="1841043" y="53684"/>
                    <a:pt x="1839517" y="48194"/>
                    <a:pt x="1837688" y="42703"/>
                  </a:cubicBezTo>
                  <a:cubicBezTo>
                    <a:pt x="1835857" y="36603"/>
                    <a:pt x="1833722" y="30197"/>
                    <a:pt x="1831892" y="23793"/>
                  </a:cubicBezTo>
                  <a:cubicBezTo>
                    <a:pt x="1829758" y="16777"/>
                    <a:pt x="1827927" y="9456"/>
                    <a:pt x="1825791" y="2441"/>
                  </a:cubicBezTo>
                  <a:cubicBezTo>
                    <a:pt x="1829148" y="1222"/>
                    <a:pt x="1830367" y="306"/>
                    <a:pt x="1831892" y="306"/>
                  </a:cubicBezTo>
                  <a:cubicBezTo>
                    <a:pt x="1841043" y="1"/>
                    <a:pt x="1850193" y="1"/>
                    <a:pt x="1860258" y="1"/>
                  </a:cubicBezTo>
                  <a:cubicBezTo>
                    <a:pt x="1861479" y="14032"/>
                    <a:pt x="1871238" y="13726"/>
                    <a:pt x="1881610" y="13117"/>
                  </a:cubicBezTo>
                  <a:cubicBezTo>
                    <a:pt x="1887100" y="12811"/>
                    <a:pt x="1894420" y="11896"/>
                    <a:pt x="1897470" y="14642"/>
                  </a:cubicBezTo>
                  <a:cubicBezTo>
                    <a:pt x="1907231" y="24097"/>
                    <a:pt x="1917297" y="25317"/>
                    <a:pt x="1928582" y="18912"/>
                  </a:cubicBezTo>
                  <a:cubicBezTo>
                    <a:pt x="1935598" y="14642"/>
                    <a:pt x="1942308" y="9762"/>
                    <a:pt x="1949323" y="5186"/>
                  </a:cubicBezTo>
                  <a:cubicBezTo>
                    <a:pt x="1948408" y="3661"/>
                    <a:pt x="1947799" y="2137"/>
                    <a:pt x="1946883" y="611"/>
                  </a:cubicBezTo>
                  <a:cubicBezTo>
                    <a:pt x="1975249" y="916"/>
                    <a:pt x="2003617" y="916"/>
                    <a:pt x="2034118" y="916"/>
                  </a:cubicBezTo>
                  <a:close/>
                  <a:moveTo>
                    <a:pt x="3240739" y="156703"/>
                  </a:moveTo>
                  <a:cubicBezTo>
                    <a:pt x="3240739" y="156703"/>
                    <a:pt x="3240434" y="157008"/>
                    <a:pt x="3240434" y="157008"/>
                  </a:cubicBezTo>
                  <a:lnTo>
                    <a:pt x="3240421" y="156719"/>
                  </a:lnTo>
                  <a:lnTo>
                    <a:pt x="3240434" y="156703"/>
                  </a:lnTo>
                  <a:cubicBezTo>
                    <a:pt x="3240434" y="156703"/>
                    <a:pt x="3240739" y="156703"/>
                    <a:pt x="3240739" y="156703"/>
                  </a:cubicBezTo>
                  <a:close/>
                  <a:moveTo>
                    <a:pt x="2237221" y="7626"/>
                  </a:moveTo>
                  <a:cubicBezTo>
                    <a:pt x="2225020" y="13726"/>
                    <a:pt x="2213734" y="19522"/>
                    <a:pt x="2202144" y="25623"/>
                  </a:cubicBezTo>
                  <a:cubicBezTo>
                    <a:pt x="2200314" y="21047"/>
                    <a:pt x="2198180" y="16777"/>
                    <a:pt x="2196349" y="12201"/>
                  </a:cubicBezTo>
                  <a:cubicBezTo>
                    <a:pt x="2195129" y="12201"/>
                    <a:pt x="2194214" y="11896"/>
                    <a:pt x="2192994" y="11896"/>
                  </a:cubicBezTo>
                  <a:cubicBezTo>
                    <a:pt x="2191164" y="22877"/>
                    <a:pt x="2188419" y="33553"/>
                    <a:pt x="2187503" y="44533"/>
                  </a:cubicBezTo>
                  <a:cubicBezTo>
                    <a:pt x="2187504" y="46669"/>
                    <a:pt x="2196044" y="50939"/>
                    <a:pt x="2200313" y="50634"/>
                  </a:cubicBezTo>
                  <a:cubicBezTo>
                    <a:pt x="2208244" y="50024"/>
                    <a:pt x="2215869" y="46669"/>
                    <a:pt x="2224411" y="44228"/>
                  </a:cubicBezTo>
                  <a:cubicBezTo>
                    <a:pt x="2222885" y="38127"/>
                    <a:pt x="2221666" y="32942"/>
                    <a:pt x="2220445" y="26842"/>
                  </a:cubicBezTo>
                  <a:cubicBezTo>
                    <a:pt x="2232951" y="26538"/>
                    <a:pt x="2239356" y="21047"/>
                    <a:pt x="2237221" y="7626"/>
                  </a:cubicBezTo>
                  <a:close/>
                  <a:moveTo>
                    <a:pt x="3260870" y="148162"/>
                  </a:moveTo>
                  <a:cubicBezTo>
                    <a:pt x="3262396" y="153653"/>
                    <a:pt x="3263615" y="159143"/>
                    <a:pt x="3265140" y="164633"/>
                  </a:cubicBezTo>
                  <a:cubicBezTo>
                    <a:pt x="3260870" y="164023"/>
                    <a:pt x="3256600" y="163108"/>
                    <a:pt x="3251110" y="162193"/>
                  </a:cubicBezTo>
                  <a:cubicBezTo>
                    <a:pt x="3252024" y="165243"/>
                    <a:pt x="3253245" y="168599"/>
                    <a:pt x="3254160" y="171649"/>
                  </a:cubicBezTo>
                  <a:cubicBezTo>
                    <a:pt x="3252940" y="172563"/>
                    <a:pt x="3251720" y="173173"/>
                    <a:pt x="3250804" y="173478"/>
                  </a:cubicBezTo>
                  <a:cubicBezTo>
                    <a:pt x="3247450" y="167378"/>
                    <a:pt x="3244400" y="161583"/>
                    <a:pt x="3241044" y="155483"/>
                  </a:cubicBezTo>
                  <a:cubicBezTo>
                    <a:pt x="3246839" y="153348"/>
                    <a:pt x="3252635" y="151213"/>
                    <a:pt x="3260870" y="148162"/>
                  </a:cubicBezTo>
                  <a:close/>
                  <a:moveTo>
                    <a:pt x="2822213" y="73806"/>
                  </a:moveTo>
                  <a:cubicBezTo>
                    <a:pt x="2821298" y="86311"/>
                    <a:pt x="2820687" y="96072"/>
                    <a:pt x="2820078" y="104002"/>
                  </a:cubicBezTo>
                  <a:cubicBezTo>
                    <a:pt x="2805743" y="104612"/>
                    <a:pt x="2794152" y="104917"/>
                    <a:pt x="2782866" y="105223"/>
                  </a:cubicBezTo>
                  <a:cubicBezTo>
                    <a:pt x="2777070" y="105527"/>
                    <a:pt x="2769141" y="103697"/>
                    <a:pt x="2766089" y="106748"/>
                  </a:cubicBezTo>
                  <a:cubicBezTo>
                    <a:pt x="2757550" y="114983"/>
                    <a:pt x="2750534" y="125658"/>
                    <a:pt x="2742298" y="136029"/>
                  </a:cubicBezTo>
                  <a:cubicBezTo>
                    <a:pt x="2764259" y="159211"/>
                    <a:pt x="2788966" y="157990"/>
                    <a:pt x="2812758" y="143044"/>
                  </a:cubicBezTo>
                  <a:cubicBezTo>
                    <a:pt x="2815807" y="151280"/>
                    <a:pt x="2818248" y="157380"/>
                    <a:pt x="2819467" y="160735"/>
                  </a:cubicBezTo>
                  <a:cubicBezTo>
                    <a:pt x="2834718" y="156771"/>
                    <a:pt x="2847834" y="153416"/>
                    <a:pt x="2862475" y="149450"/>
                  </a:cubicBezTo>
                  <a:cubicBezTo>
                    <a:pt x="2853630" y="141215"/>
                    <a:pt x="2837463" y="138774"/>
                    <a:pt x="2837464" y="121084"/>
                  </a:cubicBezTo>
                  <a:cubicBezTo>
                    <a:pt x="2841430" y="124134"/>
                    <a:pt x="2844479" y="126269"/>
                    <a:pt x="2850579" y="130843"/>
                  </a:cubicBezTo>
                  <a:cubicBezTo>
                    <a:pt x="2847529" y="115898"/>
                    <a:pt x="2842954" y="104612"/>
                    <a:pt x="2843564" y="93632"/>
                  </a:cubicBezTo>
                  <a:cubicBezTo>
                    <a:pt x="2844784" y="74416"/>
                    <a:pt x="2828619" y="81736"/>
                    <a:pt x="2822213" y="73806"/>
                  </a:cubicBezTo>
                  <a:close/>
                  <a:moveTo>
                    <a:pt x="2803607" y="34153"/>
                  </a:moveTo>
                  <a:cubicBezTo>
                    <a:pt x="2801777" y="35984"/>
                    <a:pt x="2799947" y="37508"/>
                    <a:pt x="2798116" y="39339"/>
                  </a:cubicBezTo>
                  <a:cubicBezTo>
                    <a:pt x="2803302" y="47269"/>
                    <a:pt x="2808792" y="55505"/>
                    <a:pt x="2813977" y="63436"/>
                  </a:cubicBezTo>
                  <a:cubicBezTo>
                    <a:pt x="2815503" y="63130"/>
                    <a:pt x="2817332" y="62825"/>
                    <a:pt x="2819163" y="62520"/>
                  </a:cubicBezTo>
                  <a:cubicBezTo>
                    <a:pt x="2818858" y="56420"/>
                    <a:pt x="2820383" y="49405"/>
                    <a:pt x="2817638" y="44524"/>
                  </a:cubicBezTo>
                  <a:cubicBezTo>
                    <a:pt x="2815198" y="39949"/>
                    <a:pt x="2808486" y="37508"/>
                    <a:pt x="2803607" y="34153"/>
                  </a:cubicBezTo>
                  <a:close/>
                  <a:moveTo>
                    <a:pt x="2607205" y="1831"/>
                  </a:moveTo>
                  <a:cubicBezTo>
                    <a:pt x="2606899" y="135734"/>
                    <a:pt x="2606291" y="269026"/>
                    <a:pt x="2605986" y="404148"/>
                  </a:cubicBezTo>
                  <a:cubicBezTo>
                    <a:pt x="2569689" y="404148"/>
                    <a:pt x="2534001" y="408723"/>
                    <a:pt x="2499230" y="400487"/>
                  </a:cubicBezTo>
                  <a:cubicBezTo>
                    <a:pt x="2495875" y="401708"/>
                    <a:pt x="2491605" y="403842"/>
                    <a:pt x="2485199" y="406588"/>
                  </a:cubicBezTo>
                  <a:cubicBezTo>
                    <a:pt x="2485504" y="316913"/>
                    <a:pt x="2485504" y="230288"/>
                    <a:pt x="2485504" y="143969"/>
                  </a:cubicBezTo>
                  <a:cubicBezTo>
                    <a:pt x="2483979" y="143663"/>
                    <a:pt x="2482759" y="143359"/>
                    <a:pt x="2481234" y="143054"/>
                  </a:cubicBezTo>
                  <a:cubicBezTo>
                    <a:pt x="2476048" y="169895"/>
                    <a:pt x="2470863" y="196737"/>
                    <a:pt x="2465983" y="223578"/>
                  </a:cubicBezTo>
                  <a:cubicBezTo>
                    <a:pt x="2455613" y="280617"/>
                    <a:pt x="2445547" y="337654"/>
                    <a:pt x="2434566" y="394387"/>
                  </a:cubicBezTo>
                  <a:cubicBezTo>
                    <a:pt x="2433652" y="398353"/>
                    <a:pt x="2427246" y="403843"/>
                    <a:pt x="2423281" y="404148"/>
                  </a:cubicBezTo>
                  <a:cubicBezTo>
                    <a:pt x="2401014" y="404758"/>
                    <a:pt x="2378443" y="404758"/>
                    <a:pt x="2356178" y="403843"/>
                  </a:cubicBezTo>
                  <a:cubicBezTo>
                    <a:pt x="2352518" y="403843"/>
                    <a:pt x="2346417" y="398657"/>
                    <a:pt x="2345806" y="394998"/>
                  </a:cubicBezTo>
                  <a:cubicBezTo>
                    <a:pt x="2332081" y="325759"/>
                    <a:pt x="2318355" y="256520"/>
                    <a:pt x="2306154" y="186976"/>
                  </a:cubicBezTo>
                  <a:cubicBezTo>
                    <a:pt x="2304630" y="177521"/>
                    <a:pt x="2309814" y="167150"/>
                    <a:pt x="2312865" y="153424"/>
                  </a:cubicBezTo>
                  <a:cubicBezTo>
                    <a:pt x="2300664" y="142748"/>
                    <a:pt x="2274738" y="134819"/>
                    <a:pt x="2283583" y="104927"/>
                  </a:cubicBezTo>
                  <a:cubicBezTo>
                    <a:pt x="2274738" y="98826"/>
                    <a:pt x="2266502" y="91811"/>
                    <a:pt x="2257046" y="86930"/>
                  </a:cubicBezTo>
                  <a:cubicBezTo>
                    <a:pt x="2252777" y="85101"/>
                    <a:pt x="2242712" y="86320"/>
                    <a:pt x="2241796" y="88456"/>
                  </a:cubicBezTo>
                  <a:cubicBezTo>
                    <a:pt x="2239661" y="94251"/>
                    <a:pt x="2239661" y="101876"/>
                    <a:pt x="2241491" y="107977"/>
                  </a:cubicBezTo>
                  <a:cubicBezTo>
                    <a:pt x="2243016" y="113467"/>
                    <a:pt x="2247591" y="117737"/>
                    <a:pt x="2250642" y="122007"/>
                  </a:cubicBezTo>
                  <a:cubicBezTo>
                    <a:pt x="2252776" y="120788"/>
                    <a:pt x="2255827" y="118958"/>
                    <a:pt x="2258877" y="117127"/>
                  </a:cubicBezTo>
                  <a:cubicBezTo>
                    <a:pt x="2260097" y="121092"/>
                    <a:pt x="2263453" y="127193"/>
                    <a:pt x="2261927" y="129023"/>
                  </a:cubicBezTo>
                  <a:cubicBezTo>
                    <a:pt x="2253082" y="138783"/>
                    <a:pt x="2254912" y="142444"/>
                    <a:pt x="2267113" y="147323"/>
                  </a:cubicBezTo>
                  <a:cubicBezTo>
                    <a:pt x="2275958" y="150679"/>
                    <a:pt x="2282669" y="160135"/>
                    <a:pt x="2293345" y="169895"/>
                  </a:cubicBezTo>
                  <a:cubicBezTo>
                    <a:pt x="2293039" y="243404"/>
                    <a:pt x="2292429" y="321793"/>
                    <a:pt x="2292124" y="400183"/>
                  </a:cubicBezTo>
                  <a:cubicBezTo>
                    <a:pt x="2270467" y="407808"/>
                    <a:pt x="2193604" y="404453"/>
                    <a:pt x="2189944" y="394998"/>
                  </a:cubicBezTo>
                  <a:cubicBezTo>
                    <a:pt x="2184758" y="397742"/>
                    <a:pt x="2179573" y="400488"/>
                    <a:pt x="2174387" y="403233"/>
                  </a:cubicBezTo>
                  <a:cubicBezTo>
                    <a:pt x="2173167" y="402318"/>
                    <a:pt x="2171948" y="401708"/>
                    <a:pt x="2170727" y="401098"/>
                  </a:cubicBezTo>
                  <a:cubicBezTo>
                    <a:pt x="2173472" y="393472"/>
                    <a:pt x="2176218" y="385847"/>
                    <a:pt x="2179267" y="378222"/>
                  </a:cubicBezTo>
                  <a:cubicBezTo>
                    <a:pt x="2178353" y="378222"/>
                    <a:pt x="2175913" y="378526"/>
                    <a:pt x="2171948" y="379137"/>
                  </a:cubicBezTo>
                  <a:cubicBezTo>
                    <a:pt x="2171948" y="253470"/>
                    <a:pt x="2172252" y="127803"/>
                    <a:pt x="2172558" y="916"/>
                  </a:cubicBezTo>
                  <a:cubicBezTo>
                    <a:pt x="2177743" y="610"/>
                    <a:pt x="2182319" y="1"/>
                    <a:pt x="2186589" y="1"/>
                  </a:cubicBezTo>
                  <a:cubicBezTo>
                    <a:pt x="2237525" y="1"/>
                    <a:pt x="2288463" y="611"/>
                    <a:pt x="2339096" y="1"/>
                  </a:cubicBezTo>
                  <a:cubicBezTo>
                    <a:pt x="2351297" y="1"/>
                    <a:pt x="2355262" y="4271"/>
                    <a:pt x="2357397" y="15862"/>
                  </a:cubicBezTo>
                  <a:cubicBezTo>
                    <a:pt x="2365937" y="64359"/>
                    <a:pt x="2375393" y="112552"/>
                    <a:pt x="2384544" y="161050"/>
                  </a:cubicBezTo>
                  <a:cubicBezTo>
                    <a:pt x="2386068" y="168370"/>
                    <a:pt x="2387594" y="175691"/>
                    <a:pt x="2392779" y="183010"/>
                  </a:cubicBezTo>
                  <a:cubicBezTo>
                    <a:pt x="2394609" y="174775"/>
                    <a:pt x="2396134" y="166845"/>
                    <a:pt x="2397965" y="158914"/>
                  </a:cubicBezTo>
                  <a:cubicBezTo>
                    <a:pt x="2404065" y="129938"/>
                    <a:pt x="2410775" y="101266"/>
                    <a:pt x="2415960" y="71985"/>
                  </a:cubicBezTo>
                  <a:cubicBezTo>
                    <a:pt x="2419620" y="52158"/>
                    <a:pt x="2420230" y="31723"/>
                    <a:pt x="2423585" y="11896"/>
                  </a:cubicBezTo>
                  <a:cubicBezTo>
                    <a:pt x="2424196" y="7931"/>
                    <a:pt x="2430296" y="1221"/>
                    <a:pt x="2433955" y="1221"/>
                  </a:cubicBezTo>
                  <a:cubicBezTo>
                    <a:pt x="2490994" y="611"/>
                    <a:pt x="2547727" y="916"/>
                    <a:pt x="2607205" y="1831"/>
                  </a:cubicBezTo>
                  <a:close/>
                  <a:moveTo>
                    <a:pt x="2872846" y="1822"/>
                  </a:moveTo>
                  <a:cubicBezTo>
                    <a:pt x="2872541" y="136944"/>
                    <a:pt x="2872237" y="270237"/>
                    <a:pt x="2871931" y="405969"/>
                  </a:cubicBezTo>
                  <a:cubicBezTo>
                    <a:pt x="2832278" y="404750"/>
                    <a:pt x="2794456" y="403529"/>
                    <a:pt x="2755719" y="402310"/>
                  </a:cubicBezTo>
                  <a:cubicBezTo>
                    <a:pt x="2754804" y="393464"/>
                    <a:pt x="2753889" y="387364"/>
                    <a:pt x="2753279" y="381568"/>
                  </a:cubicBezTo>
                  <a:cubicBezTo>
                    <a:pt x="2741079" y="379128"/>
                    <a:pt x="2732539" y="374248"/>
                    <a:pt x="2732843" y="358691"/>
                  </a:cubicBezTo>
                  <a:cubicBezTo>
                    <a:pt x="2733758" y="262916"/>
                    <a:pt x="2733758" y="166836"/>
                    <a:pt x="2734063" y="71061"/>
                  </a:cubicBezTo>
                  <a:cubicBezTo>
                    <a:pt x="2734063" y="51235"/>
                    <a:pt x="2734368" y="31713"/>
                    <a:pt x="2734064" y="11888"/>
                  </a:cubicBezTo>
                  <a:cubicBezTo>
                    <a:pt x="2733758" y="4261"/>
                    <a:pt x="2736198" y="906"/>
                    <a:pt x="2744434" y="1212"/>
                  </a:cubicBezTo>
                  <a:cubicBezTo>
                    <a:pt x="2763040" y="1822"/>
                    <a:pt x="2783170" y="-2754"/>
                    <a:pt x="2800252" y="2736"/>
                  </a:cubicBezTo>
                  <a:cubicBezTo>
                    <a:pt x="2815808" y="7617"/>
                    <a:pt x="2828313" y="1517"/>
                    <a:pt x="2842039" y="1517"/>
                  </a:cubicBezTo>
                  <a:cubicBezTo>
                    <a:pt x="2851494" y="1517"/>
                    <a:pt x="2861255" y="1517"/>
                    <a:pt x="2872846" y="1822"/>
                  </a:cubicBezTo>
                  <a:close/>
                  <a:moveTo>
                    <a:pt x="3177792" y="230"/>
                  </a:moveTo>
                  <a:cubicBezTo>
                    <a:pt x="3213517" y="1756"/>
                    <a:pt x="3248823" y="10906"/>
                    <a:pt x="3283442" y="28902"/>
                  </a:cubicBezTo>
                  <a:cubicBezTo>
                    <a:pt x="3306318" y="40797"/>
                    <a:pt x="3321874" y="59708"/>
                    <a:pt x="3324924" y="85939"/>
                  </a:cubicBezTo>
                  <a:cubicBezTo>
                    <a:pt x="3328584" y="117967"/>
                    <a:pt x="3330110" y="150298"/>
                    <a:pt x="3332855" y="184459"/>
                  </a:cubicBezTo>
                  <a:cubicBezTo>
                    <a:pt x="3315469" y="184459"/>
                    <a:pt x="3302048" y="184765"/>
                    <a:pt x="3287711" y="184765"/>
                  </a:cubicBezTo>
                  <a:cubicBezTo>
                    <a:pt x="3287408" y="180800"/>
                    <a:pt x="3286492" y="177445"/>
                    <a:pt x="3287102" y="174089"/>
                  </a:cubicBezTo>
                  <a:cubicBezTo>
                    <a:pt x="3289542" y="159144"/>
                    <a:pt x="3288322" y="145418"/>
                    <a:pt x="3277951" y="133217"/>
                  </a:cubicBezTo>
                  <a:cubicBezTo>
                    <a:pt x="3275817" y="130777"/>
                    <a:pt x="3275511" y="126812"/>
                    <a:pt x="3273681" y="123762"/>
                  </a:cubicBezTo>
                  <a:cubicBezTo>
                    <a:pt x="3270632" y="118271"/>
                    <a:pt x="3266971" y="113086"/>
                    <a:pt x="3263615" y="107901"/>
                  </a:cubicBezTo>
                  <a:cubicBezTo>
                    <a:pt x="3260565" y="102715"/>
                    <a:pt x="3257210" y="97836"/>
                    <a:pt x="3253855" y="92650"/>
                  </a:cubicBezTo>
                  <a:cubicBezTo>
                    <a:pt x="3254770" y="91430"/>
                    <a:pt x="3255686" y="90209"/>
                    <a:pt x="3256600" y="88990"/>
                  </a:cubicBezTo>
                  <a:cubicBezTo>
                    <a:pt x="3244400" y="87161"/>
                    <a:pt x="3232199" y="85329"/>
                    <a:pt x="3220304" y="83499"/>
                  </a:cubicBezTo>
                  <a:cubicBezTo>
                    <a:pt x="3220608" y="80754"/>
                    <a:pt x="3221218" y="74044"/>
                    <a:pt x="3222133" y="66114"/>
                  </a:cubicBezTo>
                  <a:cubicBezTo>
                    <a:pt x="3197732" y="73129"/>
                    <a:pt x="3195597" y="91430"/>
                    <a:pt x="3210848" y="132302"/>
                  </a:cubicBezTo>
                  <a:cubicBezTo>
                    <a:pt x="3213288" y="131693"/>
                    <a:pt x="3215423" y="130777"/>
                    <a:pt x="3217863" y="130472"/>
                  </a:cubicBezTo>
                  <a:cubicBezTo>
                    <a:pt x="3224574" y="129862"/>
                    <a:pt x="3234029" y="126812"/>
                    <a:pt x="3237079" y="129862"/>
                  </a:cubicBezTo>
                  <a:cubicBezTo>
                    <a:pt x="3241044" y="133827"/>
                    <a:pt x="3239517" y="142672"/>
                    <a:pt x="3240129" y="149689"/>
                  </a:cubicBezTo>
                  <a:lnTo>
                    <a:pt x="3240421" y="156719"/>
                  </a:lnTo>
                  <a:lnTo>
                    <a:pt x="3231589" y="168294"/>
                  </a:lnTo>
                  <a:cubicBezTo>
                    <a:pt x="3227318" y="180495"/>
                    <a:pt x="3219999" y="186291"/>
                    <a:pt x="3206883" y="183850"/>
                  </a:cubicBezTo>
                  <a:cubicBezTo>
                    <a:pt x="3202917" y="182935"/>
                    <a:pt x="3198952" y="183545"/>
                    <a:pt x="3192851" y="183240"/>
                  </a:cubicBezTo>
                  <a:cubicBezTo>
                    <a:pt x="3192852" y="164939"/>
                    <a:pt x="3192242" y="146942"/>
                    <a:pt x="3192547" y="128947"/>
                  </a:cubicBezTo>
                  <a:cubicBezTo>
                    <a:pt x="3192852" y="106986"/>
                    <a:pt x="3194072" y="84720"/>
                    <a:pt x="3184616" y="63978"/>
                  </a:cubicBezTo>
                  <a:cubicBezTo>
                    <a:pt x="3182481" y="59098"/>
                    <a:pt x="3177296" y="56048"/>
                    <a:pt x="3171500" y="50253"/>
                  </a:cubicBezTo>
                  <a:cubicBezTo>
                    <a:pt x="3171805" y="48422"/>
                    <a:pt x="3172415" y="43848"/>
                    <a:pt x="3173330" y="36832"/>
                  </a:cubicBezTo>
                  <a:cubicBezTo>
                    <a:pt x="3160214" y="36527"/>
                    <a:pt x="3147404" y="33782"/>
                    <a:pt x="3136424" y="36832"/>
                  </a:cubicBezTo>
                  <a:cubicBezTo>
                    <a:pt x="3124224" y="40187"/>
                    <a:pt x="3130628" y="48422"/>
                    <a:pt x="3136119" y="54828"/>
                  </a:cubicBezTo>
                  <a:cubicBezTo>
                    <a:pt x="3142219" y="50558"/>
                    <a:pt x="3147710" y="46897"/>
                    <a:pt x="3155640" y="41407"/>
                  </a:cubicBezTo>
                  <a:cubicBezTo>
                    <a:pt x="3154113" y="50863"/>
                    <a:pt x="3155945" y="58793"/>
                    <a:pt x="3144355" y="56964"/>
                  </a:cubicBezTo>
                  <a:cubicBezTo>
                    <a:pt x="3142829" y="56658"/>
                    <a:pt x="3138558" y="61843"/>
                    <a:pt x="3138864" y="62453"/>
                  </a:cubicBezTo>
                  <a:cubicBezTo>
                    <a:pt x="3147405" y="77095"/>
                    <a:pt x="3136424" y="84720"/>
                    <a:pt x="3128188" y="94785"/>
                  </a:cubicBezTo>
                  <a:cubicBezTo>
                    <a:pt x="3131238" y="93870"/>
                    <a:pt x="3134288" y="92650"/>
                    <a:pt x="3137948" y="91735"/>
                  </a:cubicBezTo>
                  <a:cubicBezTo>
                    <a:pt x="3140694" y="103325"/>
                    <a:pt x="3130627" y="107596"/>
                    <a:pt x="3123918" y="108206"/>
                  </a:cubicBezTo>
                  <a:cubicBezTo>
                    <a:pt x="3117208" y="108510"/>
                    <a:pt x="3109887" y="102410"/>
                    <a:pt x="3102262" y="99055"/>
                  </a:cubicBezTo>
                  <a:cubicBezTo>
                    <a:pt x="3101652" y="116442"/>
                    <a:pt x="3106226" y="119492"/>
                    <a:pt x="3137949" y="122846"/>
                  </a:cubicBezTo>
                  <a:cubicBezTo>
                    <a:pt x="3137949" y="154873"/>
                    <a:pt x="3137949" y="187205"/>
                    <a:pt x="3137949" y="219536"/>
                  </a:cubicBezTo>
                  <a:cubicBezTo>
                    <a:pt x="3138254" y="255834"/>
                    <a:pt x="3137948" y="292436"/>
                    <a:pt x="3139168" y="329038"/>
                  </a:cubicBezTo>
                  <a:cubicBezTo>
                    <a:pt x="3140083" y="348254"/>
                    <a:pt x="3148624" y="354355"/>
                    <a:pt x="3166620" y="353745"/>
                  </a:cubicBezTo>
                  <a:cubicBezTo>
                    <a:pt x="3180651" y="353135"/>
                    <a:pt x="3188887" y="346729"/>
                    <a:pt x="3189802" y="332698"/>
                  </a:cubicBezTo>
                  <a:cubicBezTo>
                    <a:pt x="3190716" y="312568"/>
                    <a:pt x="3191327" y="292131"/>
                    <a:pt x="3191936" y="272000"/>
                  </a:cubicBezTo>
                  <a:cubicBezTo>
                    <a:pt x="3192242" y="266204"/>
                    <a:pt x="3192242" y="260104"/>
                    <a:pt x="3191327" y="253394"/>
                  </a:cubicBezTo>
                  <a:cubicBezTo>
                    <a:pt x="3237079" y="253394"/>
                    <a:pt x="3282222" y="253394"/>
                    <a:pt x="3330414" y="253394"/>
                  </a:cubicBezTo>
                  <a:cubicBezTo>
                    <a:pt x="3329499" y="273830"/>
                    <a:pt x="3328279" y="293047"/>
                    <a:pt x="3327974" y="312567"/>
                  </a:cubicBezTo>
                  <a:cubicBezTo>
                    <a:pt x="3327059" y="359234"/>
                    <a:pt x="3302048" y="388822"/>
                    <a:pt x="3260565" y="404377"/>
                  </a:cubicBezTo>
                  <a:cubicBezTo>
                    <a:pt x="3196206" y="428473"/>
                    <a:pt x="3130628" y="427863"/>
                    <a:pt x="3065660" y="404987"/>
                  </a:cubicBezTo>
                  <a:cubicBezTo>
                    <a:pt x="3028143" y="391871"/>
                    <a:pt x="3004961" y="365335"/>
                    <a:pt x="3002522" y="325377"/>
                  </a:cubicBezTo>
                  <a:cubicBezTo>
                    <a:pt x="2999471" y="276270"/>
                    <a:pt x="2999471" y="226857"/>
                    <a:pt x="2998556" y="177749"/>
                  </a:cubicBezTo>
                  <a:cubicBezTo>
                    <a:pt x="2998251" y="157924"/>
                    <a:pt x="2998861" y="138098"/>
                    <a:pt x="2999166" y="118271"/>
                  </a:cubicBezTo>
                  <a:cubicBezTo>
                    <a:pt x="2999776" y="68859"/>
                    <a:pt x="3022347" y="33476"/>
                    <a:pt x="3069625" y="17311"/>
                  </a:cubicBezTo>
                  <a:cubicBezTo>
                    <a:pt x="3105922" y="4806"/>
                    <a:pt x="3142066" y="-1295"/>
                    <a:pt x="3177792" y="230"/>
                  </a:cubicBezTo>
                  <a:close/>
                </a:path>
              </a:pathLst>
            </a:custGeom>
            <a:solidFill>
              <a:schemeClr val="accent3"/>
            </a:solidFill>
            <a:ln w="3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76">
              <a:extLst>
                <a:ext uri="{FF2B5EF4-FFF2-40B4-BE49-F238E27FC236}">
                  <a16:creationId xmlns="" xmlns:a16="http://schemas.microsoft.com/office/drawing/2014/main" id="{3A28FBB2-9B31-46B9-BAC4-4ECF63041943}"/>
                </a:ext>
              </a:extLst>
            </p:cNvPr>
            <p:cNvSpPr/>
            <p:nvPr/>
          </p:nvSpPr>
          <p:spPr>
            <a:xfrm>
              <a:off x="4189033" y="1826563"/>
              <a:ext cx="1806696" cy="257321"/>
            </a:xfrm>
            <a:custGeom>
              <a:avLst/>
              <a:gdLst>
                <a:gd name="connsiteX0" fmla="*/ 95530 w 1806696"/>
                <a:gd name="connsiteY0" fmla="*/ 240641 h 257321"/>
                <a:gd name="connsiteX1" fmla="*/ 87507 w 1806696"/>
                <a:gd name="connsiteY1" fmla="*/ 240895 h 257321"/>
                <a:gd name="connsiteX2" fmla="*/ 73922 w 1806696"/>
                <a:gd name="connsiteY2" fmla="*/ 246829 h 257321"/>
                <a:gd name="connsiteX3" fmla="*/ 97501 w 1806696"/>
                <a:gd name="connsiteY3" fmla="*/ 250264 h 257321"/>
                <a:gd name="connsiteX4" fmla="*/ 100624 w 1806696"/>
                <a:gd name="connsiteY4" fmla="*/ 247766 h 257321"/>
                <a:gd name="connsiteX5" fmla="*/ 95530 w 1806696"/>
                <a:gd name="connsiteY5" fmla="*/ 240641 h 257321"/>
                <a:gd name="connsiteX6" fmla="*/ 136696 w 1806696"/>
                <a:gd name="connsiteY6" fmla="*/ 230120 h 257321"/>
                <a:gd name="connsiteX7" fmla="*/ 135291 w 1806696"/>
                <a:gd name="connsiteY7" fmla="*/ 234180 h 257321"/>
                <a:gd name="connsiteX8" fmla="*/ 132324 w 1806696"/>
                <a:gd name="connsiteY8" fmla="*/ 244955 h 257321"/>
                <a:gd name="connsiteX9" fmla="*/ 136228 w 1806696"/>
                <a:gd name="connsiteY9" fmla="*/ 251358 h 257321"/>
                <a:gd name="connsiteX10" fmla="*/ 141849 w 1806696"/>
                <a:gd name="connsiteY10" fmla="*/ 250576 h 257321"/>
                <a:gd name="connsiteX11" fmla="*/ 152312 w 1806696"/>
                <a:gd name="connsiteY11" fmla="*/ 249328 h 257321"/>
                <a:gd name="connsiteX12" fmla="*/ 152156 w 1806696"/>
                <a:gd name="connsiteY12" fmla="*/ 239021 h 257321"/>
                <a:gd name="connsiteX13" fmla="*/ 150282 w 1806696"/>
                <a:gd name="connsiteY13" fmla="*/ 234336 h 257321"/>
                <a:gd name="connsiteX14" fmla="*/ 146846 w 1806696"/>
                <a:gd name="connsiteY14" fmla="*/ 238240 h 257321"/>
                <a:gd name="connsiteX15" fmla="*/ 145910 w 1806696"/>
                <a:gd name="connsiteY15" fmla="*/ 242300 h 257321"/>
                <a:gd name="connsiteX16" fmla="*/ 141538 w 1806696"/>
                <a:gd name="connsiteY16" fmla="*/ 243862 h 257321"/>
                <a:gd name="connsiteX17" fmla="*/ 141225 w 1806696"/>
                <a:gd name="connsiteY17" fmla="*/ 239958 h 257321"/>
                <a:gd name="connsiteX18" fmla="*/ 143098 w 1806696"/>
                <a:gd name="connsiteY18" fmla="*/ 237772 h 257321"/>
                <a:gd name="connsiteX19" fmla="*/ 142318 w 1806696"/>
                <a:gd name="connsiteY19" fmla="*/ 232619 h 257321"/>
                <a:gd name="connsiteX20" fmla="*/ 136696 w 1806696"/>
                <a:gd name="connsiteY20" fmla="*/ 230120 h 257321"/>
                <a:gd name="connsiteX21" fmla="*/ 224671 w 1806696"/>
                <a:gd name="connsiteY21" fmla="*/ 199162 h 257321"/>
                <a:gd name="connsiteX22" fmla="*/ 218991 w 1806696"/>
                <a:gd name="connsiteY22" fmla="*/ 200294 h 257321"/>
                <a:gd name="connsiteX23" fmla="*/ 218991 w 1806696"/>
                <a:gd name="connsiteY23" fmla="*/ 211381 h 257321"/>
                <a:gd name="connsiteX24" fmla="*/ 227892 w 1806696"/>
                <a:gd name="connsiteY24" fmla="*/ 211069 h 257321"/>
                <a:gd name="connsiteX25" fmla="*/ 229297 w 1806696"/>
                <a:gd name="connsiteY25" fmla="*/ 200607 h 257321"/>
                <a:gd name="connsiteX26" fmla="*/ 224671 w 1806696"/>
                <a:gd name="connsiteY26" fmla="*/ 199162 h 257321"/>
                <a:gd name="connsiteX27" fmla="*/ 321395 w 1806696"/>
                <a:gd name="connsiteY27" fmla="*/ 212186 h 257321"/>
                <a:gd name="connsiteX28" fmla="*/ 308912 w 1806696"/>
                <a:gd name="connsiteY28" fmla="*/ 212002 h 257321"/>
                <a:gd name="connsiteX29" fmla="*/ 302120 w 1806696"/>
                <a:gd name="connsiteY29" fmla="*/ 212002 h 257321"/>
                <a:gd name="connsiteX30" fmla="*/ 300835 w 1806696"/>
                <a:gd name="connsiteY30" fmla="*/ 219712 h 257321"/>
                <a:gd name="connsiteX31" fmla="*/ 312584 w 1806696"/>
                <a:gd name="connsiteY31" fmla="*/ 229258 h 257321"/>
                <a:gd name="connsiteX32" fmla="*/ 329839 w 1806696"/>
                <a:gd name="connsiteY32" fmla="*/ 226137 h 257321"/>
                <a:gd name="connsiteX33" fmla="*/ 332960 w 1806696"/>
                <a:gd name="connsiteY33" fmla="*/ 215306 h 257321"/>
                <a:gd name="connsiteX34" fmla="*/ 321395 w 1806696"/>
                <a:gd name="connsiteY34" fmla="*/ 212186 h 257321"/>
                <a:gd name="connsiteX35" fmla="*/ 72672 w 1806696"/>
                <a:gd name="connsiteY35" fmla="*/ 171874 h 257321"/>
                <a:gd name="connsiteX36" fmla="*/ 67363 w 1806696"/>
                <a:gd name="connsiteY36" fmla="*/ 177339 h 257321"/>
                <a:gd name="connsiteX37" fmla="*/ 74858 w 1806696"/>
                <a:gd name="connsiteY37" fmla="*/ 183273 h 257321"/>
                <a:gd name="connsiteX38" fmla="*/ 80636 w 1806696"/>
                <a:gd name="connsiteY38" fmla="*/ 179525 h 257321"/>
                <a:gd name="connsiteX39" fmla="*/ 72672 w 1806696"/>
                <a:gd name="connsiteY39" fmla="*/ 171874 h 257321"/>
                <a:gd name="connsiteX40" fmla="*/ 225861 w 1806696"/>
                <a:gd name="connsiteY40" fmla="*/ 186552 h 257321"/>
                <a:gd name="connsiteX41" fmla="*/ 208059 w 1806696"/>
                <a:gd name="connsiteY41" fmla="*/ 184366 h 257321"/>
                <a:gd name="connsiteX42" fmla="*/ 206343 w 1806696"/>
                <a:gd name="connsiteY42" fmla="*/ 188895 h 257321"/>
                <a:gd name="connsiteX43" fmla="*/ 219303 w 1806696"/>
                <a:gd name="connsiteY43" fmla="*/ 197483 h 257321"/>
                <a:gd name="connsiteX44" fmla="*/ 233358 w 1806696"/>
                <a:gd name="connsiteY44" fmla="*/ 194985 h 257321"/>
                <a:gd name="connsiteX45" fmla="*/ 225861 w 1806696"/>
                <a:gd name="connsiteY45" fmla="*/ 186552 h 257321"/>
                <a:gd name="connsiteX46" fmla="*/ 442853 w 1806696"/>
                <a:gd name="connsiteY46" fmla="*/ 212209 h 257321"/>
                <a:gd name="connsiteX47" fmla="*/ 433192 w 1806696"/>
                <a:gd name="connsiteY47" fmla="*/ 219345 h 257321"/>
                <a:gd name="connsiteX48" fmla="*/ 452101 w 1806696"/>
                <a:gd name="connsiteY48" fmla="*/ 218427 h 257321"/>
                <a:gd name="connsiteX49" fmla="*/ 442853 w 1806696"/>
                <a:gd name="connsiteY49" fmla="*/ 212209 h 257321"/>
                <a:gd name="connsiteX50" fmla="*/ 385096 w 1806696"/>
                <a:gd name="connsiteY50" fmla="*/ 177490 h 257321"/>
                <a:gd name="connsiteX51" fmla="*/ 378671 w 1806696"/>
                <a:gd name="connsiteY51" fmla="*/ 187587 h 257321"/>
                <a:gd name="connsiteX52" fmla="*/ 381424 w 1806696"/>
                <a:gd name="connsiteY52" fmla="*/ 186852 h 257321"/>
                <a:gd name="connsiteX53" fmla="*/ 385096 w 1806696"/>
                <a:gd name="connsiteY53" fmla="*/ 177490 h 257321"/>
                <a:gd name="connsiteX54" fmla="*/ 428787 w 1806696"/>
                <a:gd name="connsiteY54" fmla="*/ 176870 h 257321"/>
                <a:gd name="connsiteX55" fmla="*/ 423278 w 1806696"/>
                <a:gd name="connsiteY55" fmla="*/ 188504 h 257321"/>
                <a:gd name="connsiteX56" fmla="*/ 431357 w 1806696"/>
                <a:gd name="connsiteY56" fmla="*/ 197867 h 257321"/>
                <a:gd name="connsiteX57" fmla="*/ 446043 w 1806696"/>
                <a:gd name="connsiteY57" fmla="*/ 192543 h 257321"/>
                <a:gd name="connsiteX58" fmla="*/ 452284 w 1806696"/>
                <a:gd name="connsiteY58" fmla="*/ 186485 h 257321"/>
                <a:gd name="connsiteX59" fmla="*/ 444206 w 1806696"/>
                <a:gd name="connsiteY59" fmla="*/ 179142 h 257321"/>
                <a:gd name="connsiteX60" fmla="*/ 428787 w 1806696"/>
                <a:gd name="connsiteY60" fmla="*/ 176870 h 257321"/>
                <a:gd name="connsiteX61" fmla="*/ 646390 w 1806696"/>
                <a:gd name="connsiteY61" fmla="*/ 198420 h 257321"/>
                <a:gd name="connsiteX62" fmla="*/ 643326 w 1806696"/>
                <a:gd name="connsiteY62" fmla="*/ 204081 h 257321"/>
                <a:gd name="connsiteX63" fmla="*/ 639735 w 1806696"/>
                <a:gd name="connsiteY63" fmla="*/ 209234 h 257321"/>
                <a:gd name="connsiteX64" fmla="*/ 640827 w 1806696"/>
                <a:gd name="connsiteY64" fmla="*/ 222820 h 257321"/>
                <a:gd name="connsiteX65" fmla="*/ 644106 w 1806696"/>
                <a:gd name="connsiteY65" fmla="*/ 229690 h 257321"/>
                <a:gd name="connsiteX66" fmla="*/ 650822 w 1806696"/>
                <a:gd name="connsiteY66" fmla="*/ 233751 h 257321"/>
                <a:gd name="connsiteX67" fmla="*/ 654569 w 1806696"/>
                <a:gd name="connsiteY67" fmla="*/ 219384 h 257321"/>
                <a:gd name="connsiteX68" fmla="*/ 650821 w 1806696"/>
                <a:gd name="connsiteY68" fmla="*/ 215012 h 257321"/>
                <a:gd name="connsiteX69" fmla="*/ 659722 w 1806696"/>
                <a:gd name="connsiteY69" fmla="*/ 205955 h 257321"/>
                <a:gd name="connsiteX70" fmla="*/ 652852 w 1806696"/>
                <a:gd name="connsiteY70" fmla="*/ 199552 h 257321"/>
                <a:gd name="connsiteX71" fmla="*/ 646390 w 1806696"/>
                <a:gd name="connsiteY71" fmla="*/ 198420 h 257321"/>
                <a:gd name="connsiteX72" fmla="*/ 283165 w 1806696"/>
                <a:gd name="connsiteY72" fmla="*/ 143092 h 257321"/>
                <a:gd name="connsiteX73" fmla="*/ 280458 w 1806696"/>
                <a:gd name="connsiteY73" fmla="*/ 144813 h 257321"/>
                <a:gd name="connsiteX74" fmla="*/ 279907 w 1806696"/>
                <a:gd name="connsiteY74" fmla="*/ 153992 h 257321"/>
                <a:gd name="connsiteX75" fmla="*/ 284496 w 1806696"/>
                <a:gd name="connsiteY75" fmla="*/ 149403 h 257321"/>
                <a:gd name="connsiteX76" fmla="*/ 285598 w 1806696"/>
                <a:gd name="connsiteY76" fmla="*/ 148301 h 257321"/>
                <a:gd name="connsiteX77" fmla="*/ 285598 w 1806696"/>
                <a:gd name="connsiteY77" fmla="*/ 145364 h 257321"/>
                <a:gd name="connsiteX78" fmla="*/ 283165 w 1806696"/>
                <a:gd name="connsiteY78" fmla="*/ 143092 h 257321"/>
                <a:gd name="connsiteX79" fmla="*/ 723434 w 1806696"/>
                <a:gd name="connsiteY79" fmla="*/ 205642 h 257321"/>
                <a:gd name="connsiteX80" fmla="*/ 720780 w 1806696"/>
                <a:gd name="connsiteY80" fmla="*/ 212357 h 257321"/>
                <a:gd name="connsiteX81" fmla="*/ 723903 w 1806696"/>
                <a:gd name="connsiteY81" fmla="*/ 212826 h 257321"/>
                <a:gd name="connsiteX82" fmla="*/ 723434 w 1806696"/>
                <a:gd name="connsiteY82" fmla="*/ 205642 h 257321"/>
                <a:gd name="connsiteX83" fmla="*/ 613187 w 1806696"/>
                <a:gd name="connsiteY83" fmla="*/ 188309 h 257321"/>
                <a:gd name="connsiteX84" fmla="*/ 612095 w 1806696"/>
                <a:gd name="connsiteY84" fmla="*/ 188934 h 257321"/>
                <a:gd name="connsiteX85" fmla="*/ 613500 w 1806696"/>
                <a:gd name="connsiteY85" fmla="*/ 195492 h 257321"/>
                <a:gd name="connsiteX86" fmla="*/ 617091 w 1806696"/>
                <a:gd name="connsiteY86" fmla="*/ 197678 h 257321"/>
                <a:gd name="connsiteX87" fmla="*/ 617092 w 1806696"/>
                <a:gd name="connsiteY87" fmla="*/ 193774 h 257321"/>
                <a:gd name="connsiteX88" fmla="*/ 613187 w 1806696"/>
                <a:gd name="connsiteY88" fmla="*/ 188309 h 257321"/>
                <a:gd name="connsiteX89" fmla="*/ 889336 w 1806696"/>
                <a:gd name="connsiteY89" fmla="*/ 203961 h 257321"/>
                <a:gd name="connsiteX90" fmla="*/ 881603 w 1806696"/>
                <a:gd name="connsiteY90" fmla="*/ 203574 h 257321"/>
                <a:gd name="connsiteX91" fmla="*/ 880830 w 1806696"/>
                <a:gd name="connsiteY91" fmla="*/ 211695 h 257321"/>
                <a:gd name="connsiteX92" fmla="*/ 890303 w 1806696"/>
                <a:gd name="connsiteY92" fmla="*/ 223487 h 257321"/>
                <a:gd name="connsiteX93" fmla="*/ 899004 w 1806696"/>
                <a:gd name="connsiteY93" fmla="*/ 226775 h 257321"/>
                <a:gd name="connsiteX94" fmla="*/ 911183 w 1806696"/>
                <a:gd name="connsiteY94" fmla="*/ 220394 h 257321"/>
                <a:gd name="connsiteX95" fmla="*/ 901516 w 1806696"/>
                <a:gd name="connsiteY95" fmla="*/ 207441 h 257321"/>
                <a:gd name="connsiteX96" fmla="*/ 889336 w 1806696"/>
                <a:gd name="connsiteY96" fmla="*/ 203961 h 257321"/>
                <a:gd name="connsiteX97" fmla="*/ 710629 w 1806696"/>
                <a:gd name="connsiteY97" fmla="*/ 175192 h 257321"/>
                <a:gd name="connsiteX98" fmla="*/ 704695 w 1806696"/>
                <a:gd name="connsiteY98" fmla="*/ 182844 h 257321"/>
                <a:gd name="connsiteX99" fmla="*/ 699542 w 1806696"/>
                <a:gd name="connsiteY99" fmla="*/ 191432 h 257321"/>
                <a:gd name="connsiteX100" fmla="*/ 696106 w 1806696"/>
                <a:gd name="connsiteY100" fmla="*/ 196741 h 257321"/>
                <a:gd name="connsiteX101" fmla="*/ 703134 w 1806696"/>
                <a:gd name="connsiteY101" fmla="*/ 208141 h 257321"/>
                <a:gd name="connsiteX102" fmla="*/ 708287 w 1806696"/>
                <a:gd name="connsiteY102" fmla="*/ 212201 h 257321"/>
                <a:gd name="connsiteX103" fmla="*/ 712035 w 1806696"/>
                <a:gd name="connsiteY103" fmla="*/ 204549 h 257321"/>
                <a:gd name="connsiteX104" fmla="*/ 719061 w 1806696"/>
                <a:gd name="connsiteY104" fmla="*/ 196429 h 257321"/>
                <a:gd name="connsiteX105" fmla="*/ 724527 w 1806696"/>
                <a:gd name="connsiteY105" fmla="*/ 193774 h 257321"/>
                <a:gd name="connsiteX106" fmla="*/ 727806 w 1806696"/>
                <a:gd name="connsiteY106" fmla="*/ 184249 h 257321"/>
                <a:gd name="connsiteX107" fmla="*/ 722810 w 1806696"/>
                <a:gd name="connsiteY107" fmla="*/ 190964 h 257321"/>
                <a:gd name="connsiteX108" fmla="*/ 719530 w 1806696"/>
                <a:gd name="connsiteY108" fmla="*/ 182063 h 257321"/>
                <a:gd name="connsiteX109" fmla="*/ 710629 w 1806696"/>
                <a:gd name="connsiteY109" fmla="*/ 175192 h 257321"/>
                <a:gd name="connsiteX110" fmla="*/ 742485 w 1806696"/>
                <a:gd name="connsiteY110" fmla="*/ 173162 h 257321"/>
                <a:gd name="connsiteX111" fmla="*/ 739362 w 1806696"/>
                <a:gd name="connsiteY111" fmla="*/ 172850 h 257321"/>
                <a:gd name="connsiteX112" fmla="*/ 732804 w 1806696"/>
                <a:gd name="connsiteY112" fmla="*/ 179096 h 257321"/>
                <a:gd name="connsiteX113" fmla="*/ 734052 w 1806696"/>
                <a:gd name="connsiteY113" fmla="*/ 180969 h 257321"/>
                <a:gd name="connsiteX114" fmla="*/ 738894 w 1806696"/>
                <a:gd name="connsiteY114" fmla="*/ 184093 h 257321"/>
                <a:gd name="connsiteX115" fmla="*/ 751854 w 1806696"/>
                <a:gd name="connsiteY115" fmla="*/ 188153 h 257321"/>
                <a:gd name="connsiteX116" fmla="*/ 758257 w 1806696"/>
                <a:gd name="connsiteY116" fmla="*/ 185342 h 257321"/>
                <a:gd name="connsiteX117" fmla="*/ 762317 w 1806696"/>
                <a:gd name="connsiteY117" fmla="*/ 183156 h 257321"/>
                <a:gd name="connsiteX118" fmla="*/ 759975 w 1806696"/>
                <a:gd name="connsiteY118" fmla="*/ 179252 h 257321"/>
                <a:gd name="connsiteX119" fmla="*/ 742485 w 1806696"/>
                <a:gd name="connsiteY119" fmla="*/ 173162 h 257321"/>
                <a:gd name="connsiteX120" fmla="*/ 84384 w 1806696"/>
                <a:gd name="connsiteY120" fmla="*/ 69279 h 257321"/>
                <a:gd name="connsiteX121" fmla="*/ 81261 w 1806696"/>
                <a:gd name="connsiteY121" fmla="*/ 70372 h 257321"/>
                <a:gd name="connsiteX122" fmla="*/ 69236 w 1806696"/>
                <a:gd name="connsiteY122" fmla="*/ 81928 h 257321"/>
                <a:gd name="connsiteX123" fmla="*/ 63928 w 1806696"/>
                <a:gd name="connsiteY123" fmla="*/ 89892 h 257321"/>
                <a:gd name="connsiteX124" fmla="*/ 73921 w 1806696"/>
                <a:gd name="connsiteY124" fmla="*/ 95826 h 257321"/>
                <a:gd name="connsiteX125" fmla="*/ 80792 w 1806696"/>
                <a:gd name="connsiteY125" fmla="*/ 90985 h 257321"/>
                <a:gd name="connsiteX126" fmla="*/ 93441 w 1806696"/>
                <a:gd name="connsiteY126" fmla="*/ 84114 h 257321"/>
                <a:gd name="connsiteX127" fmla="*/ 99531 w 1806696"/>
                <a:gd name="connsiteY127" fmla="*/ 79273 h 257321"/>
                <a:gd name="connsiteX128" fmla="*/ 92660 w 1806696"/>
                <a:gd name="connsiteY128" fmla="*/ 71934 h 257321"/>
                <a:gd name="connsiteX129" fmla="*/ 92036 w 1806696"/>
                <a:gd name="connsiteY129" fmla="*/ 73183 h 257321"/>
                <a:gd name="connsiteX130" fmla="*/ 88131 w 1806696"/>
                <a:gd name="connsiteY130" fmla="*/ 78336 h 257321"/>
                <a:gd name="connsiteX131" fmla="*/ 85946 w 1806696"/>
                <a:gd name="connsiteY131" fmla="*/ 72558 h 257321"/>
                <a:gd name="connsiteX132" fmla="*/ 84384 w 1806696"/>
                <a:gd name="connsiteY132" fmla="*/ 69279 h 257321"/>
                <a:gd name="connsiteX133" fmla="*/ 997660 w 1806696"/>
                <a:gd name="connsiteY133" fmla="*/ 194420 h 257321"/>
                <a:gd name="connsiteX134" fmla="*/ 989815 w 1806696"/>
                <a:gd name="connsiteY134" fmla="*/ 213662 h 257321"/>
                <a:gd name="connsiteX135" fmla="*/ 994858 w 1806696"/>
                <a:gd name="connsiteY135" fmla="*/ 231410 h 257321"/>
                <a:gd name="connsiteX136" fmla="*/ 997660 w 1806696"/>
                <a:gd name="connsiteY136" fmla="*/ 232904 h 257321"/>
                <a:gd name="connsiteX137" fmla="*/ 1009430 w 1806696"/>
                <a:gd name="connsiteY137" fmla="*/ 222629 h 257321"/>
                <a:gd name="connsiteX138" fmla="*/ 1018771 w 1806696"/>
                <a:gd name="connsiteY138" fmla="*/ 216838 h 257321"/>
                <a:gd name="connsiteX139" fmla="*/ 1008309 w 1806696"/>
                <a:gd name="connsiteY139" fmla="*/ 212168 h 257321"/>
                <a:gd name="connsiteX140" fmla="*/ 1015782 w 1806696"/>
                <a:gd name="connsiteY140" fmla="*/ 199464 h 257321"/>
                <a:gd name="connsiteX141" fmla="*/ 997660 w 1806696"/>
                <a:gd name="connsiteY141" fmla="*/ 194420 h 257321"/>
                <a:gd name="connsiteX142" fmla="*/ 215087 w 1806696"/>
                <a:gd name="connsiteY142" fmla="*/ 81928 h 257321"/>
                <a:gd name="connsiteX143" fmla="*/ 209934 w 1806696"/>
                <a:gd name="connsiteY143" fmla="*/ 92390 h 257321"/>
                <a:gd name="connsiteX144" fmla="*/ 215868 w 1806696"/>
                <a:gd name="connsiteY144" fmla="*/ 96919 h 257321"/>
                <a:gd name="connsiteX145" fmla="*/ 221958 w 1806696"/>
                <a:gd name="connsiteY145" fmla="*/ 88955 h 257321"/>
                <a:gd name="connsiteX146" fmla="*/ 215087 w 1806696"/>
                <a:gd name="connsiteY146" fmla="*/ 81928 h 257321"/>
                <a:gd name="connsiteX147" fmla="*/ 633644 w 1806696"/>
                <a:gd name="connsiteY147" fmla="*/ 133966 h 257321"/>
                <a:gd name="connsiteX148" fmla="*/ 633020 w 1806696"/>
                <a:gd name="connsiteY148" fmla="*/ 133966 h 257321"/>
                <a:gd name="connsiteX149" fmla="*/ 624431 w 1806696"/>
                <a:gd name="connsiteY149" fmla="*/ 149114 h 257321"/>
                <a:gd name="connsiteX150" fmla="*/ 629428 w 1806696"/>
                <a:gd name="connsiteY150" fmla="*/ 151300 h 257321"/>
                <a:gd name="connsiteX151" fmla="*/ 632239 w 1806696"/>
                <a:gd name="connsiteY151" fmla="*/ 154267 h 257321"/>
                <a:gd name="connsiteX152" fmla="*/ 637548 w 1806696"/>
                <a:gd name="connsiteY152" fmla="*/ 156453 h 257321"/>
                <a:gd name="connsiteX153" fmla="*/ 638641 w 1806696"/>
                <a:gd name="connsiteY153" fmla="*/ 150207 h 257321"/>
                <a:gd name="connsiteX154" fmla="*/ 638017 w 1806696"/>
                <a:gd name="connsiteY154" fmla="*/ 143492 h 257321"/>
                <a:gd name="connsiteX155" fmla="*/ 633644 w 1806696"/>
                <a:gd name="connsiteY155" fmla="*/ 133966 h 257321"/>
                <a:gd name="connsiteX156" fmla="*/ 437966 w 1806696"/>
                <a:gd name="connsiteY156" fmla="*/ 102407 h 257321"/>
                <a:gd name="connsiteX157" fmla="*/ 431173 w 1806696"/>
                <a:gd name="connsiteY157" fmla="*/ 109383 h 257321"/>
                <a:gd name="connsiteX158" fmla="*/ 437047 w 1806696"/>
                <a:gd name="connsiteY158" fmla="*/ 114523 h 257321"/>
                <a:gd name="connsiteX159" fmla="*/ 443472 w 1806696"/>
                <a:gd name="connsiteY159" fmla="*/ 119296 h 257321"/>
                <a:gd name="connsiteX160" fmla="*/ 443106 w 1806696"/>
                <a:gd name="connsiteY160" fmla="*/ 110852 h 257321"/>
                <a:gd name="connsiteX161" fmla="*/ 437966 w 1806696"/>
                <a:gd name="connsiteY161" fmla="*/ 102407 h 257321"/>
                <a:gd name="connsiteX162" fmla="*/ 451182 w 1806696"/>
                <a:gd name="connsiteY162" fmla="*/ 103692 h 257321"/>
                <a:gd name="connsiteX163" fmla="*/ 448796 w 1806696"/>
                <a:gd name="connsiteY163" fmla="*/ 107547 h 257321"/>
                <a:gd name="connsiteX164" fmla="*/ 453018 w 1806696"/>
                <a:gd name="connsiteY164" fmla="*/ 111402 h 257321"/>
                <a:gd name="connsiteX165" fmla="*/ 454854 w 1806696"/>
                <a:gd name="connsiteY165" fmla="*/ 107547 h 257321"/>
                <a:gd name="connsiteX166" fmla="*/ 451182 w 1806696"/>
                <a:gd name="connsiteY166" fmla="*/ 103692 h 257321"/>
                <a:gd name="connsiteX167" fmla="*/ 756696 w 1806696"/>
                <a:gd name="connsiteY167" fmla="*/ 146303 h 257321"/>
                <a:gd name="connsiteX168" fmla="*/ 755290 w 1806696"/>
                <a:gd name="connsiteY168" fmla="*/ 158795 h 257321"/>
                <a:gd name="connsiteX169" fmla="*/ 762161 w 1806696"/>
                <a:gd name="connsiteY169" fmla="*/ 160045 h 257321"/>
                <a:gd name="connsiteX170" fmla="*/ 756696 w 1806696"/>
                <a:gd name="connsiteY170" fmla="*/ 146303 h 257321"/>
                <a:gd name="connsiteX171" fmla="*/ 768759 w 1806696"/>
                <a:gd name="connsiteY171" fmla="*/ 142672 h 257321"/>
                <a:gd name="connsiteX172" fmla="*/ 763098 w 1806696"/>
                <a:gd name="connsiteY172" fmla="*/ 145210 h 257321"/>
                <a:gd name="connsiteX173" fmla="*/ 763879 w 1806696"/>
                <a:gd name="connsiteY173" fmla="*/ 153798 h 257321"/>
                <a:gd name="connsiteX174" fmla="*/ 768719 w 1806696"/>
                <a:gd name="connsiteY174" fmla="*/ 157078 h 257321"/>
                <a:gd name="connsiteX175" fmla="*/ 778245 w 1806696"/>
                <a:gd name="connsiteY175" fmla="*/ 165042 h 257321"/>
                <a:gd name="connsiteX176" fmla="*/ 784491 w 1806696"/>
                <a:gd name="connsiteY176" fmla="*/ 167540 h 257321"/>
                <a:gd name="connsiteX177" fmla="*/ 791050 w 1806696"/>
                <a:gd name="connsiteY177" fmla="*/ 152393 h 257321"/>
                <a:gd name="connsiteX178" fmla="*/ 774653 w 1806696"/>
                <a:gd name="connsiteY178" fmla="*/ 146459 h 257321"/>
                <a:gd name="connsiteX179" fmla="*/ 768759 w 1806696"/>
                <a:gd name="connsiteY179" fmla="*/ 142672 h 257321"/>
                <a:gd name="connsiteX180" fmla="*/ 82509 w 1806696"/>
                <a:gd name="connsiteY180" fmla="*/ 44138 h 257321"/>
                <a:gd name="connsiteX181" fmla="*/ 76420 w 1806696"/>
                <a:gd name="connsiteY181" fmla="*/ 51789 h 257321"/>
                <a:gd name="connsiteX182" fmla="*/ 81573 w 1806696"/>
                <a:gd name="connsiteY182" fmla="*/ 57099 h 257321"/>
                <a:gd name="connsiteX183" fmla="*/ 85477 w 1806696"/>
                <a:gd name="connsiteY183" fmla="*/ 46636 h 257321"/>
                <a:gd name="connsiteX184" fmla="*/ 82509 w 1806696"/>
                <a:gd name="connsiteY184" fmla="*/ 44138 h 257321"/>
                <a:gd name="connsiteX185" fmla="*/ 37381 w 1806696"/>
                <a:gd name="connsiteY185" fmla="*/ 31020 h 257321"/>
                <a:gd name="connsiteX186" fmla="*/ 29729 w 1806696"/>
                <a:gd name="connsiteY186" fmla="*/ 38048 h 257321"/>
                <a:gd name="connsiteX187" fmla="*/ 26293 w 1806696"/>
                <a:gd name="connsiteY187" fmla="*/ 51321 h 257321"/>
                <a:gd name="connsiteX188" fmla="*/ 26606 w 1806696"/>
                <a:gd name="connsiteY188" fmla="*/ 57723 h 257321"/>
                <a:gd name="connsiteX189" fmla="*/ 37068 w 1806696"/>
                <a:gd name="connsiteY189" fmla="*/ 64594 h 257321"/>
                <a:gd name="connsiteX190" fmla="*/ 44408 w 1806696"/>
                <a:gd name="connsiteY190" fmla="*/ 51165 h 257321"/>
                <a:gd name="connsiteX191" fmla="*/ 43315 w 1806696"/>
                <a:gd name="connsiteY191" fmla="*/ 45075 h 257321"/>
                <a:gd name="connsiteX192" fmla="*/ 40035 w 1806696"/>
                <a:gd name="connsiteY192" fmla="*/ 37735 h 257321"/>
                <a:gd name="connsiteX193" fmla="*/ 37381 w 1806696"/>
                <a:gd name="connsiteY193" fmla="*/ 31020 h 257321"/>
                <a:gd name="connsiteX194" fmla="*/ 198690 w 1806696"/>
                <a:gd name="connsiteY194" fmla="*/ 44918 h 257321"/>
                <a:gd name="connsiteX195" fmla="*/ 196505 w 1806696"/>
                <a:gd name="connsiteY195" fmla="*/ 47105 h 257321"/>
                <a:gd name="connsiteX196" fmla="*/ 198378 w 1806696"/>
                <a:gd name="connsiteY196" fmla="*/ 50540 h 257321"/>
                <a:gd name="connsiteX197" fmla="*/ 200408 w 1806696"/>
                <a:gd name="connsiteY197" fmla="*/ 48978 h 257321"/>
                <a:gd name="connsiteX198" fmla="*/ 198690 w 1806696"/>
                <a:gd name="connsiteY198" fmla="*/ 44918 h 257321"/>
                <a:gd name="connsiteX199" fmla="*/ 45189 w 1806696"/>
                <a:gd name="connsiteY199" fmla="*/ 18372 h 257321"/>
                <a:gd name="connsiteX200" fmla="*/ 35820 w 1806696"/>
                <a:gd name="connsiteY200" fmla="*/ 21963 h 257321"/>
                <a:gd name="connsiteX201" fmla="*/ 34727 w 1806696"/>
                <a:gd name="connsiteY201" fmla="*/ 24462 h 257321"/>
                <a:gd name="connsiteX202" fmla="*/ 37850 w 1806696"/>
                <a:gd name="connsiteY202" fmla="*/ 25087 h 257321"/>
                <a:gd name="connsiteX203" fmla="*/ 45189 w 1806696"/>
                <a:gd name="connsiteY203" fmla="*/ 18372 h 257321"/>
                <a:gd name="connsiteX204" fmla="*/ 384912 w 1806696"/>
                <a:gd name="connsiteY204" fmla="*/ 66794 h 257321"/>
                <a:gd name="connsiteX205" fmla="*/ 364719 w 1806696"/>
                <a:gd name="connsiteY205" fmla="*/ 73953 h 257321"/>
                <a:gd name="connsiteX206" fmla="*/ 363984 w 1806696"/>
                <a:gd name="connsiteY206" fmla="*/ 76340 h 257321"/>
                <a:gd name="connsiteX207" fmla="*/ 376651 w 1806696"/>
                <a:gd name="connsiteY207" fmla="*/ 85885 h 257321"/>
                <a:gd name="connsiteX208" fmla="*/ 380506 w 1806696"/>
                <a:gd name="connsiteY208" fmla="*/ 93963 h 257321"/>
                <a:gd name="connsiteX209" fmla="*/ 381424 w 1806696"/>
                <a:gd name="connsiteY209" fmla="*/ 91943 h 257321"/>
                <a:gd name="connsiteX210" fmla="*/ 384728 w 1806696"/>
                <a:gd name="connsiteY210" fmla="*/ 91760 h 257321"/>
                <a:gd name="connsiteX211" fmla="*/ 384912 w 1806696"/>
                <a:gd name="connsiteY211" fmla="*/ 66794 h 257321"/>
                <a:gd name="connsiteX212" fmla="*/ 299549 w 1806696"/>
                <a:gd name="connsiteY212" fmla="*/ 51740 h 257321"/>
                <a:gd name="connsiteX213" fmla="*/ 294410 w 1806696"/>
                <a:gd name="connsiteY213" fmla="*/ 58900 h 257321"/>
                <a:gd name="connsiteX214" fmla="*/ 295878 w 1806696"/>
                <a:gd name="connsiteY214" fmla="*/ 65325 h 257321"/>
                <a:gd name="connsiteX215" fmla="*/ 290371 w 1806696"/>
                <a:gd name="connsiteY215" fmla="*/ 71750 h 257321"/>
                <a:gd name="connsiteX216" fmla="*/ 279724 w 1806696"/>
                <a:gd name="connsiteY216" fmla="*/ 82398 h 257321"/>
                <a:gd name="connsiteX217" fmla="*/ 279356 w 1806696"/>
                <a:gd name="connsiteY217" fmla="*/ 102407 h 257321"/>
                <a:gd name="connsiteX218" fmla="*/ 280642 w 1806696"/>
                <a:gd name="connsiteY218" fmla="*/ 108282 h 257321"/>
                <a:gd name="connsiteX219" fmla="*/ 285965 w 1806696"/>
                <a:gd name="connsiteY219" fmla="*/ 104977 h 257321"/>
                <a:gd name="connsiteX220" fmla="*/ 294409 w 1806696"/>
                <a:gd name="connsiteY220" fmla="*/ 97451 h 257321"/>
                <a:gd name="connsiteX221" fmla="*/ 301201 w 1806696"/>
                <a:gd name="connsiteY221" fmla="*/ 99654 h 257321"/>
                <a:gd name="connsiteX222" fmla="*/ 311298 w 1806696"/>
                <a:gd name="connsiteY222" fmla="*/ 101306 h 257321"/>
                <a:gd name="connsiteX223" fmla="*/ 318274 w 1806696"/>
                <a:gd name="connsiteY223" fmla="*/ 95432 h 257321"/>
                <a:gd name="connsiteX224" fmla="*/ 326352 w 1806696"/>
                <a:gd name="connsiteY224" fmla="*/ 94147 h 257321"/>
                <a:gd name="connsiteX225" fmla="*/ 330574 w 1806696"/>
                <a:gd name="connsiteY225" fmla="*/ 91393 h 257321"/>
                <a:gd name="connsiteX226" fmla="*/ 325801 w 1806696"/>
                <a:gd name="connsiteY226" fmla="*/ 87354 h 257321"/>
                <a:gd name="connsiteX227" fmla="*/ 320110 w 1806696"/>
                <a:gd name="connsiteY227" fmla="*/ 89924 h 257321"/>
                <a:gd name="connsiteX228" fmla="*/ 313685 w 1806696"/>
                <a:gd name="connsiteY228" fmla="*/ 84233 h 257321"/>
                <a:gd name="connsiteX229" fmla="*/ 310197 w 1806696"/>
                <a:gd name="connsiteY229" fmla="*/ 77257 h 257321"/>
                <a:gd name="connsiteX230" fmla="*/ 316989 w 1806696"/>
                <a:gd name="connsiteY230" fmla="*/ 79460 h 257321"/>
                <a:gd name="connsiteX231" fmla="*/ 314419 w 1806696"/>
                <a:gd name="connsiteY231" fmla="*/ 73402 h 257321"/>
                <a:gd name="connsiteX232" fmla="*/ 313685 w 1806696"/>
                <a:gd name="connsiteY232" fmla="*/ 70098 h 257321"/>
                <a:gd name="connsiteX233" fmla="*/ 299549 w 1806696"/>
                <a:gd name="connsiteY233" fmla="*/ 51740 h 257321"/>
                <a:gd name="connsiteX234" fmla="*/ 1662852 w 1806696"/>
                <a:gd name="connsiteY234" fmla="*/ 244162 h 257321"/>
                <a:gd name="connsiteX235" fmla="*/ 1661447 w 1806696"/>
                <a:gd name="connsiteY235" fmla="*/ 247754 h 257321"/>
                <a:gd name="connsiteX236" fmla="*/ 1669879 w 1806696"/>
                <a:gd name="connsiteY236" fmla="*/ 250252 h 257321"/>
                <a:gd name="connsiteX237" fmla="*/ 1662852 w 1806696"/>
                <a:gd name="connsiteY237" fmla="*/ 244162 h 257321"/>
                <a:gd name="connsiteX238" fmla="*/ 527183 w 1806696"/>
                <a:gd name="connsiteY238" fmla="*/ 78910 h 257321"/>
                <a:gd name="connsiteX239" fmla="*/ 516902 w 1806696"/>
                <a:gd name="connsiteY239" fmla="*/ 85151 h 257321"/>
                <a:gd name="connsiteX240" fmla="*/ 512129 w 1806696"/>
                <a:gd name="connsiteY240" fmla="*/ 92311 h 257321"/>
                <a:gd name="connsiteX241" fmla="*/ 518921 w 1806696"/>
                <a:gd name="connsiteY241" fmla="*/ 98002 h 257321"/>
                <a:gd name="connsiteX242" fmla="*/ 527917 w 1806696"/>
                <a:gd name="connsiteY242" fmla="*/ 91760 h 257321"/>
                <a:gd name="connsiteX243" fmla="*/ 527183 w 1806696"/>
                <a:gd name="connsiteY243" fmla="*/ 78910 h 257321"/>
                <a:gd name="connsiteX244" fmla="*/ 133105 w 1806696"/>
                <a:gd name="connsiteY244" fmla="*/ 21651 h 257321"/>
                <a:gd name="connsiteX245" fmla="*/ 130137 w 1806696"/>
                <a:gd name="connsiteY245" fmla="*/ 25087 h 257321"/>
                <a:gd name="connsiteX246" fmla="*/ 138882 w 1806696"/>
                <a:gd name="connsiteY246" fmla="*/ 33363 h 257321"/>
                <a:gd name="connsiteX247" fmla="*/ 140913 w 1806696"/>
                <a:gd name="connsiteY247" fmla="*/ 30708 h 257321"/>
                <a:gd name="connsiteX248" fmla="*/ 133105 w 1806696"/>
                <a:gd name="connsiteY248" fmla="*/ 21651 h 257321"/>
                <a:gd name="connsiteX249" fmla="*/ 177766 w 1806696"/>
                <a:gd name="connsiteY249" fmla="*/ 26961 h 257321"/>
                <a:gd name="connsiteX250" fmla="*/ 163243 w 1806696"/>
                <a:gd name="connsiteY250" fmla="*/ 40390 h 257321"/>
                <a:gd name="connsiteX251" fmla="*/ 164023 w 1806696"/>
                <a:gd name="connsiteY251" fmla="*/ 43825 h 257321"/>
                <a:gd name="connsiteX252" fmla="*/ 168083 w 1806696"/>
                <a:gd name="connsiteY252" fmla="*/ 50696 h 257321"/>
                <a:gd name="connsiteX253" fmla="*/ 178234 w 1806696"/>
                <a:gd name="connsiteY253" fmla="*/ 46324 h 257321"/>
                <a:gd name="connsiteX254" fmla="*/ 180733 w 1806696"/>
                <a:gd name="connsiteY254" fmla="*/ 44450 h 257321"/>
                <a:gd name="connsiteX255" fmla="*/ 181669 w 1806696"/>
                <a:gd name="connsiteY255" fmla="*/ 32582 h 257321"/>
                <a:gd name="connsiteX256" fmla="*/ 180888 w 1806696"/>
                <a:gd name="connsiteY256" fmla="*/ 29147 h 257321"/>
                <a:gd name="connsiteX257" fmla="*/ 177766 w 1806696"/>
                <a:gd name="connsiteY257" fmla="*/ 26961 h 257321"/>
                <a:gd name="connsiteX258" fmla="*/ 1647081 w 1806696"/>
                <a:gd name="connsiteY258" fmla="*/ 231435 h 257321"/>
                <a:gd name="connsiteX259" fmla="*/ 1638804 w 1806696"/>
                <a:gd name="connsiteY259" fmla="*/ 232606 h 257321"/>
                <a:gd name="connsiteX260" fmla="*/ 1631465 w 1806696"/>
                <a:gd name="connsiteY260" fmla="*/ 234168 h 257321"/>
                <a:gd name="connsiteX261" fmla="*/ 1628499 w 1806696"/>
                <a:gd name="connsiteY261" fmla="*/ 233856 h 257321"/>
                <a:gd name="connsiteX262" fmla="*/ 1627874 w 1806696"/>
                <a:gd name="connsiteY262" fmla="*/ 235886 h 257321"/>
                <a:gd name="connsiteX263" fmla="*/ 1630216 w 1806696"/>
                <a:gd name="connsiteY263" fmla="*/ 237447 h 257321"/>
                <a:gd name="connsiteX264" fmla="*/ 1639585 w 1806696"/>
                <a:gd name="connsiteY264" fmla="*/ 244943 h 257321"/>
                <a:gd name="connsiteX265" fmla="*/ 1643177 w 1806696"/>
                <a:gd name="connsiteY265" fmla="*/ 247441 h 257321"/>
                <a:gd name="connsiteX266" fmla="*/ 1655201 w 1806696"/>
                <a:gd name="connsiteY266" fmla="*/ 237760 h 257321"/>
                <a:gd name="connsiteX267" fmla="*/ 1656606 w 1806696"/>
                <a:gd name="connsiteY267" fmla="*/ 236042 h 257321"/>
                <a:gd name="connsiteX268" fmla="*/ 1655825 w 1806696"/>
                <a:gd name="connsiteY268" fmla="*/ 234012 h 257321"/>
                <a:gd name="connsiteX269" fmla="*/ 1647081 w 1806696"/>
                <a:gd name="connsiteY269" fmla="*/ 231435 h 257321"/>
                <a:gd name="connsiteX270" fmla="*/ 1150289 w 1806696"/>
                <a:gd name="connsiteY270" fmla="*/ 159298 h 257321"/>
                <a:gd name="connsiteX271" fmla="*/ 1127498 w 1806696"/>
                <a:gd name="connsiteY271" fmla="*/ 168826 h 257321"/>
                <a:gd name="connsiteX272" fmla="*/ 1133102 w 1806696"/>
                <a:gd name="connsiteY272" fmla="*/ 175738 h 257321"/>
                <a:gd name="connsiteX273" fmla="*/ 1147674 w 1806696"/>
                <a:gd name="connsiteY273" fmla="*/ 171815 h 257321"/>
                <a:gd name="connsiteX274" fmla="*/ 1153465 w 1806696"/>
                <a:gd name="connsiteY274" fmla="*/ 160046 h 257321"/>
                <a:gd name="connsiteX275" fmla="*/ 1150289 w 1806696"/>
                <a:gd name="connsiteY275" fmla="*/ 159298 h 257321"/>
                <a:gd name="connsiteX276" fmla="*/ 92036 w 1806696"/>
                <a:gd name="connsiteY276" fmla="*/ 5879 h 257321"/>
                <a:gd name="connsiteX277" fmla="*/ 84541 w 1806696"/>
                <a:gd name="connsiteY277" fmla="*/ 8846 h 257321"/>
                <a:gd name="connsiteX278" fmla="*/ 88287 w 1806696"/>
                <a:gd name="connsiteY278" fmla="*/ 11657 h 257321"/>
                <a:gd name="connsiteX279" fmla="*/ 96408 w 1806696"/>
                <a:gd name="connsiteY279" fmla="*/ 8534 h 257321"/>
                <a:gd name="connsiteX280" fmla="*/ 92036 w 1806696"/>
                <a:gd name="connsiteY280" fmla="*/ 5879 h 257321"/>
                <a:gd name="connsiteX281" fmla="*/ 408410 w 1806696"/>
                <a:gd name="connsiteY281" fmla="*/ 49354 h 257321"/>
                <a:gd name="connsiteX282" fmla="*/ 388767 w 1806696"/>
                <a:gd name="connsiteY282" fmla="*/ 60001 h 257321"/>
                <a:gd name="connsiteX283" fmla="*/ 389134 w 1806696"/>
                <a:gd name="connsiteY283" fmla="*/ 197132 h 257321"/>
                <a:gd name="connsiteX284" fmla="*/ 408042 w 1806696"/>
                <a:gd name="connsiteY284" fmla="*/ 207780 h 257321"/>
                <a:gd name="connsiteX285" fmla="*/ 419975 w 1806696"/>
                <a:gd name="connsiteY285" fmla="*/ 193278 h 257321"/>
                <a:gd name="connsiteX286" fmla="*/ 420341 w 1806696"/>
                <a:gd name="connsiteY286" fmla="*/ 131963 h 257321"/>
                <a:gd name="connsiteX287" fmla="*/ 419791 w 1806696"/>
                <a:gd name="connsiteY287" fmla="*/ 64040 h 257321"/>
                <a:gd name="connsiteX288" fmla="*/ 408410 w 1806696"/>
                <a:gd name="connsiteY288" fmla="*/ 49354 h 257321"/>
                <a:gd name="connsiteX289" fmla="*/ 594761 w 1806696"/>
                <a:gd name="connsiteY289" fmla="*/ 74783 h 257321"/>
                <a:gd name="connsiteX290" fmla="*/ 586953 w 1806696"/>
                <a:gd name="connsiteY290" fmla="*/ 79780 h 257321"/>
                <a:gd name="connsiteX291" fmla="*/ 593200 w 1806696"/>
                <a:gd name="connsiteY291" fmla="*/ 86963 h 257321"/>
                <a:gd name="connsiteX292" fmla="*/ 601320 w 1806696"/>
                <a:gd name="connsiteY292" fmla="*/ 79311 h 257321"/>
                <a:gd name="connsiteX293" fmla="*/ 594761 w 1806696"/>
                <a:gd name="connsiteY293" fmla="*/ 74783 h 257321"/>
                <a:gd name="connsiteX294" fmla="*/ 181201 w 1806696"/>
                <a:gd name="connsiteY294" fmla="*/ 14624 h 257321"/>
                <a:gd name="connsiteX295" fmla="*/ 176516 w 1806696"/>
                <a:gd name="connsiteY295" fmla="*/ 18060 h 257321"/>
                <a:gd name="connsiteX296" fmla="*/ 180576 w 1806696"/>
                <a:gd name="connsiteY296" fmla="*/ 20402 h 257321"/>
                <a:gd name="connsiteX297" fmla="*/ 183699 w 1806696"/>
                <a:gd name="connsiteY297" fmla="*/ 17903 h 257321"/>
                <a:gd name="connsiteX298" fmla="*/ 181201 w 1806696"/>
                <a:gd name="connsiteY298" fmla="*/ 14624 h 257321"/>
                <a:gd name="connsiteX299" fmla="*/ 141733 w 1806696"/>
                <a:gd name="connsiteY299" fmla="*/ 3459 h 257321"/>
                <a:gd name="connsiteX300" fmla="*/ 182294 w 1806696"/>
                <a:gd name="connsiteY300" fmla="*/ 10564 h 257321"/>
                <a:gd name="connsiteX301" fmla="*/ 200252 w 1806696"/>
                <a:gd name="connsiteY301" fmla="*/ 17123 h 257321"/>
                <a:gd name="connsiteX302" fmla="*/ 234450 w 1806696"/>
                <a:gd name="connsiteY302" fmla="*/ 56006 h 257321"/>
                <a:gd name="connsiteX303" fmla="*/ 237417 w 1806696"/>
                <a:gd name="connsiteY303" fmla="*/ 80054 h 257321"/>
                <a:gd name="connsiteX304" fmla="*/ 237886 w 1806696"/>
                <a:gd name="connsiteY304" fmla="*/ 108630 h 257321"/>
                <a:gd name="connsiteX305" fmla="*/ 232889 w 1806696"/>
                <a:gd name="connsiteY305" fmla="*/ 113315 h 257321"/>
                <a:gd name="connsiteX306" fmla="*/ 142943 w 1806696"/>
                <a:gd name="connsiteY306" fmla="*/ 113315 h 257321"/>
                <a:gd name="connsiteX307" fmla="*/ 137790 w 1806696"/>
                <a:gd name="connsiteY307" fmla="*/ 108006 h 257321"/>
                <a:gd name="connsiteX308" fmla="*/ 136853 w 1806696"/>
                <a:gd name="connsiteY308" fmla="*/ 55225 h 257321"/>
                <a:gd name="connsiteX309" fmla="*/ 126703 w 1806696"/>
                <a:gd name="connsiteY309" fmla="*/ 44762 h 257321"/>
                <a:gd name="connsiteX310" fmla="*/ 106246 w 1806696"/>
                <a:gd name="connsiteY310" fmla="*/ 48666 h 257321"/>
                <a:gd name="connsiteX311" fmla="*/ 102654 w 1806696"/>
                <a:gd name="connsiteY311" fmla="*/ 60534 h 257321"/>
                <a:gd name="connsiteX312" fmla="*/ 102654 w 1806696"/>
                <a:gd name="connsiteY312" fmla="*/ 155946 h 257321"/>
                <a:gd name="connsiteX313" fmla="*/ 103435 w 1806696"/>
                <a:gd name="connsiteY313" fmla="*/ 201231 h 257321"/>
                <a:gd name="connsiteX314" fmla="*/ 121705 w 1806696"/>
                <a:gd name="connsiteY314" fmla="*/ 213099 h 257321"/>
                <a:gd name="connsiteX315" fmla="*/ 136696 w 1806696"/>
                <a:gd name="connsiteY315" fmla="*/ 200450 h 257321"/>
                <a:gd name="connsiteX316" fmla="*/ 137634 w 1806696"/>
                <a:gd name="connsiteY316" fmla="*/ 161411 h 257321"/>
                <a:gd name="connsiteX317" fmla="*/ 147940 w 1806696"/>
                <a:gd name="connsiteY317" fmla="*/ 152042 h 257321"/>
                <a:gd name="connsiteX318" fmla="*/ 231483 w 1806696"/>
                <a:gd name="connsiteY318" fmla="*/ 151886 h 257321"/>
                <a:gd name="connsiteX319" fmla="*/ 237729 w 1806696"/>
                <a:gd name="connsiteY319" fmla="*/ 158132 h 257321"/>
                <a:gd name="connsiteX320" fmla="*/ 237886 w 1806696"/>
                <a:gd name="connsiteY320" fmla="*/ 173435 h 257321"/>
                <a:gd name="connsiteX321" fmla="*/ 230858 w 1806696"/>
                <a:gd name="connsiteY321" fmla="*/ 213255 h 257321"/>
                <a:gd name="connsiteX322" fmla="*/ 186198 w 1806696"/>
                <a:gd name="connsiteY322" fmla="*/ 245111 h 257321"/>
                <a:gd name="connsiteX323" fmla="*/ 100468 w 1806696"/>
                <a:gd name="connsiteY323" fmla="*/ 253856 h 257321"/>
                <a:gd name="connsiteX324" fmla="*/ 46126 w 1806696"/>
                <a:gd name="connsiteY324" fmla="*/ 243550 h 257321"/>
                <a:gd name="connsiteX325" fmla="*/ 3495 w 1806696"/>
                <a:gd name="connsiteY325" fmla="*/ 187333 h 257321"/>
                <a:gd name="connsiteX326" fmla="*/ 1933 w 1806696"/>
                <a:gd name="connsiteY326" fmla="*/ 133303 h 257321"/>
                <a:gd name="connsiteX327" fmla="*/ 59 w 1806696"/>
                <a:gd name="connsiteY327" fmla="*/ 124558 h 257321"/>
                <a:gd name="connsiteX328" fmla="*/ 1464 w 1806696"/>
                <a:gd name="connsiteY328" fmla="*/ 63657 h 257321"/>
                <a:gd name="connsiteX329" fmla="*/ 4744 w 1806696"/>
                <a:gd name="connsiteY329" fmla="*/ 54600 h 257321"/>
                <a:gd name="connsiteX330" fmla="*/ 45033 w 1806696"/>
                <a:gd name="connsiteY330" fmla="*/ 15249 h 257321"/>
                <a:gd name="connsiteX331" fmla="*/ 100468 w 1806696"/>
                <a:gd name="connsiteY331" fmla="*/ 3381 h 257321"/>
                <a:gd name="connsiteX332" fmla="*/ 141733 w 1806696"/>
                <a:gd name="connsiteY332" fmla="*/ 3459 h 257321"/>
                <a:gd name="connsiteX333" fmla="*/ 1682587 w 1806696"/>
                <a:gd name="connsiteY333" fmla="*/ 221402 h 257321"/>
                <a:gd name="connsiteX334" fmla="*/ 1675033 w 1806696"/>
                <a:gd name="connsiteY334" fmla="*/ 226360 h 257321"/>
                <a:gd name="connsiteX335" fmla="*/ 1660823 w 1806696"/>
                <a:gd name="connsiteY335" fmla="*/ 238853 h 257321"/>
                <a:gd name="connsiteX336" fmla="*/ 1672377 w 1806696"/>
                <a:gd name="connsiteY336" fmla="*/ 240727 h 257321"/>
                <a:gd name="connsiteX337" fmla="*/ 1690024 w 1806696"/>
                <a:gd name="connsiteY337" fmla="*/ 243694 h 257321"/>
                <a:gd name="connsiteX338" fmla="*/ 1700798 w 1806696"/>
                <a:gd name="connsiteY338" fmla="*/ 244630 h 257321"/>
                <a:gd name="connsiteX339" fmla="*/ 1697363 w 1806696"/>
                <a:gd name="connsiteY339" fmla="*/ 240258 h 257321"/>
                <a:gd name="connsiteX340" fmla="*/ 1696738 w 1806696"/>
                <a:gd name="connsiteY340" fmla="*/ 238228 h 257321"/>
                <a:gd name="connsiteX341" fmla="*/ 1690649 w 1806696"/>
                <a:gd name="connsiteY341" fmla="*/ 228703 h 257321"/>
                <a:gd name="connsiteX342" fmla="*/ 1689087 w 1806696"/>
                <a:gd name="connsiteY342" fmla="*/ 227453 h 257321"/>
                <a:gd name="connsiteX343" fmla="*/ 1682587 w 1806696"/>
                <a:gd name="connsiteY343" fmla="*/ 221402 h 257321"/>
                <a:gd name="connsiteX344" fmla="*/ 1707357 w 1806696"/>
                <a:gd name="connsiteY344" fmla="*/ 222300 h 257321"/>
                <a:gd name="connsiteX345" fmla="*/ 1699861 w 1806696"/>
                <a:gd name="connsiteY345" fmla="*/ 227453 h 257321"/>
                <a:gd name="connsiteX346" fmla="*/ 1704390 w 1806696"/>
                <a:gd name="connsiteY346" fmla="*/ 233075 h 257321"/>
                <a:gd name="connsiteX347" fmla="*/ 1708607 w 1806696"/>
                <a:gd name="connsiteY347" fmla="*/ 231357 h 257321"/>
                <a:gd name="connsiteX348" fmla="*/ 1708450 w 1806696"/>
                <a:gd name="connsiteY348" fmla="*/ 228234 h 257321"/>
                <a:gd name="connsiteX349" fmla="*/ 1707357 w 1806696"/>
                <a:gd name="connsiteY349" fmla="*/ 222300 h 257321"/>
                <a:gd name="connsiteX350" fmla="*/ 462748 w 1806696"/>
                <a:gd name="connsiteY350" fmla="*/ 42745 h 257321"/>
                <a:gd name="connsiteX351" fmla="*/ 459076 w 1806696"/>
                <a:gd name="connsiteY351" fmla="*/ 42745 h 257321"/>
                <a:gd name="connsiteX352" fmla="*/ 454854 w 1806696"/>
                <a:gd name="connsiteY352" fmla="*/ 52658 h 257321"/>
                <a:gd name="connsiteX353" fmla="*/ 450448 w 1806696"/>
                <a:gd name="connsiteY353" fmla="*/ 57798 h 257321"/>
                <a:gd name="connsiteX354" fmla="*/ 432641 w 1806696"/>
                <a:gd name="connsiteY354" fmla="*/ 64224 h 257321"/>
                <a:gd name="connsiteX355" fmla="*/ 428052 w 1806696"/>
                <a:gd name="connsiteY355" fmla="*/ 83866 h 257321"/>
                <a:gd name="connsiteX356" fmla="*/ 444023 w 1806696"/>
                <a:gd name="connsiteY356" fmla="*/ 94146 h 257321"/>
                <a:gd name="connsiteX357" fmla="*/ 449162 w 1806696"/>
                <a:gd name="connsiteY357" fmla="*/ 89741 h 257321"/>
                <a:gd name="connsiteX358" fmla="*/ 458893 w 1806696"/>
                <a:gd name="connsiteY358" fmla="*/ 70282 h 257321"/>
                <a:gd name="connsiteX359" fmla="*/ 460728 w 1806696"/>
                <a:gd name="connsiteY359" fmla="*/ 68813 h 257321"/>
                <a:gd name="connsiteX360" fmla="*/ 464584 w 1806696"/>
                <a:gd name="connsiteY360" fmla="*/ 60552 h 257321"/>
                <a:gd name="connsiteX361" fmla="*/ 465685 w 1806696"/>
                <a:gd name="connsiteY361" fmla="*/ 54310 h 257321"/>
                <a:gd name="connsiteX362" fmla="*/ 462748 w 1806696"/>
                <a:gd name="connsiteY362" fmla="*/ 42745 h 257321"/>
                <a:gd name="connsiteX363" fmla="*/ 1775441 w 1806696"/>
                <a:gd name="connsiteY363" fmla="*/ 228078 h 257321"/>
                <a:gd name="connsiteX364" fmla="*/ 1767790 w 1806696"/>
                <a:gd name="connsiteY364" fmla="*/ 233075 h 257321"/>
                <a:gd name="connsiteX365" fmla="*/ 1768258 w 1806696"/>
                <a:gd name="connsiteY365" fmla="*/ 236042 h 257321"/>
                <a:gd name="connsiteX366" fmla="*/ 1772786 w 1806696"/>
                <a:gd name="connsiteY366" fmla="*/ 231201 h 257321"/>
                <a:gd name="connsiteX367" fmla="*/ 1775441 w 1806696"/>
                <a:gd name="connsiteY367" fmla="*/ 228078 h 257321"/>
                <a:gd name="connsiteX368" fmla="*/ 787614 w 1806696"/>
                <a:gd name="connsiteY368" fmla="*/ 82591 h 257321"/>
                <a:gd name="connsiteX369" fmla="*/ 779338 w 1806696"/>
                <a:gd name="connsiteY369" fmla="*/ 89774 h 257321"/>
                <a:gd name="connsiteX370" fmla="*/ 787614 w 1806696"/>
                <a:gd name="connsiteY370" fmla="*/ 82591 h 257321"/>
                <a:gd name="connsiteX371" fmla="*/ 1507225 w 1806696"/>
                <a:gd name="connsiteY371" fmla="*/ 176944 h 257321"/>
                <a:gd name="connsiteX372" fmla="*/ 1504414 w 1806696"/>
                <a:gd name="connsiteY372" fmla="*/ 180224 h 257321"/>
                <a:gd name="connsiteX373" fmla="*/ 1506132 w 1806696"/>
                <a:gd name="connsiteY373" fmla="*/ 181941 h 257321"/>
                <a:gd name="connsiteX374" fmla="*/ 1508943 w 1806696"/>
                <a:gd name="connsiteY374" fmla="*/ 178506 h 257321"/>
                <a:gd name="connsiteX375" fmla="*/ 1507225 w 1806696"/>
                <a:gd name="connsiteY375" fmla="*/ 176944 h 257321"/>
                <a:gd name="connsiteX376" fmla="*/ 1777841 w 1806696"/>
                <a:gd name="connsiteY376" fmla="*/ 215234 h 257321"/>
                <a:gd name="connsiteX377" fmla="*/ 1766853 w 1806696"/>
                <a:gd name="connsiteY377" fmla="*/ 220270 h 257321"/>
                <a:gd name="connsiteX378" fmla="*/ 1784498 w 1806696"/>
                <a:gd name="connsiteY378" fmla="*/ 225892 h 257321"/>
                <a:gd name="connsiteX379" fmla="*/ 1787309 w 1806696"/>
                <a:gd name="connsiteY379" fmla="*/ 225736 h 257321"/>
                <a:gd name="connsiteX380" fmla="*/ 1787309 w 1806696"/>
                <a:gd name="connsiteY380" fmla="*/ 223081 h 257321"/>
                <a:gd name="connsiteX381" fmla="*/ 1777841 w 1806696"/>
                <a:gd name="connsiteY381" fmla="*/ 215234 h 257321"/>
                <a:gd name="connsiteX382" fmla="*/ 1630996 w 1806696"/>
                <a:gd name="connsiteY382" fmla="*/ 193411 h 257321"/>
                <a:gd name="connsiteX383" fmla="*/ 1629435 w 1806696"/>
                <a:gd name="connsiteY383" fmla="*/ 193724 h 257321"/>
                <a:gd name="connsiteX384" fmla="*/ 1628342 w 1806696"/>
                <a:gd name="connsiteY384" fmla="*/ 197471 h 257321"/>
                <a:gd name="connsiteX385" fmla="*/ 1625063 w 1806696"/>
                <a:gd name="connsiteY385" fmla="*/ 199033 h 257321"/>
                <a:gd name="connsiteX386" fmla="*/ 1619285 w 1806696"/>
                <a:gd name="connsiteY386" fmla="*/ 200126 h 257321"/>
                <a:gd name="connsiteX387" fmla="*/ 1607574 w 1806696"/>
                <a:gd name="connsiteY387" fmla="*/ 207465 h 257321"/>
                <a:gd name="connsiteX388" fmla="*/ 1607417 w 1806696"/>
                <a:gd name="connsiteY388" fmla="*/ 207465 h 257321"/>
                <a:gd name="connsiteX389" fmla="*/ 1601795 w 1806696"/>
                <a:gd name="connsiteY389" fmla="*/ 197627 h 257321"/>
                <a:gd name="connsiteX390" fmla="*/ 1597110 w 1806696"/>
                <a:gd name="connsiteY390" fmla="*/ 211057 h 257321"/>
                <a:gd name="connsiteX391" fmla="*/ 1600390 w 1806696"/>
                <a:gd name="connsiteY391" fmla="*/ 211681 h 257321"/>
                <a:gd name="connsiteX392" fmla="*/ 1607574 w 1806696"/>
                <a:gd name="connsiteY392" fmla="*/ 207465 h 257321"/>
                <a:gd name="connsiteX393" fmla="*/ 1607574 w 1806696"/>
                <a:gd name="connsiteY393" fmla="*/ 207621 h 257321"/>
                <a:gd name="connsiteX394" fmla="*/ 1607729 w 1806696"/>
                <a:gd name="connsiteY394" fmla="*/ 207621 h 257321"/>
                <a:gd name="connsiteX395" fmla="*/ 1613039 w 1806696"/>
                <a:gd name="connsiteY395" fmla="*/ 213087 h 257321"/>
                <a:gd name="connsiteX396" fmla="*/ 1625375 w 1806696"/>
                <a:gd name="connsiteY396" fmla="*/ 215117 h 257321"/>
                <a:gd name="connsiteX397" fmla="*/ 1631778 w 1806696"/>
                <a:gd name="connsiteY397" fmla="*/ 201844 h 257321"/>
                <a:gd name="connsiteX398" fmla="*/ 1633963 w 1806696"/>
                <a:gd name="connsiteY398" fmla="*/ 194192 h 257321"/>
                <a:gd name="connsiteX399" fmla="*/ 1630996 w 1806696"/>
                <a:gd name="connsiteY399" fmla="*/ 193411 h 257321"/>
                <a:gd name="connsiteX400" fmla="*/ 461462 w 1806696"/>
                <a:gd name="connsiteY400" fmla="*/ 24938 h 257321"/>
                <a:gd name="connsiteX401" fmla="*/ 457057 w 1806696"/>
                <a:gd name="connsiteY401" fmla="*/ 30813 h 257321"/>
                <a:gd name="connsiteX402" fmla="*/ 460177 w 1806696"/>
                <a:gd name="connsiteY402" fmla="*/ 34301 h 257321"/>
                <a:gd name="connsiteX403" fmla="*/ 463666 w 1806696"/>
                <a:gd name="connsiteY403" fmla="*/ 29711 h 257321"/>
                <a:gd name="connsiteX404" fmla="*/ 461462 w 1806696"/>
                <a:gd name="connsiteY404" fmla="*/ 24938 h 257321"/>
                <a:gd name="connsiteX405" fmla="*/ 1258445 w 1806696"/>
                <a:gd name="connsiteY405" fmla="*/ 137867 h 257321"/>
                <a:gd name="connsiteX406" fmla="*/ 1254854 w 1806696"/>
                <a:gd name="connsiteY406" fmla="*/ 141147 h 257321"/>
                <a:gd name="connsiteX407" fmla="*/ 1260476 w 1806696"/>
                <a:gd name="connsiteY407" fmla="*/ 146768 h 257321"/>
                <a:gd name="connsiteX408" fmla="*/ 1262193 w 1806696"/>
                <a:gd name="connsiteY408" fmla="*/ 143957 h 257321"/>
                <a:gd name="connsiteX409" fmla="*/ 1258445 w 1806696"/>
                <a:gd name="connsiteY409" fmla="*/ 137867 h 257321"/>
                <a:gd name="connsiteX410" fmla="*/ 386748 w 1806696"/>
                <a:gd name="connsiteY410" fmla="*/ 11904 h 257321"/>
                <a:gd name="connsiteX411" fmla="*/ 380139 w 1806696"/>
                <a:gd name="connsiteY411" fmla="*/ 19247 h 257321"/>
                <a:gd name="connsiteX412" fmla="*/ 390787 w 1806696"/>
                <a:gd name="connsiteY412" fmla="*/ 24571 h 257321"/>
                <a:gd name="connsiteX413" fmla="*/ 393172 w 1806696"/>
                <a:gd name="connsiteY413" fmla="*/ 21634 h 257321"/>
                <a:gd name="connsiteX414" fmla="*/ 386748 w 1806696"/>
                <a:gd name="connsiteY414" fmla="*/ 11904 h 257321"/>
                <a:gd name="connsiteX415" fmla="*/ 714689 w 1806696"/>
                <a:gd name="connsiteY415" fmla="*/ 58855 h 257321"/>
                <a:gd name="connsiteX416" fmla="*/ 715158 w 1806696"/>
                <a:gd name="connsiteY416" fmla="*/ 66507 h 257321"/>
                <a:gd name="connsiteX417" fmla="*/ 721092 w 1806696"/>
                <a:gd name="connsiteY417" fmla="*/ 70254 h 257321"/>
                <a:gd name="connsiteX418" fmla="*/ 725776 w 1806696"/>
                <a:gd name="connsiteY418" fmla="*/ 70567 h 257321"/>
                <a:gd name="connsiteX419" fmla="*/ 726869 w 1806696"/>
                <a:gd name="connsiteY419" fmla="*/ 63539 h 257321"/>
                <a:gd name="connsiteX420" fmla="*/ 721560 w 1806696"/>
                <a:gd name="connsiteY420" fmla="*/ 61041 h 257321"/>
                <a:gd name="connsiteX421" fmla="*/ 714689 w 1806696"/>
                <a:gd name="connsiteY421" fmla="*/ 58855 h 257321"/>
                <a:gd name="connsiteX422" fmla="*/ 480371 w 1806696"/>
                <a:gd name="connsiteY422" fmla="*/ 23286 h 257321"/>
                <a:gd name="connsiteX423" fmla="*/ 487530 w 1806696"/>
                <a:gd name="connsiteY423" fmla="*/ 29895 h 257321"/>
                <a:gd name="connsiteX424" fmla="*/ 489734 w 1806696"/>
                <a:gd name="connsiteY424" fmla="*/ 27876 h 257321"/>
                <a:gd name="connsiteX425" fmla="*/ 480371 w 1806696"/>
                <a:gd name="connsiteY425" fmla="*/ 23286 h 257321"/>
                <a:gd name="connsiteX426" fmla="*/ 808071 w 1806696"/>
                <a:gd name="connsiteY426" fmla="*/ 70254 h 257321"/>
                <a:gd name="connsiteX427" fmla="*/ 804947 w 1806696"/>
                <a:gd name="connsiteY427" fmla="*/ 71972 h 257321"/>
                <a:gd name="connsiteX428" fmla="*/ 797140 w 1806696"/>
                <a:gd name="connsiteY428" fmla="*/ 78999 h 257321"/>
                <a:gd name="connsiteX429" fmla="*/ 799794 w 1806696"/>
                <a:gd name="connsiteY429" fmla="*/ 88056 h 257321"/>
                <a:gd name="connsiteX430" fmla="*/ 806821 w 1806696"/>
                <a:gd name="connsiteY430" fmla="*/ 84152 h 257321"/>
                <a:gd name="connsiteX431" fmla="*/ 808852 w 1806696"/>
                <a:gd name="connsiteY431" fmla="*/ 73690 h 257321"/>
                <a:gd name="connsiteX432" fmla="*/ 808071 w 1806696"/>
                <a:gd name="connsiteY432" fmla="*/ 70254 h 257321"/>
                <a:gd name="connsiteX433" fmla="*/ 1222373 w 1806696"/>
                <a:gd name="connsiteY433" fmla="*/ 129435 h 257321"/>
                <a:gd name="connsiteX434" fmla="*/ 1219094 w 1806696"/>
                <a:gd name="connsiteY434" fmla="*/ 133807 h 257321"/>
                <a:gd name="connsiteX435" fmla="*/ 1220656 w 1806696"/>
                <a:gd name="connsiteY435" fmla="*/ 144426 h 257321"/>
                <a:gd name="connsiteX436" fmla="*/ 1226589 w 1806696"/>
                <a:gd name="connsiteY436" fmla="*/ 135369 h 257321"/>
                <a:gd name="connsiteX437" fmla="*/ 1222373 w 1806696"/>
                <a:gd name="connsiteY437" fmla="*/ 129435 h 257321"/>
                <a:gd name="connsiteX438" fmla="*/ 1769819 w 1806696"/>
                <a:gd name="connsiteY438" fmla="*/ 205435 h 257321"/>
                <a:gd name="connsiteX439" fmla="*/ 1766384 w 1806696"/>
                <a:gd name="connsiteY439" fmla="*/ 208246 h 257321"/>
                <a:gd name="connsiteX440" fmla="*/ 1770288 w 1806696"/>
                <a:gd name="connsiteY440" fmla="*/ 210276 h 257321"/>
                <a:gd name="connsiteX441" fmla="*/ 1772942 w 1806696"/>
                <a:gd name="connsiteY441" fmla="*/ 207465 h 257321"/>
                <a:gd name="connsiteX442" fmla="*/ 1769819 w 1806696"/>
                <a:gd name="connsiteY442" fmla="*/ 205435 h 257321"/>
                <a:gd name="connsiteX443" fmla="*/ 1714852 w 1806696"/>
                <a:gd name="connsiteY443" fmla="*/ 196847 h 257321"/>
                <a:gd name="connsiteX444" fmla="*/ 1712979 w 1806696"/>
                <a:gd name="connsiteY444" fmla="*/ 207778 h 257321"/>
                <a:gd name="connsiteX445" fmla="*/ 1720943 w 1806696"/>
                <a:gd name="connsiteY445" fmla="*/ 223237 h 257321"/>
                <a:gd name="connsiteX446" fmla="*/ 1729531 w 1806696"/>
                <a:gd name="connsiteY446" fmla="*/ 219489 h 257321"/>
                <a:gd name="connsiteX447" fmla="*/ 1726408 w 1806696"/>
                <a:gd name="connsiteY447" fmla="*/ 210432 h 257321"/>
                <a:gd name="connsiteX448" fmla="*/ 1722504 w 1806696"/>
                <a:gd name="connsiteY448" fmla="*/ 207153 h 257321"/>
                <a:gd name="connsiteX449" fmla="*/ 1726565 w 1806696"/>
                <a:gd name="connsiteY449" fmla="*/ 206060 h 257321"/>
                <a:gd name="connsiteX450" fmla="*/ 1729063 w 1806696"/>
                <a:gd name="connsiteY450" fmla="*/ 204498 h 257321"/>
                <a:gd name="connsiteX451" fmla="*/ 1727033 w 1806696"/>
                <a:gd name="connsiteY451" fmla="*/ 202156 h 257321"/>
                <a:gd name="connsiteX452" fmla="*/ 1714852 w 1806696"/>
                <a:gd name="connsiteY452" fmla="*/ 196847 h 257321"/>
                <a:gd name="connsiteX453" fmla="*/ 441820 w 1806696"/>
                <a:gd name="connsiteY453" fmla="*/ 10436 h 257321"/>
                <a:gd name="connsiteX454" fmla="*/ 493772 w 1806696"/>
                <a:gd name="connsiteY454" fmla="*/ 25306 h 257321"/>
                <a:gd name="connsiteX455" fmla="*/ 531221 w 1806696"/>
                <a:gd name="connsiteY455" fmla="*/ 74504 h 257321"/>
                <a:gd name="connsiteX456" fmla="*/ 532322 w 1806696"/>
                <a:gd name="connsiteY456" fmla="*/ 85885 h 257321"/>
                <a:gd name="connsiteX457" fmla="*/ 532139 w 1806696"/>
                <a:gd name="connsiteY457" fmla="*/ 166292 h 257321"/>
                <a:gd name="connsiteX458" fmla="*/ 530670 w 1806696"/>
                <a:gd name="connsiteY458" fmla="*/ 177857 h 257321"/>
                <a:gd name="connsiteX459" fmla="*/ 530670 w 1806696"/>
                <a:gd name="connsiteY459" fmla="*/ 178958 h 257321"/>
                <a:gd name="connsiteX460" fmla="*/ 527366 w 1806696"/>
                <a:gd name="connsiteY460" fmla="*/ 196031 h 257321"/>
                <a:gd name="connsiteX461" fmla="*/ 511579 w 1806696"/>
                <a:gd name="connsiteY461" fmla="*/ 220079 h 257321"/>
                <a:gd name="connsiteX462" fmla="*/ 456690 w 1806696"/>
                <a:gd name="connsiteY462" fmla="*/ 244862 h 257321"/>
                <a:gd name="connsiteX463" fmla="*/ 335898 w 1806696"/>
                <a:gd name="connsiteY463" fmla="*/ 242843 h 257321"/>
                <a:gd name="connsiteX464" fmla="*/ 286883 w 1806696"/>
                <a:gd name="connsiteY464" fmla="*/ 214389 h 257321"/>
                <a:gd name="connsiteX465" fmla="*/ 281192 w 1806696"/>
                <a:gd name="connsiteY465" fmla="*/ 208331 h 257321"/>
                <a:gd name="connsiteX466" fmla="*/ 274400 w 1806696"/>
                <a:gd name="connsiteY466" fmla="*/ 159499 h 257321"/>
                <a:gd name="connsiteX467" fmla="*/ 275684 w 1806696"/>
                <a:gd name="connsiteY467" fmla="*/ 158581 h 257321"/>
                <a:gd name="connsiteX468" fmla="*/ 275318 w 1806696"/>
                <a:gd name="connsiteY468" fmla="*/ 155828 h 257321"/>
                <a:gd name="connsiteX469" fmla="*/ 275501 w 1806696"/>
                <a:gd name="connsiteY469" fmla="*/ 93963 h 257321"/>
                <a:gd name="connsiteX470" fmla="*/ 289086 w 1806696"/>
                <a:gd name="connsiteY470" fmla="*/ 44948 h 257321"/>
                <a:gd name="connsiteX471" fmla="*/ 329289 w 1806696"/>
                <a:gd name="connsiteY471" fmla="*/ 17963 h 257321"/>
                <a:gd name="connsiteX472" fmla="*/ 441820 w 1806696"/>
                <a:gd name="connsiteY472" fmla="*/ 10436 h 257321"/>
                <a:gd name="connsiteX473" fmla="*/ 1149916 w 1806696"/>
                <a:gd name="connsiteY473" fmla="*/ 106804 h 257321"/>
                <a:gd name="connsiteX474" fmla="*/ 1128432 w 1806696"/>
                <a:gd name="connsiteY474" fmla="*/ 116517 h 257321"/>
                <a:gd name="connsiteX475" fmla="*/ 1129366 w 1806696"/>
                <a:gd name="connsiteY475" fmla="*/ 105869 h 257321"/>
                <a:gd name="connsiteX476" fmla="*/ 1118905 w 1806696"/>
                <a:gd name="connsiteY476" fmla="*/ 112034 h 257321"/>
                <a:gd name="connsiteX477" fmla="*/ 1130860 w 1806696"/>
                <a:gd name="connsiteY477" fmla="*/ 131650 h 257321"/>
                <a:gd name="connsiteX478" fmla="*/ 1134783 w 1806696"/>
                <a:gd name="connsiteY478" fmla="*/ 119880 h 257321"/>
                <a:gd name="connsiteX479" fmla="*/ 1149916 w 1806696"/>
                <a:gd name="connsiteY479" fmla="*/ 106804 h 257321"/>
                <a:gd name="connsiteX480" fmla="*/ 1725939 w 1806696"/>
                <a:gd name="connsiteY480" fmla="*/ 185037 h 257321"/>
                <a:gd name="connsiteX481" fmla="*/ 1721723 w 1806696"/>
                <a:gd name="connsiteY481" fmla="*/ 187165 h 257321"/>
                <a:gd name="connsiteX482" fmla="*/ 1717039 w 1806696"/>
                <a:gd name="connsiteY482" fmla="*/ 192474 h 257321"/>
                <a:gd name="connsiteX483" fmla="*/ 1723754 w 1806696"/>
                <a:gd name="connsiteY483" fmla="*/ 195129 h 257321"/>
                <a:gd name="connsiteX484" fmla="*/ 1728282 w 1806696"/>
                <a:gd name="connsiteY484" fmla="*/ 191693 h 257321"/>
                <a:gd name="connsiteX485" fmla="*/ 1730624 w 1806696"/>
                <a:gd name="connsiteY485" fmla="*/ 186072 h 257321"/>
                <a:gd name="connsiteX486" fmla="*/ 1725939 w 1806696"/>
                <a:gd name="connsiteY486" fmla="*/ 185037 h 257321"/>
                <a:gd name="connsiteX487" fmla="*/ 794095 w 1806696"/>
                <a:gd name="connsiteY487" fmla="*/ 46382 h 257321"/>
                <a:gd name="connsiteX488" fmla="*/ 787146 w 1806696"/>
                <a:gd name="connsiteY488" fmla="*/ 45581 h 257321"/>
                <a:gd name="connsiteX489" fmla="*/ 777932 w 1806696"/>
                <a:gd name="connsiteY489" fmla="*/ 54639 h 257321"/>
                <a:gd name="connsiteX490" fmla="*/ 775903 w 1806696"/>
                <a:gd name="connsiteY490" fmla="*/ 58074 h 257321"/>
                <a:gd name="connsiteX491" fmla="*/ 773560 w 1806696"/>
                <a:gd name="connsiteY491" fmla="*/ 61666 h 257321"/>
                <a:gd name="connsiteX492" fmla="*/ 779806 w 1806696"/>
                <a:gd name="connsiteY492" fmla="*/ 62446 h 257321"/>
                <a:gd name="connsiteX493" fmla="*/ 791362 w 1806696"/>
                <a:gd name="connsiteY493" fmla="*/ 57606 h 257321"/>
                <a:gd name="connsiteX494" fmla="*/ 796827 w 1806696"/>
                <a:gd name="connsiteY494" fmla="*/ 53389 h 257321"/>
                <a:gd name="connsiteX495" fmla="*/ 794095 w 1806696"/>
                <a:gd name="connsiteY495" fmla="*/ 46382 h 257321"/>
                <a:gd name="connsiteX496" fmla="*/ 1463814 w 1806696"/>
                <a:gd name="connsiteY496" fmla="*/ 138217 h 257321"/>
                <a:gd name="connsiteX497" fmla="*/ 1462877 w 1806696"/>
                <a:gd name="connsiteY497" fmla="*/ 142277 h 257321"/>
                <a:gd name="connsiteX498" fmla="*/ 1452102 w 1806696"/>
                <a:gd name="connsiteY498" fmla="*/ 144620 h 257321"/>
                <a:gd name="connsiteX499" fmla="*/ 1449760 w 1806696"/>
                <a:gd name="connsiteY499" fmla="*/ 144464 h 257321"/>
                <a:gd name="connsiteX500" fmla="*/ 1449135 w 1806696"/>
                <a:gd name="connsiteY500" fmla="*/ 146181 h 257321"/>
                <a:gd name="connsiteX501" fmla="*/ 1448823 w 1806696"/>
                <a:gd name="connsiteY501" fmla="*/ 166170 h 257321"/>
                <a:gd name="connsiteX502" fmla="*/ 1451946 w 1806696"/>
                <a:gd name="connsiteY502" fmla="*/ 173197 h 257321"/>
                <a:gd name="connsiteX503" fmla="*/ 1457724 w 1806696"/>
                <a:gd name="connsiteY503" fmla="*/ 174758 h 257321"/>
                <a:gd name="connsiteX504" fmla="*/ 1457880 w 1806696"/>
                <a:gd name="connsiteY504" fmla="*/ 168200 h 257321"/>
                <a:gd name="connsiteX505" fmla="*/ 1457411 w 1806696"/>
                <a:gd name="connsiteY505" fmla="*/ 164764 h 257321"/>
                <a:gd name="connsiteX506" fmla="*/ 1458036 w 1806696"/>
                <a:gd name="connsiteY506" fmla="*/ 159767 h 257321"/>
                <a:gd name="connsiteX507" fmla="*/ 1460691 w 1806696"/>
                <a:gd name="connsiteY507" fmla="*/ 163515 h 257321"/>
                <a:gd name="connsiteX508" fmla="*/ 1462252 w 1806696"/>
                <a:gd name="connsiteY508" fmla="*/ 165389 h 257321"/>
                <a:gd name="connsiteX509" fmla="*/ 1471153 w 1806696"/>
                <a:gd name="connsiteY509" fmla="*/ 164608 h 257321"/>
                <a:gd name="connsiteX510" fmla="*/ 1473651 w 1806696"/>
                <a:gd name="connsiteY510" fmla="*/ 159142 h 257321"/>
                <a:gd name="connsiteX511" fmla="*/ 1471778 w 1806696"/>
                <a:gd name="connsiteY511" fmla="*/ 149929 h 257321"/>
                <a:gd name="connsiteX512" fmla="*/ 1471309 w 1806696"/>
                <a:gd name="connsiteY512" fmla="*/ 141965 h 257321"/>
                <a:gd name="connsiteX513" fmla="*/ 1463814 w 1806696"/>
                <a:gd name="connsiteY513" fmla="*/ 138217 h 257321"/>
                <a:gd name="connsiteX514" fmla="*/ 721873 w 1806696"/>
                <a:gd name="connsiteY514" fmla="*/ 24969 h 257321"/>
                <a:gd name="connsiteX515" fmla="*/ 718280 w 1806696"/>
                <a:gd name="connsiteY515" fmla="*/ 38086 h 257321"/>
                <a:gd name="connsiteX516" fmla="*/ 724371 w 1806696"/>
                <a:gd name="connsiteY516" fmla="*/ 42771 h 257321"/>
                <a:gd name="connsiteX517" fmla="*/ 735302 w 1806696"/>
                <a:gd name="connsiteY517" fmla="*/ 34963 h 257321"/>
                <a:gd name="connsiteX518" fmla="*/ 721873 w 1806696"/>
                <a:gd name="connsiteY518" fmla="*/ 24969 h 257321"/>
                <a:gd name="connsiteX519" fmla="*/ 634581 w 1806696"/>
                <a:gd name="connsiteY519" fmla="*/ 10915 h 257321"/>
                <a:gd name="connsiteX520" fmla="*/ 608659 w 1806696"/>
                <a:gd name="connsiteY520" fmla="*/ 10915 h 257321"/>
                <a:gd name="connsiteX521" fmla="*/ 622870 w 1806696"/>
                <a:gd name="connsiteY521" fmla="*/ 28717 h 257321"/>
                <a:gd name="connsiteX522" fmla="*/ 628647 w 1806696"/>
                <a:gd name="connsiteY522" fmla="*/ 25750 h 257321"/>
                <a:gd name="connsiteX523" fmla="*/ 634581 w 1806696"/>
                <a:gd name="connsiteY523" fmla="*/ 10915 h 257321"/>
                <a:gd name="connsiteX524" fmla="*/ 1335587 w 1806696"/>
                <a:gd name="connsiteY524" fmla="*/ 107573 h 257321"/>
                <a:gd name="connsiteX525" fmla="*/ 1342146 w 1806696"/>
                <a:gd name="connsiteY525" fmla="*/ 113663 h 257321"/>
                <a:gd name="connsiteX526" fmla="*/ 1342145 w 1806696"/>
                <a:gd name="connsiteY526" fmla="*/ 144426 h 257321"/>
                <a:gd name="connsiteX527" fmla="*/ 1337305 w 1806696"/>
                <a:gd name="connsiteY527" fmla="*/ 149423 h 257321"/>
                <a:gd name="connsiteX528" fmla="*/ 1265941 w 1806696"/>
                <a:gd name="connsiteY528" fmla="*/ 149579 h 257321"/>
                <a:gd name="connsiteX529" fmla="*/ 1222373 w 1806696"/>
                <a:gd name="connsiteY529" fmla="*/ 149735 h 257321"/>
                <a:gd name="connsiteX530" fmla="*/ 1216283 w 1806696"/>
                <a:gd name="connsiteY530" fmla="*/ 143801 h 257321"/>
                <a:gd name="connsiteX531" fmla="*/ 1216284 w 1806696"/>
                <a:gd name="connsiteY531" fmla="*/ 113819 h 257321"/>
                <a:gd name="connsiteX532" fmla="*/ 1222842 w 1806696"/>
                <a:gd name="connsiteY532" fmla="*/ 107573 h 257321"/>
                <a:gd name="connsiteX533" fmla="*/ 1279215 w 1806696"/>
                <a:gd name="connsiteY533" fmla="*/ 107729 h 257321"/>
                <a:gd name="connsiteX534" fmla="*/ 1335587 w 1806696"/>
                <a:gd name="connsiteY534" fmla="*/ 107573 h 257321"/>
                <a:gd name="connsiteX535" fmla="*/ 916210 w 1806696"/>
                <a:gd name="connsiteY535" fmla="*/ 46781 h 257321"/>
                <a:gd name="connsiteX536" fmla="*/ 914857 w 1806696"/>
                <a:gd name="connsiteY536" fmla="*/ 65921 h 257321"/>
                <a:gd name="connsiteX537" fmla="*/ 891270 w 1806696"/>
                <a:gd name="connsiteY537" fmla="*/ 66694 h 257321"/>
                <a:gd name="connsiteX538" fmla="*/ 880637 w 1806696"/>
                <a:gd name="connsiteY538" fmla="*/ 67661 h 257321"/>
                <a:gd name="connsiteX539" fmla="*/ 865556 w 1806696"/>
                <a:gd name="connsiteY539" fmla="*/ 86221 h 257321"/>
                <a:gd name="connsiteX540" fmla="*/ 910217 w 1806696"/>
                <a:gd name="connsiteY540" fmla="*/ 90667 h 257321"/>
                <a:gd name="connsiteX541" fmla="*/ 914470 w 1806696"/>
                <a:gd name="connsiteY541" fmla="*/ 101881 h 257321"/>
                <a:gd name="connsiteX542" fmla="*/ 941731 w 1806696"/>
                <a:gd name="connsiteY542" fmla="*/ 94728 h 257321"/>
                <a:gd name="connsiteX543" fmla="*/ 925877 w 1806696"/>
                <a:gd name="connsiteY543" fmla="*/ 76748 h 257321"/>
                <a:gd name="connsiteX544" fmla="*/ 934189 w 1806696"/>
                <a:gd name="connsiteY544" fmla="*/ 82934 h 257321"/>
                <a:gd name="connsiteX545" fmla="*/ 929743 w 1806696"/>
                <a:gd name="connsiteY545" fmla="*/ 59347 h 257321"/>
                <a:gd name="connsiteX546" fmla="*/ 916210 w 1806696"/>
                <a:gd name="connsiteY546" fmla="*/ 46781 h 257321"/>
                <a:gd name="connsiteX547" fmla="*/ 1147674 w 1806696"/>
                <a:gd name="connsiteY547" fmla="*/ 65330 h 257321"/>
                <a:gd name="connsiteX548" fmla="*/ 1145058 w 1806696"/>
                <a:gd name="connsiteY548" fmla="*/ 66077 h 257321"/>
                <a:gd name="connsiteX549" fmla="*/ 1148047 w 1806696"/>
                <a:gd name="connsiteY549" fmla="*/ 78594 h 257321"/>
                <a:gd name="connsiteX550" fmla="*/ 1138893 w 1806696"/>
                <a:gd name="connsiteY550" fmla="*/ 85319 h 257321"/>
                <a:gd name="connsiteX551" fmla="*/ 1140202 w 1806696"/>
                <a:gd name="connsiteY551" fmla="*/ 88682 h 257321"/>
                <a:gd name="connsiteX552" fmla="*/ 1163927 w 1806696"/>
                <a:gd name="connsiteY552" fmla="*/ 86441 h 257321"/>
                <a:gd name="connsiteX553" fmla="*/ 1147674 w 1806696"/>
                <a:gd name="connsiteY553" fmla="*/ 65330 h 257321"/>
                <a:gd name="connsiteX554" fmla="*/ 821500 w 1806696"/>
                <a:gd name="connsiteY554" fmla="*/ 10758 h 257321"/>
                <a:gd name="connsiteX555" fmla="*/ 806353 w 1806696"/>
                <a:gd name="connsiteY555" fmla="*/ 13257 h 257321"/>
                <a:gd name="connsiteX556" fmla="*/ 797140 w 1806696"/>
                <a:gd name="connsiteY556" fmla="*/ 15131 h 257321"/>
                <a:gd name="connsiteX557" fmla="*/ 798545 w 1806696"/>
                <a:gd name="connsiteY557" fmla="*/ 18254 h 257321"/>
                <a:gd name="connsiteX558" fmla="*/ 806977 w 1806696"/>
                <a:gd name="connsiteY558" fmla="*/ 39179 h 257321"/>
                <a:gd name="connsiteX559" fmla="*/ 814005 w 1806696"/>
                <a:gd name="connsiteY559" fmla="*/ 47768 h 257321"/>
                <a:gd name="connsiteX560" fmla="*/ 821500 w 1806696"/>
                <a:gd name="connsiteY560" fmla="*/ 10758 h 257321"/>
                <a:gd name="connsiteX561" fmla="*/ 904416 w 1806696"/>
                <a:gd name="connsiteY561" fmla="*/ 21647 h 257321"/>
                <a:gd name="connsiteX562" fmla="*/ 900936 w 1806696"/>
                <a:gd name="connsiteY562" fmla="*/ 24934 h 257321"/>
                <a:gd name="connsiteX563" fmla="*/ 910990 w 1806696"/>
                <a:gd name="connsiteY563" fmla="*/ 40208 h 257321"/>
                <a:gd name="connsiteX564" fmla="*/ 914276 w 1806696"/>
                <a:gd name="connsiteY564" fmla="*/ 39628 h 257321"/>
                <a:gd name="connsiteX565" fmla="*/ 913310 w 1806696"/>
                <a:gd name="connsiteY565" fmla="*/ 28221 h 257321"/>
                <a:gd name="connsiteX566" fmla="*/ 904416 w 1806696"/>
                <a:gd name="connsiteY566" fmla="*/ 21647 h 257321"/>
                <a:gd name="connsiteX567" fmla="*/ 821187 w 1806696"/>
                <a:gd name="connsiteY567" fmla="*/ 7792 h 257321"/>
                <a:gd name="connsiteX568" fmla="*/ 824780 w 1806696"/>
                <a:gd name="connsiteY568" fmla="*/ 11539 h 257321"/>
                <a:gd name="connsiteX569" fmla="*/ 814785 w 1806696"/>
                <a:gd name="connsiteY569" fmla="*/ 57137 h 257321"/>
                <a:gd name="connsiteX570" fmla="*/ 814473 w 1806696"/>
                <a:gd name="connsiteY570" fmla="*/ 58543 h 257321"/>
                <a:gd name="connsiteX571" fmla="*/ 801356 w 1806696"/>
                <a:gd name="connsiteY571" fmla="*/ 123348 h 257321"/>
                <a:gd name="connsiteX572" fmla="*/ 776995 w 1806696"/>
                <a:gd name="connsiteY572" fmla="*/ 239684 h 257321"/>
                <a:gd name="connsiteX573" fmla="*/ 776059 w 1806696"/>
                <a:gd name="connsiteY573" fmla="*/ 242339 h 257321"/>
                <a:gd name="connsiteX574" fmla="*/ 768094 w 1806696"/>
                <a:gd name="connsiteY574" fmla="*/ 249679 h 257321"/>
                <a:gd name="connsiteX575" fmla="*/ 630521 w 1806696"/>
                <a:gd name="connsiteY575" fmla="*/ 249678 h 257321"/>
                <a:gd name="connsiteX576" fmla="*/ 622557 w 1806696"/>
                <a:gd name="connsiteY576" fmla="*/ 242027 h 257321"/>
                <a:gd name="connsiteX577" fmla="*/ 600540 w 1806696"/>
                <a:gd name="connsiteY577" fmla="*/ 151456 h 257321"/>
                <a:gd name="connsiteX578" fmla="*/ 567902 w 1806696"/>
                <a:gd name="connsiteY578" fmla="*/ 14350 h 257321"/>
                <a:gd name="connsiteX579" fmla="*/ 573056 w 1806696"/>
                <a:gd name="connsiteY579" fmla="*/ 7635 h 257321"/>
                <a:gd name="connsiteX580" fmla="*/ 665032 w 1806696"/>
                <a:gd name="connsiteY580" fmla="*/ 7635 h 257321"/>
                <a:gd name="connsiteX581" fmla="*/ 672995 w 1806696"/>
                <a:gd name="connsiteY581" fmla="*/ 14506 h 257321"/>
                <a:gd name="connsiteX582" fmla="*/ 696263 w 1806696"/>
                <a:gd name="connsiteY582" fmla="*/ 168009 h 257321"/>
                <a:gd name="connsiteX583" fmla="*/ 697669 w 1806696"/>
                <a:gd name="connsiteY583" fmla="*/ 172069 h 257321"/>
                <a:gd name="connsiteX584" fmla="*/ 704383 w 1806696"/>
                <a:gd name="connsiteY584" fmla="*/ 118194 h 257321"/>
                <a:gd name="connsiteX585" fmla="*/ 713753 w 1806696"/>
                <a:gd name="connsiteY585" fmla="*/ 52609 h 257321"/>
                <a:gd name="connsiteX586" fmla="*/ 718593 w 1806696"/>
                <a:gd name="connsiteY586" fmla="*/ 13257 h 257321"/>
                <a:gd name="connsiteX587" fmla="*/ 724214 w 1806696"/>
                <a:gd name="connsiteY587" fmla="*/ 7792 h 257321"/>
                <a:gd name="connsiteX588" fmla="*/ 792767 w 1806696"/>
                <a:gd name="connsiteY588" fmla="*/ 8104 h 257321"/>
                <a:gd name="connsiteX589" fmla="*/ 821187 w 1806696"/>
                <a:gd name="connsiteY589" fmla="*/ 7792 h 257321"/>
                <a:gd name="connsiteX590" fmla="*/ 1490048 w 1806696"/>
                <a:gd name="connsiteY590" fmla="*/ 101677 h 257321"/>
                <a:gd name="connsiteX591" fmla="*/ 1487705 w 1806696"/>
                <a:gd name="connsiteY591" fmla="*/ 106361 h 257321"/>
                <a:gd name="connsiteX592" fmla="*/ 1490204 w 1806696"/>
                <a:gd name="connsiteY592" fmla="*/ 108391 h 257321"/>
                <a:gd name="connsiteX593" fmla="*/ 1493640 w 1806696"/>
                <a:gd name="connsiteY593" fmla="*/ 105424 h 257321"/>
                <a:gd name="connsiteX594" fmla="*/ 1490048 w 1806696"/>
                <a:gd name="connsiteY594" fmla="*/ 101677 h 257321"/>
                <a:gd name="connsiteX595" fmla="*/ 1008870 w 1806696"/>
                <a:gd name="connsiteY595" fmla="*/ 23670 h 257321"/>
                <a:gd name="connsiteX596" fmla="*/ 993364 w 1806696"/>
                <a:gd name="connsiteY596" fmla="*/ 31516 h 257321"/>
                <a:gd name="connsiteX597" fmla="*/ 1009056 w 1806696"/>
                <a:gd name="connsiteY597" fmla="*/ 37121 h 257321"/>
                <a:gd name="connsiteX598" fmla="*/ 1008870 w 1806696"/>
                <a:gd name="connsiteY598" fmla="*/ 23670 h 257321"/>
                <a:gd name="connsiteX599" fmla="*/ 1139454 w 1806696"/>
                <a:gd name="connsiteY599" fmla="*/ 35066 h 257321"/>
                <a:gd name="connsiteX600" fmla="*/ 1130487 w 1806696"/>
                <a:gd name="connsiteY600" fmla="*/ 41231 h 257321"/>
                <a:gd name="connsiteX601" fmla="*/ 1129739 w 1806696"/>
                <a:gd name="connsiteY601" fmla="*/ 74671 h 257321"/>
                <a:gd name="connsiteX602" fmla="*/ 1132356 w 1806696"/>
                <a:gd name="connsiteY602" fmla="*/ 74857 h 257321"/>
                <a:gd name="connsiteX603" fmla="*/ 1142256 w 1806696"/>
                <a:gd name="connsiteY603" fmla="*/ 55055 h 257321"/>
                <a:gd name="connsiteX604" fmla="*/ 1144311 w 1806696"/>
                <a:gd name="connsiteY604" fmla="*/ 43846 h 257321"/>
                <a:gd name="connsiteX605" fmla="*/ 1139454 w 1806696"/>
                <a:gd name="connsiteY605" fmla="*/ 35066 h 257321"/>
                <a:gd name="connsiteX606" fmla="*/ 1082102 w 1806696"/>
                <a:gd name="connsiteY606" fmla="*/ 24231 h 257321"/>
                <a:gd name="connsiteX607" fmla="*/ 1056134 w 1806696"/>
                <a:gd name="connsiteY607" fmla="*/ 31516 h 257321"/>
                <a:gd name="connsiteX608" fmla="*/ 1076497 w 1806696"/>
                <a:gd name="connsiteY608" fmla="*/ 36373 h 257321"/>
                <a:gd name="connsiteX609" fmla="*/ 1082102 w 1806696"/>
                <a:gd name="connsiteY609" fmla="*/ 24231 h 257321"/>
                <a:gd name="connsiteX610" fmla="*/ 948304 w 1806696"/>
                <a:gd name="connsiteY610" fmla="*/ 1154 h 257321"/>
                <a:gd name="connsiteX611" fmla="*/ 947724 w 1806696"/>
                <a:gd name="connsiteY611" fmla="*/ 257321 h 257321"/>
                <a:gd name="connsiteX612" fmla="*/ 874063 w 1806696"/>
                <a:gd name="connsiteY612" fmla="*/ 255001 h 257321"/>
                <a:gd name="connsiteX613" fmla="*/ 872516 w 1806696"/>
                <a:gd name="connsiteY613" fmla="*/ 241854 h 257321"/>
                <a:gd name="connsiteX614" fmla="*/ 859563 w 1806696"/>
                <a:gd name="connsiteY614" fmla="*/ 227354 h 257321"/>
                <a:gd name="connsiteX615" fmla="*/ 860337 w 1806696"/>
                <a:gd name="connsiteY615" fmla="*/ 45041 h 257321"/>
                <a:gd name="connsiteX616" fmla="*/ 860337 w 1806696"/>
                <a:gd name="connsiteY616" fmla="*/ 7534 h 257321"/>
                <a:gd name="connsiteX617" fmla="*/ 866910 w 1806696"/>
                <a:gd name="connsiteY617" fmla="*/ 767 h 257321"/>
                <a:gd name="connsiteX618" fmla="*/ 902290 w 1806696"/>
                <a:gd name="connsiteY618" fmla="*/ 1734 h 257321"/>
                <a:gd name="connsiteX619" fmla="*/ 928776 w 1806696"/>
                <a:gd name="connsiteY619" fmla="*/ 961 h 257321"/>
                <a:gd name="connsiteX620" fmla="*/ 948304 w 1806696"/>
                <a:gd name="connsiteY620" fmla="*/ 1154 h 257321"/>
                <a:gd name="connsiteX621" fmla="*/ 1439044 w 1806696"/>
                <a:gd name="connsiteY621" fmla="*/ 69118 h 257321"/>
                <a:gd name="connsiteX622" fmla="*/ 1436174 w 1806696"/>
                <a:gd name="connsiteY622" fmla="*/ 69821 h 257321"/>
                <a:gd name="connsiteX623" fmla="*/ 1429459 w 1806696"/>
                <a:gd name="connsiteY623" fmla="*/ 74818 h 257321"/>
                <a:gd name="connsiteX624" fmla="*/ 1449916 w 1806696"/>
                <a:gd name="connsiteY624" fmla="*/ 83562 h 257321"/>
                <a:gd name="connsiteX625" fmla="*/ 1455226 w 1806696"/>
                <a:gd name="connsiteY625" fmla="*/ 86842 h 257321"/>
                <a:gd name="connsiteX626" fmla="*/ 1465063 w 1806696"/>
                <a:gd name="connsiteY626" fmla="*/ 91370 h 257321"/>
                <a:gd name="connsiteX627" fmla="*/ 1469748 w 1806696"/>
                <a:gd name="connsiteY627" fmla="*/ 94806 h 257321"/>
                <a:gd name="connsiteX628" fmla="*/ 1481303 w 1806696"/>
                <a:gd name="connsiteY628" fmla="*/ 104019 h 257321"/>
                <a:gd name="connsiteX629" fmla="*/ 1473808 w 1806696"/>
                <a:gd name="connsiteY629" fmla="*/ 92151 h 257321"/>
                <a:gd name="connsiteX630" fmla="*/ 1470997 w 1806696"/>
                <a:gd name="connsiteY630" fmla="*/ 89028 h 257321"/>
                <a:gd name="connsiteX631" fmla="*/ 1467093 w 1806696"/>
                <a:gd name="connsiteY631" fmla="*/ 82782 h 257321"/>
                <a:gd name="connsiteX632" fmla="*/ 1459441 w 1806696"/>
                <a:gd name="connsiteY632" fmla="*/ 81845 h 257321"/>
                <a:gd name="connsiteX633" fmla="*/ 1441796 w 1806696"/>
                <a:gd name="connsiteY633" fmla="*/ 71694 h 257321"/>
                <a:gd name="connsiteX634" fmla="*/ 1439044 w 1806696"/>
                <a:gd name="connsiteY634" fmla="*/ 69118 h 257321"/>
                <a:gd name="connsiteX635" fmla="*/ 1145805 w 1806696"/>
                <a:gd name="connsiteY635" fmla="*/ 24978 h 257321"/>
                <a:gd name="connsiteX636" fmla="*/ 1143565 w 1806696"/>
                <a:gd name="connsiteY636" fmla="*/ 28527 h 257321"/>
                <a:gd name="connsiteX637" fmla="*/ 1153839 w 1806696"/>
                <a:gd name="connsiteY637" fmla="*/ 43846 h 257321"/>
                <a:gd name="connsiteX638" fmla="*/ 1158323 w 1806696"/>
                <a:gd name="connsiteY638" fmla="*/ 42725 h 257321"/>
                <a:gd name="connsiteX639" fmla="*/ 1160751 w 1806696"/>
                <a:gd name="connsiteY639" fmla="*/ 29835 h 257321"/>
                <a:gd name="connsiteX640" fmla="*/ 1145805 w 1806696"/>
                <a:gd name="connsiteY640" fmla="*/ 24978 h 257321"/>
                <a:gd name="connsiteX641" fmla="*/ 1138893 w 1806696"/>
                <a:gd name="connsiteY641" fmla="*/ 10780 h 257321"/>
                <a:gd name="connsiteX642" fmla="*/ 1135532 w 1806696"/>
                <a:gd name="connsiteY642" fmla="*/ 25912 h 257321"/>
                <a:gd name="connsiteX643" fmla="*/ 1152904 w 1806696"/>
                <a:gd name="connsiteY643" fmla="*/ 16945 h 257321"/>
                <a:gd name="connsiteX644" fmla="*/ 1181674 w 1806696"/>
                <a:gd name="connsiteY644" fmla="*/ 58791 h 257321"/>
                <a:gd name="connsiteX645" fmla="*/ 1180180 w 1806696"/>
                <a:gd name="connsiteY645" fmla="*/ 213662 h 257321"/>
                <a:gd name="connsiteX646" fmla="*/ 1160937 w 1806696"/>
                <a:gd name="connsiteY646" fmla="*/ 242431 h 257321"/>
                <a:gd name="connsiteX647" fmla="*/ 1151784 w 1806696"/>
                <a:gd name="connsiteY647" fmla="*/ 243366 h 257321"/>
                <a:gd name="connsiteX648" fmla="*/ 1144125 w 1806696"/>
                <a:gd name="connsiteY648" fmla="*/ 244860 h 257321"/>
                <a:gd name="connsiteX649" fmla="*/ 1116289 w 1806696"/>
                <a:gd name="connsiteY649" fmla="*/ 251585 h 257321"/>
                <a:gd name="connsiteX650" fmla="*/ 1084530 w 1806696"/>
                <a:gd name="connsiteY650" fmla="*/ 248597 h 257321"/>
                <a:gd name="connsiteX651" fmla="*/ 1076684 w 1806696"/>
                <a:gd name="connsiteY651" fmla="*/ 244299 h 257321"/>
                <a:gd name="connsiteX652" fmla="*/ 1059310 w 1806696"/>
                <a:gd name="connsiteY652" fmla="*/ 250465 h 257321"/>
                <a:gd name="connsiteX653" fmla="*/ 1074442 w 1806696"/>
                <a:gd name="connsiteY653" fmla="*/ 229354 h 257321"/>
                <a:gd name="connsiteX654" fmla="*/ 1074069 w 1806696"/>
                <a:gd name="connsiteY654" fmla="*/ 224124 h 257321"/>
                <a:gd name="connsiteX655" fmla="*/ 1080421 w 1806696"/>
                <a:gd name="connsiteY655" fmla="*/ 211047 h 257321"/>
                <a:gd name="connsiteX656" fmla="*/ 1087706 w 1806696"/>
                <a:gd name="connsiteY656" fmla="*/ 225057 h 257321"/>
                <a:gd name="connsiteX657" fmla="*/ 1099289 w 1806696"/>
                <a:gd name="connsiteY657" fmla="*/ 199464 h 257321"/>
                <a:gd name="connsiteX658" fmla="*/ 1096487 w 1806696"/>
                <a:gd name="connsiteY658" fmla="*/ 191805 h 257321"/>
                <a:gd name="connsiteX659" fmla="*/ 1096860 w 1806696"/>
                <a:gd name="connsiteY659" fmla="*/ 64023 h 257321"/>
                <a:gd name="connsiteX660" fmla="*/ 1071826 w 1806696"/>
                <a:gd name="connsiteY660" fmla="*/ 47022 h 257321"/>
                <a:gd name="connsiteX661" fmla="*/ 1068651 w 1806696"/>
                <a:gd name="connsiteY661" fmla="*/ 54308 h 257321"/>
                <a:gd name="connsiteX662" fmla="*/ 1068276 w 1806696"/>
                <a:gd name="connsiteY662" fmla="*/ 118759 h 257321"/>
                <a:gd name="connsiteX663" fmla="*/ 1067343 w 1806696"/>
                <a:gd name="connsiteY663" fmla="*/ 128847 h 257321"/>
                <a:gd name="connsiteX664" fmla="*/ 1067156 w 1806696"/>
                <a:gd name="connsiteY664" fmla="*/ 128847 h 257321"/>
                <a:gd name="connsiteX665" fmla="*/ 1056134 w 1806696"/>
                <a:gd name="connsiteY665" fmla="*/ 139496 h 257321"/>
                <a:gd name="connsiteX666" fmla="*/ 1067156 w 1806696"/>
                <a:gd name="connsiteY666" fmla="*/ 128847 h 257321"/>
                <a:gd name="connsiteX667" fmla="*/ 1067904 w 1806696"/>
                <a:gd name="connsiteY667" fmla="*/ 190870 h 257321"/>
                <a:gd name="connsiteX668" fmla="*/ 1063793 w 1806696"/>
                <a:gd name="connsiteY668" fmla="*/ 218706 h 257321"/>
                <a:gd name="connsiteX669" fmla="*/ 1065101 w 1806696"/>
                <a:gd name="connsiteY669" fmla="*/ 223002 h 257321"/>
                <a:gd name="connsiteX670" fmla="*/ 1061178 w 1806696"/>
                <a:gd name="connsiteY670" fmla="*/ 230102 h 257321"/>
                <a:gd name="connsiteX671" fmla="*/ 1041562 w 1806696"/>
                <a:gd name="connsiteY671" fmla="*/ 242805 h 257321"/>
                <a:gd name="connsiteX672" fmla="*/ 1054826 w 1806696"/>
                <a:gd name="connsiteY672" fmla="*/ 252333 h 257321"/>
                <a:gd name="connsiteX673" fmla="*/ 982902 w 1806696"/>
                <a:gd name="connsiteY673" fmla="*/ 252146 h 257321"/>
                <a:gd name="connsiteX674" fmla="*/ 983463 w 1806696"/>
                <a:gd name="connsiteY674" fmla="*/ 63836 h 257321"/>
                <a:gd name="connsiteX675" fmla="*/ 993364 w 1806696"/>
                <a:gd name="connsiteY675" fmla="*/ 62154 h 257321"/>
                <a:gd name="connsiteX676" fmla="*/ 999156 w 1806696"/>
                <a:gd name="connsiteY676" fmla="*/ 55803 h 257321"/>
                <a:gd name="connsiteX677" fmla="*/ 997100 w 1806696"/>
                <a:gd name="connsiteY677" fmla="*/ 51132 h 257321"/>
                <a:gd name="connsiteX678" fmla="*/ 990935 w 1806696"/>
                <a:gd name="connsiteY678" fmla="*/ 56550 h 257321"/>
                <a:gd name="connsiteX679" fmla="*/ 985144 w 1806696"/>
                <a:gd name="connsiteY679" fmla="*/ 61033 h 257321"/>
                <a:gd name="connsiteX680" fmla="*/ 983276 w 1806696"/>
                <a:gd name="connsiteY680" fmla="*/ 4989 h 257321"/>
                <a:gd name="connsiteX681" fmla="*/ 1138893 w 1806696"/>
                <a:gd name="connsiteY681" fmla="*/ 10780 h 257321"/>
                <a:gd name="connsiteX682" fmla="*/ 1419309 w 1806696"/>
                <a:gd name="connsiteY682" fmla="*/ 43899 h 257321"/>
                <a:gd name="connsiteX683" fmla="*/ 1407285 w 1806696"/>
                <a:gd name="connsiteY683" fmla="*/ 53424 h 257321"/>
                <a:gd name="connsiteX684" fmla="*/ 1404943 w 1806696"/>
                <a:gd name="connsiteY684" fmla="*/ 57484 h 257321"/>
                <a:gd name="connsiteX685" fmla="*/ 1402288 w 1806696"/>
                <a:gd name="connsiteY685" fmla="*/ 62325 h 257321"/>
                <a:gd name="connsiteX686" fmla="*/ 1409159 w 1806696"/>
                <a:gd name="connsiteY686" fmla="*/ 61857 h 257321"/>
                <a:gd name="connsiteX687" fmla="*/ 1418685 w 1806696"/>
                <a:gd name="connsiteY687" fmla="*/ 57796 h 257321"/>
                <a:gd name="connsiteX688" fmla="*/ 1424618 w 1806696"/>
                <a:gd name="connsiteY688" fmla="*/ 51082 h 257321"/>
                <a:gd name="connsiteX689" fmla="*/ 1419309 w 1806696"/>
                <a:gd name="connsiteY689" fmla="*/ 43899 h 257321"/>
                <a:gd name="connsiteX690" fmla="*/ 1447886 w 1806696"/>
                <a:gd name="connsiteY690" fmla="*/ 32031 h 257321"/>
                <a:gd name="connsiteX691" fmla="*/ 1435549 w 1806696"/>
                <a:gd name="connsiteY691" fmla="*/ 39526 h 257321"/>
                <a:gd name="connsiteX692" fmla="*/ 1443358 w 1806696"/>
                <a:gd name="connsiteY692" fmla="*/ 48115 h 257321"/>
                <a:gd name="connsiteX693" fmla="*/ 1453663 w 1806696"/>
                <a:gd name="connsiteY693" fmla="*/ 41868 h 257321"/>
                <a:gd name="connsiteX694" fmla="*/ 1447886 w 1806696"/>
                <a:gd name="connsiteY694" fmla="*/ 32031 h 257321"/>
                <a:gd name="connsiteX695" fmla="*/ 1657543 w 1806696"/>
                <a:gd name="connsiteY695" fmla="*/ 59272 h 257321"/>
                <a:gd name="connsiteX696" fmla="*/ 1654577 w 1806696"/>
                <a:gd name="connsiteY696" fmla="*/ 62552 h 257321"/>
                <a:gd name="connsiteX697" fmla="*/ 1663790 w 1806696"/>
                <a:gd name="connsiteY697" fmla="*/ 71609 h 257321"/>
                <a:gd name="connsiteX698" fmla="*/ 1666132 w 1806696"/>
                <a:gd name="connsiteY698" fmla="*/ 67861 h 257321"/>
                <a:gd name="connsiteX699" fmla="*/ 1657543 w 1806696"/>
                <a:gd name="connsiteY699" fmla="*/ 59272 h 257321"/>
                <a:gd name="connsiteX700" fmla="*/ 1759045 w 1806696"/>
                <a:gd name="connsiteY700" fmla="*/ 65050 h 257321"/>
                <a:gd name="connsiteX701" fmla="*/ 1757327 w 1806696"/>
                <a:gd name="connsiteY701" fmla="*/ 66456 h 257321"/>
                <a:gd name="connsiteX702" fmla="*/ 1759982 w 1806696"/>
                <a:gd name="connsiteY702" fmla="*/ 70047 h 257321"/>
                <a:gd name="connsiteX703" fmla="*/ 1762636 w 1806696"/>
                <a:gd name="connsiteY703" fmla="*/ 68329 h 257321"/>
                <a:gd name="connsiteX704" fmla="*/ 1759045 w 1806696"/>
                <a:gd name="connsiteY704" fmla="*/ 65050 h 257321"/>
                <a:gd name="connsiteX705" fmla="*/ 1778720 w 1806696"/>
                <a:gd name="connsiteY705" fmla="*/ 67236 h 257321"/>
                <a:gd name="connsiteX706" fmla="*/ 1770913 w 1806696"/>
                <a:gd name="connsiteY706" fmla="*/ 68954 h 257321"/>
                <a:gd name="connsiteX707" fmla="*/ 1765291 w 1806696"/>
                <a:gd name="connsiteY707" fmla="*/ 73795 h 257321"/>
                <a:gd name="connsiteX708" fmla="*/ 1767164 w 1806696"/>
                <a:gd name="connsiteY708" fmla="*/ 78011 h 257321"/>
                <a:gd name="connsiteX709" fmla="*/ 1777003 w 1806696"/>
                <a:gd name="connsiteY709" fmla="*/ 91441 h 257321"/>
                <a:gd name="connsiteX710" fmla="*/ 1775909 w 1806696"/>
                <a:gd name="connsiteY710" fmla="*/ 94564 h 257321"/>
                <a:gd name="connsiteX711" fmla="*/ 1759357 w 1806696"/>
                <a:gd name="connsiteY711" fmla="*/ 95813 h 257321"/>
                <a:gd name="connsiteX712" fmla="*/ 1746240 w 1806696"/>
                <a:gd name="connsiteY712" fmla="*/ 95813 h 257321"/>
                <a:gd name="connsiteX713" fmla="*/ 1739994 w 1806696"/>
                <a:gd name="connsiteY713" fmla="*/ 98936 h 257321"/>
                <a:gd name="connsiteX714" fmla="*/ 1735933 w 1806696"/>
                <a:gd name="connsiteY714" fmla="*/ 92221 h 257321"/>
                <a:gd name="connsiteX715" fmla="*/ 1732186 w 1806696"/>
                <a:gd name="connsiteY715" fmla="*/ 87381 h 257321"/>
                <a:gd name="connsiteX716" fmla="*/ 1727345 w 1806696"/>
                <a:gd name="connsiteY716" fmla="*/ 93002 h 257321"/>
                <a:gd name="connsiteX717" fmla="*/ 1727970 w 1806696"/>
                <a:gd name="connsiteY717" fmla="*/ 100810 h 257321"/>
                <a:gd name="connsiteX718" fmla="*/ 1733592 w 1806696"/>
                <a:gd name="connsiteY718" fmla="*/ 100029 h 257321"/>
                <a:gd name="connsiteX719" fmla="*/ 1736558 w 1806696"/>
                <a:gd name="connsiteY719" fmla="*/ 102059 h 257321"/>
                <a:gd name="connsiteX720" fmla="*/ 1745146 w 1806696"/>
                <a:gd name="connsiteY720" fmla="*/ 113459 h 257321"/>
                <a:gd name="connsiteX721" fmla="*/ 1760137 w 1806696"/>
                <a:gd name="connsiteY721" fmla="*/ 105495 h 257321"/>
                <a:gd name="connsiteX722" fmla="*/ 1767321 w 1806696"/>
                <a:gd name="connsiteY722" fmla="*/ 107525 h 257321"/>
                <a:gd name="connsiteX723" fmla="*/ 1769507 w 1806696"/>
                <a:gd name="connsiteY723" fmla="*/ 113303 h 257321"/>
                <a:gd name="connsiteX724" fmla="*/ 1766853 w 1806696"/>
                <a:gd name="connsiteY724" fmla="*/ 117675 h 257321"/>
                <a:gd name="connsiteX725" fmla="*/ 1760762 w 1806696"/>
                <a:gd name="connsiteY725" fmla="*/ 116426 h 257321"/>
                <a:gd name="connsiteX726" fmla="*/ 1769195 w 1806696"/>
                <a:gd name="connsiteY726" fmla="*/ 122360 h 257321"/>
                <a:gd name="connsiteX727" fmla="*/ 1774660 w 1806696"/>
                <a:gd name="connsiteY727" fmla="*/ 112366 h 257321"/>
                <a:gd name="connsiteX728" fmla="*/ 1776847 w 1806696"/>
                <a:gd name="connsiteY728" fmla="*/ 107525 h 257321"/>
                <a:gd name="connsiteX729" fmla="*/ 1782936 w 1806696"/>
                <a:gd name="connsiteY729" fmla="*/ 104089 h 257321"/>
                <a:gd name="connsiteX730" fmla="*/ 1792775 w 1806696"/>
                <a:gd name="connsiteY730" fmla="*/ 106119 h 257321"/>
                <a:gd name="connsiteX731" fmla="*/ 1796990 w 1806696"/>
                <a:gd name="connsiteY731" fmla="*/ 108930 h 257321"/>
                <a:gd name="connsiteX732" fmla="*/ 1800426 w 1806696"/>
                <a:gd name="connsiteY732" fmla="*/ 104714 h 257321"/>
                <a:gd name="connsiteX733" fmla="*/ 1799958 w 1806696"/>
                <a:gd name="connsiteY733" fmla="*/ 97062 h 257321"/>
                <a:gd name="connsiteX734" fmla="*/ 1795429 w 1806696"/>
                <a:gd name="connsiteY734" fmla="*/ 92065 h 257321"/>
                <a:gd name="connsiteX735" fmla="*/ 1791056 w 1806696"/>
                <a:gd name="connsiteY735" fmla="*/ 95657 h 257321"/>
                <a:gd name="connsiteX736" fmla="*/ 1786372 w 1806696"/>
                <a:gd name="connsiteY736" fmla="*/ 100029 h 257321"/>
                <a:gd name="connsiteX737" fmla="*/ 1782780 w 1806696"/>
                <a:gd name="connsiteY737" fmla="*/ 99249 h 257321"/>
                <a:gd name="connsiteX738" fmla="*/ 1781844 w 1806696"/>
                <a:gd name="connsiteY738" fmla="*/ 94876 h 257321"/>
                <a:gd name="connsiteX739" fmla="*/ 1787153 w 1806696"/>
                <a:gd name="connsiteY739" fmla="*/ 86600 h 257321"/>
                <a:gd name="connsiteX740" fmla="*/ 1786997 w 1806696"/>
                <a:gd name="connsiteY740" fmla="*/ 69891 h 257321"/>
                <a:gd name="connsiteX741" fmla="*/ 1778720 w 1806696"/>
                <a:gd name="connsiteY741" fmla="*/ 67236 h 257321"/>
                <a:gd name="connsiteX742" fmla="*/ 1598985 w 1806696"/>
                <a:gd name="connsiteY742" fmla="*/ 33038 h 257321"/>
                <a:gd name="connsiteX743" fmla="*/ 1591958 w 1806696"/>
                <a:gd name="connsiteY743" fmla="*/ 37879 h 257321"/>
                <a:gd name="connsiteX744" fmla="*/ 1596017 w 1806696"/>
                <a:gd name="connsiteY744" fmla="*/ 40534 h 257321"/>
                <a:gd name="connsiteX745" fmla="*/ 1601796 w 1806696"/>
                <a:gd name="connsiteY745" fmla="*/ 35536 h 257321"/>
                <a:gd name="connsiteX746" fmla="*/ 1598985 w 1806696"/>
                <a:gd name="connsiteY746" fmla="*/ 33038 h 257321"/>
                <a:gd name="connsiteX747" fmla="*/ 1746239 w 1806696"/>
                <a:gd name="connsiteY747" fmla="*/ 50684 h 257321"/>
                <a:gd name="connsiteX748" fmla="*/ 1743585 w 1806696"/>
                <a:gd name="connsiteY748" fmla="*/ 51777 h 257321"/>
                <a:gd name="connsiteX749" fmla="*/ 1747021 w 1806696"/>
                <a:gd name="connsiteY749" fmla="*/ 55525 h 257321"/>
                <a:gd name="connsiteX750" fmla="*/ 1749832 w 1806696"/>
                <a:gd name="connsiteY750" fmla="*/ 53495 h 257321"/>
                <a:gd name="connsiteX751" fmla="*/ 1746239 w 1806696"/>
                <a:gd name="connsiteY751" fmla="*/ 50684 h 257321"/>
                <a:gd name="connsiteX752" fmla="*/ 1757951 w 1806696"/>
                <a:gd name="connsiteY752" fmla="*/ 49903 h 257321"/>
                <a:gd name="connsiteX753" fmla="*/ 1754984 w 1806696"/>
                <a:gd name="connsiteY753" fmla="*/ 56618 h 257321"/>
                <a:gd name="connsiteX754" fmla="*/ 1758107 w 1806696"/>
                <a:gd name="connsiteY754" fmla="*/ 57242 h 257321"/>
                <a:gd name="connsiteX755" fmla="*/ 1757951 w 1806696"/>
                <a:gd name="connsiteY755" fmla="*/ 49903 h 257321"/>
                <a:gd name="connsiteX756" fmla="*/ 1698613 w 1806696"/>
                <a:gd name="connsiteY756" fmla="*/ 41002 h 257321"/>
                <a:gd name="connsiteX757" fmla="*/ 1673315 w 1806696"/>
                <a:gd name="connsiteY757" fmla="*/ 59897 h 257321"/>
                <a:gd name="connsiteX758" fmla="*/ 1673315 w 1806696"/>
                <a:gd name="connsiteY758" fmla="*/ 90191 h 257321"/>
                <a:gd name="connsiteX759" fmla="*/ 1674408 w 1806696"/>
                <a:gd name="connsiteY759" fmla="*/ 120330 h 257321"/>
                <a:gd name="connsiteX760" fmla="*/ 1695802 w 1806696"/>
                <a:gd name="connsiteY760" fmla="*/ 132198 h 257321"/>
                <a:gd name="connsiteX761" fmla="*/ 1710324 w 1806696"/>
                <a:gd name="connsiteY761" fmla="*/ 117831 h 257321"/>
                <a:gd name="connsiteX762" fmla="*/ 1710324 w 1806696"/>
                <a:gd name="connsiteY762" fmla="*/ 55212 h 257321"/>
                <a:gd name="connsiteX763" fmla="*/ 1698613 w 1806696"/>
                <a:gd name="connsiteY763" fmla="*/ 41002 h 257321"/>
                <a:gd name="connsiteX764" fmla="*/ 1732673 w 1806696"/>
                <a:gd name="connsiteY764" fmla="*/ 37332 h 257321"/>
                <a:gd name="connsiteX765" fmla="*/ 1729688 w 1806696"/>
                <a:gd name="connsiteY765" fmla="*/ 42876 h 257321"/>
                <a:gd name="connsiteX766" fmla="*/ 1727345 w 1806696"/>
                <a:gd name="connsiteY766" fmla="*/ 45531 h 257321"/>
                <a:gd name="connsiteX767" fmla="*/ 1727969 w 1806696"/>
                <a:gd name="connsiteY767" fmla="*/ 53182 h 257321"/>
                <a:gd name="connsiteX768" fmla="*/ 1734060 w 1806696"/>
                <a:gd name="connsiteY768" fmla="*/ 51465 h 257321"/>
                <a:gd name="connsiteX769" fmla="*/ 1741711 w 1806696"/>
                <a:gd name="connsiteY769" fmla="*/ 46780 h 257321"/>
                <a:gd name="connsiteX770" fmla="*/ 1737651 w 1806696"/>
                <a:gd name="connsiteY770" fmla="*/ 41627 h 257321"/>
                <a:gd name="connsiteX771" fmla="*/ 1732673 w 1806696"/>
                <a:gd name="connsiteY771" fmla="*/ 37332 h 257321"/>
                <a:gd name="connsiteX772" fmla="*/ 1529711 w 1806696"/>
                <a:gd name="connsiteY772" fmla="*/ 7826 h 257321"/>
                <a:gd name="connsiteX773" fmla="*/ 1538769 w 1806696"/>
                <a:gd name="connsiteY773" fmla="*/ 16259 h 257321"/>
                <a:gd name="connsiteX774" fmla="*/ 1540799 w 1806696"/>
                <a:gd name="connsiteY774" fmla="*/ 36872 h 257321"/>
                <a:gd name="connsiteX775" fmla="*/ 1540798 w 1806696"/>
                <a:gd name="connsiteY775" fmla="*/ 64043 h 257321"/>
                <a:gd name="connsiteX776" fmla="*/ 1540798 w 1806696"/>
                <a:gd name="connsiteY776" fmla="*/ 102457 h 257321"/>
                <a:gd name="connsiteX777" fmla="*/ 1540798 w 1806696"/>
                <a:gd name="connsiteY777" fmla="*/ 138217 h 257321"/>
                <a:gd name="connsiteX778" fmla="*/ 1540799 w 1806696"/>
                <a:gd name="connsiteY778" fmla="*/ 169917 h 257321"/>
                <a:gd name="connsiteX779" fmla="*/ 1540955 w 1806696"/>
                <a:gd name="connsiteY779" fmla="*/ 229413 h 257321"/>
                <a:gd name="connsiteX780" fmla="*/ 1538925 w 1806696"/>
                <a:gd name="connsiteY780" fmla="*/ 236752 h 257321"/>
                <a:gd name="connsiteX781" fmla="*/ 1538456 w 1806696"/>
                <a:gd name="connsiteY781" fmla="*/ 239563 h 257321"/>
                <a:gd name="connsiteX782" fmla="*/ 1538456 w 1806696"/>
                <a:gd name="connsiteY782" fmla="*/ 247527 h 257321"/>
                <a:gd name="connsiteX783" fmla="*/ 1535177 w 1806696"/>
                <a:gd name="connsiteY783" fmla="*/ 249870 h 257321"/>
                <a:gd name="connsiteX784" fmla="*/ 1446636 w 1806696"/>
                <a:gd name="connsiteY784" fmla="*/ 249869 h 257321"/>
                <a:gd name="connsiteX785" fmla="*/ 1442733 w 1806696"/>
                <a:gd name="connsiteY785" fmla="*/ 245653 h 257321"/>
                <a:gd name="connsiteX786" fmla="*/ 1442420 w 1806696"/>
                <a:gd name="connsiteY786" fmla="*/ 233473 h 257321"/>
                <a:gd name="connsiteX787" fmla="*/ 1442576 w 1806696"/>
                <a:gd name="connsiteY787" fmla="*/ 228945 h 257321"/>
                <a:gd name="connsiteX788" fmla="*/ 1442421 w 1806696"/>
                <a:gd name="connsiteY788" fmla="*/ 213329 h 257321"/>
                <a:gd name="connsiteX789" fmla="*/ 1442420 w 1806696"/>
                <a:gd name="connsiteY789" fmla="*/ 193653 h 257321"/>
                <a:gd name="connsiteX790" fmla="*/ 1440703 w 1806696"/>
                <a:gd name="connsiteY790" fmla="*/ 186470 h 257321"/>
                <a:gd name="connsiteX791" fmla="*/ 1440703 w 1806696"/>
                <a:gd name="connsiteY791" fmla="*/ 152428 h 257321"/>
                <a:gd name="connsiteX792" fmla="*/ 1442421 w 1806696"/>
                <a:gd name="connsiteY792" fmla="*/ 145245 h 257321"/>
                <a:gd name="connsiteX793" fmla="*/ 1442421 w 1806696"/>
                <a:gd name="connsiteY793" fmla="*/ 124319 h 257321"/>
                <a:gd name="connsiteX794" fmla="*/ 1442576 w 1806696"/>
                <a:gd name="connsiteY794" fmla="*/ 114794 h 257321"/>
                <a:gd name="connsiteX795" fmla="*/ 1442576 w 1806696"/>
                <a:gd name="connsiteY795" fmla="*/ 108079 h 257321"/>
                <a:gd name="connsiteX796" fmla="*/ 1442108 w 1806696"/>
                <a:gd name="connsiteY796" fmla="*/ 94806 h 257321"/>
                <a:gd name="connsiteX797" fmla="*/ 1426024 w 1806696"/>
                <a:gd name="connsiteY797" fmla="*/ 77160 h 257321"/>
                <a:gd name="connsiteX798" fmla="*/ 1416967 w 1806696"/>
                <a:gd name="connsiteY798" fmla="*/ 75755 h 257321"/>
                <a:gd name="connsiteX799" fmla="*/ 1381363 w 1806696"/>
                <a:gd name="connsiteY799" fmla="*/ 75130 h 257321"/>
                <a:gd name="connsiteX800" fmla="*/ 1376835 w 1806696"/>
                <a:gd name="connsiteY800" fmla="*/ 69977 h 257321"/>
                <a:gd name="connsiteX801" fmla="*/ 1376835 w 1806696"/>
                <a:gd name="connsiteY801" fmla="*/ 52956 h 257321"/>
                <a:gd name="connsiteX802" fmla="*/ 1384018 w 1806696"/>
                <a:gd name="connsiteY802" fmla="*/ 45929 h 257321"/>
                <a:gd name="connsiteX803" fmla="*/ 1401195 w 1806696"/>
                <a:gd name="connsiteY803" fmla="*/ 42025 h 257321"/>
                <a:gd name="connsiteX804" fmla="*/ 1413063 w 1806696"/>
                <a:gd name="connsiteY804" fmla="*/ 37809 h 257321"/>
                <a:gd name="connsiteX805" fmla="*/ 1449135 w 1806696"/>
                <a:gd name="connsiteY805" fmla="*/ 25472 h 257321"/>
                <a:gd name="connsiteX806" fmla="*/ 1458661 w 1806696"/>
                <a:gd name="connsiteY806" fmla="*/ 22818 h 257321"/>
                <a:gd name="connsiteX807" fmla="*/ 1468499 w 1806696"/>
                <a:gd name="connsiteY807" fmla="*/ 17508 h 257321"/>
                <a:gd name="connsiteX808" fmla="*/ 1502228 w 1806696"/>
                <a:gd name="connsiteY808" fmla="*/ 7826 h 257321"/>
                <a:gd name="connsiteX809" fmla="*/ 1508630 w 1806696"/>
                <a:gd name="connsiteY809" fmla="*/ 7670 h 257321"/>
                <a:gd name="connsiteX810" fmla="*/ 1529711 w 1806696"/>
                <a:gd name="connsiteY810" fmla="*/ 7826 h 257321"/>
                <a:gd name="connsiteX811" fmla="*/ 1772162 w 1806696"/>
                <a:gd name="connsiteY811" fmla="*/ 40534 h 257321"/>
                <a:gd name="connsiteX812" fmla="*/ 1769039 w 1806696"/>
                <a:gd name="connsiteY812" fmla="*/ 45999 h 257321"/>
                <a:gd name="connsiteX813" fmla="*/ 1771381 w 1806696"/>
                <a:gd name="connsiteY813" fmla="*/ 50059 h 257321"/>
                <a:gd name="connsiteX814" fmla="*/ 1776690 w 1806696"/>
                <a:gd name="connsiteY814" fmla="*/ 45218 h 257321"/>
                <a:gd name="connsiteX815" fmla="*/ 1772162 w 1806696"/>
                <a:gd name="connsiteY815" fmla="*/ 40534 h 257321"/>
                <a:gd name="connsiteX816" fmla="*/ 1670816 w 1806696"/>
                <a:gd name="connsiteY816" fmla="*/ 13675 h 257321"/>
                <a:gd name="connsiteX817" fmla="*/ 1665508 w 1806696"/>
                <a:gd name="connsiteY817" fmla="*/ 19765 h 257321"/>
                <a:gd name="connsiteX818" fmla="*/ 1677687 w 1806696"/>
                <a:gd name="connsiteY818" fmla="*/ 37723 h 257321"/>
                <a:gd name="connsiteX819" fmla="*/ 1682840 w 1806696"/>
                <a:gd name="connsiteY819" fmla="*/ 38035 h 257321"/>
                <a:gd name="connsiteX820" fmla="*/ 1682529 w 1806696"/>
                <a:gd name="connsiteY820" fmla="*/ 34131 h 257321"/>
                <a:gd name="connsiteX821" fmla="*/ 1682685 w 1806696"/>
                <a:gd name="connsiteY821" fmla="*/ 27572 h 257321"/>
                <a:gd name="connsiteX822" fmla="*/ 1682684 w 1806696"/>
                <a:gd name="connsiteY822" fmla="*/ 19296 h 257321"/>
                <a:gd name="connsiteX823" fmla="*/ 1676282 w 1806696"/>
                <a:gd name="connsiteY823" fmla="*/ 22263 h 257321"/>
                <a:gd name="connsiteX824" fmla="*/ 1673627 w 1806696"/>
                <a:gd name="connsiteY824" fmla="*/ 17735 h 257321"/>
                <a:gd name="connsiteX825" fmla="*/ 1670816 w 1806696"/>
                <a:gd name="connsiteY825" fmla="*/ 13675 h 257321"/>
                <a:gd name="connsiteX826" fmla="*/ 1714598 w 1806696"/>
                <a:gd name="connsiteY826" fmla="*/ 3661 h 257321"/>
                <a:gd name="connsiteX827" fmla="*/ 1753891 w 1806696"/>
                <a:gd name="connsiteY827" fmla="*/ 10395 h 257321"/>
                <a:gd name="connsiteX828" fmla="*/ 1761856 w 1806696"/>
                <a:gd name="connsiteY828" fmla="*/ 13206 h 257321"/>
                <a:gd name="connsiteX829" fmla="*/ 1771537 w 1806696"/>
                <a:gd name="connsiteY829" fmla="*/ 20389 h 257321"/>
                <a:gd name="connsiteX830" fmla="*/ 1773410 w 1806696"/>
                <a:gd name="connsiteY830" fmla="*/ 21482 h 257321"/>
                <a:gd name="connsiteX831" fmla="*/ 1770912 w 1806696"/>
                <a:gd name="connsiteY831" fmla="*/ 21639 h 257321"/>
                <a:gd name="connsiteX832" fmla="*/ 1778565 w 1806696"/>
                <a:gd name="connsiteY832" fmla="*/ 29447 h 257321"/>
                <a:gd name="connsiteX833" fmla="*/ 1781688 w 1806696"/>
                <a:gd name="connsiteY833" fmla="*/ 27416 h 257321"/>
                <a:gd name="connsiteX834" fmla="*/ 1780907 w 1806696"/>
                <a:gd name="connsiteY834" fmla="*/ 26636 h 257321"/>
                <a:gd name="connsiteX835" fmla="*/ 1782468 w 1806696"/>
                <a:gd name="connsiteY835" fmla="*/ 26480 h 257321"/>
                <a:gd name="connsiteX836" fmla="*/ 1791212 w 1806696"/>
                <a:gd name="connsiteY836" fmla="*/ 47404 h 257321"/>
                <a:gd name="connsiteX837" fmla="*/ 1790588 w 1806696"/>
                <a:gd name="connsiteY837" fmla="*/ 54275 h 257321"/>
                <a:gd name="connsiteX838" fmla="*/ 1790276 w 1806696"/>
                <a:gd name="connsiteY838" fmla="*/ 55993 h 257321"/>
                <a:gd name="connsiteX839" fmla="*/ 1801676 w 1806696"/>
                <a:gd name="connsiteY839" fmla="*/ 64426 h 257321"/>
                <a:gd name="connsiteX840" fmla="*/ 1801675 w 1806696"/>
                <a:gd name="connsiteY840" fmla="*/ 63801 h 257321"/>
                <a:gd name="connsiteX841" fmla="*/ 1804486 w 1806696"/>
                <a:gd name="connsiteY841" fmla="*/ 64113 h 257321"/>
                <a:gd name="connsiteX842" fmla="*/ 1806204 w 1806696"/>
                <a:gd name="connsiteY842" fmla="*/ 105026 h 257321"/>
                <a:gd name="connsiteX843" fmla="*/ 1804642 w 1806696"/>
                <a:gd name="connsiteY843" fmla="*/ 114708 h 257321"/>
                <a:gd name="connsiteX844" fmla="*/ 1803237 w 1806696"/>
                <a:gd name="connsiteY844" fmla="*/ 117207 h 257321"/>
                <a:gd name="connsiteX845" fmla="*/ 1801988 w 1806696"/>
                <a:gd name="connsiteY845" fmla="*/ 116113 h 257321"/>
                <a:gd name="connsiteX846" fmla="*/ 1794648 w 1806696"/>
                <a:gd name="connsiteY846" fmla="*/ 118768 h 257321"/>
                <a:gd name="connsiteX847" fmla="*/ 1789495 w 1806696"/>
                <a:gd name="connsiteY847" fmla="*/ 119549 h 257321"/>
                <a:gd name="connsiteX848" fmla="*/ 1788870 w 1806696"/>
                <a:gd name="connsiteY848" fmla="*/ 124078 h 257321"/>
                <a:gd name="connsiteX849" fmla="*/ 1791994 w 1806696"/>
                <a:gd name="connsiteY849" fmla="*/ 128606 h 257321"/>
                <a:gd name="connsiteX850" fmla="*/ 1794961 w 1806696"/>
                <a:gd name="connsiteY850" fmla="*/ 127981 h 257321"/>
                <a:gd name="connsiteX851" fmla="*/ 1795586 w 1806696"/>
                <a:gd name="connsiteY851" fmla="*/ 128294 h 257321"/>
                <a:gd name="connsiteX852" fmla="*/ 1806672 w 1806696"/>
                <a:gd name="connsiteY852" fmla="*/ 139849 h 257321"/>
                <a:gd name="connsiteX853" fmla="*/ 1805423 w 1806696"/>
                <a:gd name="connsiteY853" fmla="*/ 197940 h 257321"/>
                <a:gd name="connsiteX854" fmla="*/ 1786372 w 1806696"/>
                <a:gd name="connsiteY854" fmla="*/ 230576 h 257321"/>
                <a:gd name="connsiteX855" fmla="*/ 1729688 w 1806696"/>
                <a:gd name="connsiteY855" fmla="*/ 251814 h 257321"/>
                <a:gd name="connsiteX856" fmla="*/ 1642396 w 1806696"/>
                <a:gd name="connsiteY856" fmla="*/ 250565 h 257321"/>
                <a:gd name="connsiteX857" fmla="*/ 1615538 w 1806696"/>
                <a:gd name="connsiteY857" fmla="*/ 242132 h 257321"/>
                <a:gd name="connsiteX858" fmla="*/ 1588991 w 1806696"/>
                <a:gd name="connsiteY858" fmla="*/ 222768 h 257321"/>
                <a:gd name="connsiteX859" fmla="*/ 1586805 w 1806696"/>
                <a:gd name="connsiteY859" fmla="*/ 219333 h 257321"/>
                <a:gd name="connsiteX860" fmla="*/ 1586805 w 1806696"/>
                <a:gd name="connsiteY860" fmla="*/ 219021 h 257321"/>
                <a:gd name="connsiteX861" fmla="*/ 1577904 w 1806696"/>
                <a:gd name="connsiteY861" fmla="*/ 189351 h 257321"/>
                <a:gd name="connsiteX862" fmla="*/ 1582276 w 1806696"/>
                <a:gd name="connsiteY862" fmla="*/ 184667 h 257321"/>
                <a:gd name="connsiteX863" fmla="*/ 1589616 w 1806696"/>
                <a:gd name="connsiteY863" fmla="*/ 184666 h 257321"/>
                <a:gd name="connsiteX864" fmla="*/ 1590084 w 1806696"/>
                <a:gd name="connsiteY864" fmla="*/ 184510 h 257321"/>
                <a:gd name="connsiteX865" fmla="*/ 1597111 w 1806696"/>
                <a:gd name="connsiteY865" fmla="*/ 184042 h 257321"/>
                <a:gd name="connsiteX866" fmla="*/ 1660978 w 1806696"/>
                <a:gd name="connsiteY866" fmla="*/ 183886 h 257321"/>
                <a:gd name="connsiteX867" fmla="*/ 1667225 w 1806696"/>
                <a:gd name="connsiteY867" fmla="*/ 184510 h 257321"/>
                <a:gd name="connsiteX868" fmla="*/ 1669254 w 1806696"/>
                <a:gd name="connsiteY868" fmla="*/ 184510 h 257321"/>
                <a:gd name="connsiteX869" fmla="*/ 1673627 w 1806696"/>
                <a:gd name="connsiteY869" fmla="*/ 190444 h 257321"/>
                <a:gd name="connsiteX870" fmla="*/ 1674252 w 1806696"/>
                <a:gd name="connsiteY870" fmla="*/ 192318 h 257321"/>
                <a:gd name="connsiteX871" fmla="*/ 1675501 w 1806696"/>
                <a:gd name="connsiteY871" fmla="*/ 200438 h 257321"/>
                <a:gd name="connsiteX872" fmla="*/ 1688774 w 1806696"/>
                <a:gd name="connsiteY872" fmla="*/ 214024 h 257321"/>
                <a:gd name="connsiteX873" fmla="*/ 1708919 w 1806696"/>
                <a:gd name="connsiteY873" fmla="*/ 191381 h 257321"/>
                <a:gd name="connsiteX874" fmla="*/ 1708919 w 1806696"/>
                <a:gd name="connsiteY874" fmla="*/ 157964 h 257321"/>
                <a:gd name="connsiteX875" fmla="*/ 1601015 w 1806696"/>
                <a:gd name="connsiteY875" fmla="*/ 159057 h 257321"/>
                <a:gd name="connsiteX876" fmla="*/ 1580089 w 1806696"/>
                <a:gd name="connsiteY876" fmla="*/ 136570 h 257321"/>
                <a:gd name="connsiteX877" fmla="*/ 1575873 w 1806696"/>
                <a:gd name="connsiteY877" fmla="*/ 98468 h 257321"/>
                <a:gd name="connsiteX878" fmla="*/ 1576030 w 1806696"/>
                <a:gd name="connsiteY878" fmla="*/ 67549 h 257321"/>
                <a:gd name="connsiteX879" fmla="*/ 1582901 w 1806696"/>
                <a:gd name="connsiteY879" fmla="*/ 39284 h 257321"/>
                <a:gd name="connsiteX880" fmla="*/ 1593675 w 1806696"/>
                <a:gd name="connsiteY880" fmla="*/ 27729 h 257321"/>
                <a:gd name="connsiteX881" fmla="*/ 1674721 w 1806696"/>
                <a:gd name="connsiteY881" fmla="*/ 3368 h 257321"/>
                <a:gd name="connsiteX882" fmla="*/ 1714598 w 1806696"/>
                <a:gd name="connsiteY882" fmla="*/ 3661 h 25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</a:cxnLst>
              <a:rect l="l" t="t" r="r" b="b"/>
              <a:pathLst>
                <a:path w="1806696" h="257321">
                  <a:moveTo>
                    <a:pt x="95530" y="240641"/>
                  </a:moveTo>
                  <a:cubicBezTo>
                    <a:pt x="92817" y="239138"/>
                    <a:pt x="89616" y="238865"/>
                    <a:pt x="87507" y="240895"/>
                  </a:cubicBezTo>
                  <a:cubicBezTo>
                    <a:pt x="83291" y="244799"/>
                    <a:pt x="78762" y="245424"/>
                    <a:pt x="73922" y="246829"/>
                  </a:cubicBezTo>
                  <a:cubicBezTo>
                    <a:pt x="81729" y="249171"/>
                    <a:pt x="89537" y="250264"/>
                    <a:pt x="97501" y="250264"/>
                  </a:cubicBezTo>
                  <a:cubicBezTo>
                    <a:pt x="99219" y="250265"/>
                    <a:pt x="100937" y="250264"/>
                    <a:pt x="100624" y="247766"/>
                  </a:cubicBezTo>
                  <a:cubicBezTo>
                    <a:pt x="100468" y="244877"/>
                    <a:pt x="98243" y="242144"/>
                    <a:pt x="95530" y="240641"/>
                  </a:cubicBezTo>
                  <a:close/>
                  <a:moveTo>
                    <a:pt x="136696" y="230120"/>
                  </a:moveTo>
                  <a:cubicBezTo>
                    <a:pt x="134198" y="230432"/>
                    <a:pt x="136072" y="233087"/>
                    <a:pt x="135291" y="234180"/>
                  </a:cubicBezTo>
                  <a:cubicBezTo>
                    <a:pt x="132949" y="237616"/>
                    <a:pt x="134511" y="241832"/>
                    <a:pt x="132324" y="244955"/>
                  </a:cubicBezTo>
                  <a:cubicBezTo>
                    <a:pt x="128264" y="250577"/>
                    <a:pt x="130294" y="251982"/>
                    <a:pt x="136228" y="251358"/>
                  </a:cubicBezTo>
                  <a:cubicBezTo>
                    <a:pt x="138102" y="251045"/>
                    <a:pt x="139976" y="250733"/>
                    <a:pt x="141849" y="250576"/>
                  </a:cubicBezTo>
                  <a:cubicBezTo>
                    <a:pt x="145441" y="250264"/>
                    <a:pt x="149501" y="250889"/>
                    <a:pt x="152312" y="249328"/>
                  </a:cubicBezTo>
                  <a:cubicBezTo>
                    <a:pt x="156840" y="246673"/>
                    <a:pt x="150126" y="242925"/>
                    <a:pt x="152156" y="239021"/>
                  </a:cubicBezTo>
                  <a:cubicBezTo>
                    <a:pt x="153093" y="237460"/>
                    <a:pt x="152468" y="234805"/>
                    <a:pt x="150282" y="234336"/>
                  </a:cubicBezTo>
                  <a:cubicBezTo>
                    <a:pt x="147940" y="233868"/>
                    <a:pt x="147471" y="236523"/>
                    <a:pt x="146846" y="238240"/>
                  </a:cubicBezTo>
                  <a:cubicBezTo>
                    <a:pt x="146222" y="239489"/>
                    <a:pt x="146534" y="241051"/>
                    <a:pt x="145910" y="242300"/>
                  </a:cubicBezTo>
                  <a:cubicBezTo>
                    <a:pt x="144972" y="244018"/>
                    <a:pt x="143255" y="244487"/>
                    <a:pt x="141538" y="243862"/>
                  </a:cubicBezTo>
                  <a:cubicBezTo>
                    <a:pt x="139195" y="242925"/>
                    <a:pt x="140288" y="241364"/>
                    <a:pt x="141225" y="239958"/>
                  </a:cubicBezTo>
                  <a:cubicBezTo>
                    <a:pt x="141694" y="239177"/>
                    <a:pt x="142630" y="238552"/>
                    <a:pt x="143098" y="237772"/>
                  </a:cubicBezTo>
                  <a:cubicBezTo>
                    <a:pt x="144348" y="235898"/>
                    <a:pt x="143255" y="234180"/>
                    <a:pt x="142318" y="232619"/>
                  </a:cubicBezTo>
                  <a:cubicBezTo>
                    <a:pt x="141069" y="230745"/>
                    <a:pt x="138726" y="229808"/>
                    <a:pt x="136696" y="230120"/>
                  </a:cubicBezTo>
                  <a:close/>
                  <a:moveTo>
                    <a:pt x="224671" y="199162"/>
                  </a:moveTo>
                  <a:cubicBezTo>
                    <a:pt x="222895" y="199475"/>
                    <a:pt x="220943" y="200216"/>
                    <a:pt x="218991" y="200294"/>
                  </a:cubicBezTo>
                  <a:cubicBezTo>
                    <a:pt x="226486" y="206853"/>
                    <a:pt x="226330" y="207946"/>
                    <a:pt x="218991" y="211381"/>
                  </a:cubicBezTo>
                  <a:cubicBezTo>
                    <a:pt x="221958" y="209664"/>
                    <a:pt x="225237" y="216222"/>
                    <a:pt x="227892" y="211069"/>
                  </a:cubicBezTo>
                  <a:cubicBezTo>
                    <a:pt x="229609" y="207790"/>
                    <a:pt x="231951" y="203730"/>
                    <a:pt x="229297" y="200607"/>
                  </a:cubicBezTo>
                  <a:cubicBezTo>
                    <a:pt x="228048" y="198967"/>
                    <a:pt x="226448" y="198850"/>
                    <a:pt x="224671" y="199162"/>
                  </a:cubicBezTo>
                  <a:close/>
                  <a:moveTo>
                    <a:pt x="321395" y="212186"/>
                  </a:moveTo>
                  <a:cubicBezTo>
                    <a:pt x="316438" y="216224"/>
                    <a:pt x="313134" y="214939"/>
                    <a:pt x="308912" y="212002"/>
                  </a:cubicBezTo>
                  <a:cubicBezTo>
                    <a:pt x="306893" y="210534"/>
                    <a:pt x="303955" y="209983"/>
                    <a:pt x="302120" y="212002"/>
                  </a:cubicBezTo>
                  <a:cubicBezTo>
                    <a:pt x="300283" y="214021"/>
                    <a:pt x="297530" y="216591"/>
                    <a:pt x="300835" y="219712"/>
                  </a:cubicBezTo>
                  <a:cubicBezTo>
                    <a:pt x="303772" y="224118"/>
                    <a:pt x="308728" y="225954"/>
                    <a:pt x="312584" y="229258"/>
                  </a:cubicBezTo>
                  <a:cubicBezTo>
                    <a:pt x="320110" y="235683"/>
                    <a:pt x="323047" y="234582"/>
                    <a:pt x="329839" y="226137"/>
                  </a:cubicBezTo>
                  <a:cubicBezTo>
                    <a:pt x="334979" y="223751"/>
                    <a:pt x="335897" y="219712"/>
                    <a:pt x="332960" y="215306"/>
                  </a:cubicBezTo>
                  <a:cubicBezTo>
                    <a:pt x="330207" y="211084"/>
                    <a:pt x="325066" y="209248"/>
                    <a:pt x="321395" y="212186"/>
                  </a:cubicBezTo>
                  <a:close/>
                  <a:moveTo>
                    <a:pt x="72672" y="171874"/>
                  </a:moveTo>
                  <a:cubicBezTo>
                    <a:pt x="69706" y="171249"/>
                    <a:pt x="67363" y="174997"/>
                    <a:pt x="67363" y="177339"/>
                  </a:cubicBezTo>
                  <a:cubicBezTo>
                    <a:pt x="67206" y="180931"/>
                    <a:pt x="70174" y="182961"/>
                    <a:pt x="74858" y="183273"/>
                  </a:cubicBezTo>
                  <a:cubicBezTo>
                    <a:pt x="76732" y="182649"/>
                    <a:pt x="81105" y="182336"/>
                    <a:pt x="80636" y="179525"/>
                  </a:cubicBezTo>
                  <a:cubicBezTo>
                    <a:pt x="80167" y="175934"/>
                    <a:pt x="76420" y="172655"/>
                    <a:pt x="72672" y="171874"/>
                  </a:cubicBezTo>
                  <a:close/>
                  <a:moveTo>
                    <a:pt x="225861" y="186552"/>
                  </a:moveTo>
                  <a:cubicBezTo>
                    <a:pt x="225393" y="185303"/>
                    <a:pt x="208840" y="183273"/>
                    <a:pt x="208059" y="184366"/>
                  </a:cubicBezTo>
                  <a:cubicBezTo>
                    <a:pt x="207123" y="185772"/>
                    <a:pt x="206342" y="187490"/>
                    <a:pt x="206343" y="188895"/>
                  </a:cubicBezTo>
                  <a:cubicBezTo>
                    <a:pt x="206498" y="192643"/>
                    <a:pt x="216024" y="199201"/>
                    <a:pt x="219303" y="197483"/>
                  </a:cubicBezTo>
                  <a:cubicBezTo>
                    <a:pt x="223363" y="195141"/>
                    <a:pt x="227423" y="196078"/>
                    <a:pt x="233358" y="194985"/>
                  </a:cubicBezTo>
                  <a:cubicBezTo>
                    <a:pt x="230078" y="191862"/>
                    <a:pt x="226799" y="190144"/>
                    <a:pt x="225861" y="186552"/>
                  </a:cubicBezTo>
                  <a:close/>
                  <a:moveTo>
                    <a:pt x="442853" y="212209"/>
                  </a:moveTo>
                  <a:cubicBezTo>
                    <a:pt x="439572" y="212323"/>
                    <a:pt x="436221" y="214664"/>
                    <a:pt x="433192" y="219345"/>
                  </a:cubicBezTo>
                  <a:cubicBezTo>
                    <a:pt x="439984" y="217142"/>
                    <a:pt x="446043" y="222466"/>
                    <a:pt x="452101" y="218427"/>
                  </a:cubicBezTo>
                  <a:cubicBezTo>
                    <a:pt x="449347" y="214205"/>
                    <a:pt x="446135" y="212094"/>
                    <a:pt x="442853" y="212209"/>
                  </a:cubicBezTo>
                  <a:close/>
                  <a:moveTo>
                    <a:pt x="385096" y="177490"/>
                  </a:moveTo>
                  <a:cubicBezTo>
                    <a:pt x="378487" y="178040"/>
                    <a:pt x="378303" y="182997"/>
                    <a:pt x="378671" y="187587"/>
                  </a:cubicBezTo>
                  <a:cubicBezTo>
                    <a:pt x="378854" y="189789"/>
                    <a:pt x="380506" y="187219"/>
                    <a:pt x="381424" y="186852"/>
                  </a:cubicBezTo>
                  <a:cubicBezTo>
                    <a:pt x="383076" y="184098"/>
                    <a:pt x="386197" y="181712"/>
                    <a:pt x="385096" y="177490"/>
                  </a:cubicBezTo>
                  <a:close/>
                  <a:moveTo>
                    <a:pt x="428787" y="176870"/>
                  </a:moveTo>
                  <a:cubicBezTo>
                    <a:pt x="425344" y="178408"/>
                    <a:pt x="423555" y="182263"/>
                    <a:pt x="423278" y="188504"/>
                  </a:cubicBezTo>
                  <a:cubicBezTo>
                    <a:pt x="420893" y="195297"/>
                    <a:pt x="426033" y="196582"/>
                    <a:pt x="431357" y="197867"/>
                  </a:cubicBezTo>
                  <a:cubicBezTo>
                    <a:pt x="437598" y="199335"/>
                    <a:pt x="442004" y="197316"/>
                    <a:pt x="446043" y="192543"/>
                  </a:cubicBezTo>
                  <a:cubicBezTo>
                    <a:pt x="447878" y="190340"/>
                    <a:pt x="453019" y="191809"/>
                    <a:pt x="452284" y="186485"/>
                  </a:cubicBezTo>
                  <a:cubicBezTo>
                    <a:pt x="451733" y="181528"/>
                    <a:pt x="447327" y="180611"/>
                    <a:pt x="444206" y="179142"/>
                  </a:cubicBezTo>
                  <a:cubicBezTo>
                    <a:pt x="437323" y="176113"/>
                    <a:pt x="432228" y="175333"/>
                    <a:pt x="428787" y="176870"/>
                  </a:cubicBezTo>
                  <a:close/>
                  <a:moveTo>
                    <a:pt x="646390" y="198420"/>
                  </a:moveTo>
                  <a:cubicBezTo>
                    <a:pt x="644731" y="198928"/>
                    <a:pt x="643638" y="200567"/>
                    <a:pt x="643326" y="204081"/>
                  </a:cubicBezTo>
                  <a:cubicBezTo>
                    <a:pt x="643170" y="206423"/>
                    <a:pt x="641140" y="207672"/>
                    <a:pt x="639735" y="209234"/>
                  </a:cubicBezTo>
                  <a:cubicBezTo>
                    <a:pt x="635206" y="214543"/>
                    <a:pt x="635518" y="217823"/>
                    <a:pt x="640827" y="222820"/>
                  </a:cubicBezTo>
                  <a:cubicBezTo>
                    <a:pt x="642701" y="224693"/>
                    <a:pt x="643326" y="227192"/>
                    <a:pt x="644106" y="229690"/>
                  </a:cubicBezTo>
                  <a:cubicBezTo>
                    <a:pt x="645044" y="232501"/>
                    <a:pt x="646450" y="235468"/>
                    <a:pt x="650822" y="233751"/>
                  </a:cubicBezTo>
                  <a:cubicBezTo>
                    <a:pt x="656599" y="231408"/>
                    <a:pt x="658629" y="224225"/>
                    <a:pt x="654569" y="219384"/>
                  </a:cubicBezTo>
                  <a:cubicBezTo>
                    <a:pt x="653632" y="218291"/>
                    <a:pt x="652851" y="217198"/>
                    <a:pt x="650821" y="215012"/>
                  </a:cubicBezTo>
                  <a:cubicBezTo>
                    <a:pt x="658785" y="215949"/>
                    <a:pt x="659254" y="210639"/>
                    <a:pt x="659722" y="205955"/>
                  </a:cubicBezTo>
                  <a:cubicBezTo>
                    <a:pt x="660347" y="200958"/>
                    <a:pt x="655975" y="200958"/>
                    <a:pt x="652852" y="199552"/>
                  </a:cubicBezTo>
                  <a:cubicBezTo>
                    <a:pt x="650275" y="198537"/>
                    <a:pt x="648050" y="197913"/>
                    <a:pt x="646390" y="198420"/>
                  </a:cubicBezTo>
                  <a:close/>
                  <a:moveTo>
                    <a:pt x="283165" y="143092"/>
                  </a:moveTo>
                  <a:cubicBezTo>
                    <a:pt x="282340" y="142381"/>
                    <a:pt x="281467" y="142335"/>
                    <a:pt x="280458" y="144813"/>
                  </a:cubicBezTo>
                  <a:cubicBezTo>
                    <a:pt x="279356" y="147751"/>
                    <a:pt x="276970" y="152156"/>
                    <a:pt x="279907" y="153992"/>
                  </a:cubicBezTo>
                  <a:cubicBezTo>
                    <a:pt x="282844" y="156011"/>
                    <a:pt x="284129" y="152340"/>
                    <a:pt x="284496" y="149403"/>
                  </a:cubicBezTo>
                  <a:cubicBezTo>
                    <a:pt x="284680" y="149036"/>
                    <a:pt x="285231" y="148668"/>
                    <a:pt x="285598" y="148301"/>
                  </a:cubicBezTo>
                  <a:cubicBezTo>
                    <a:pt x="285597" y="147383"/>
                    <a:pt x="285781" y="146466"/>
                    <a:pt x="285598" y="145364"/>
                  </a:cubicBezTo>
                  <a:cubicBezTo>
                    <a:pt x="284772" y="145180"/>
                    <a:pt x="283991" y="143804"/>
                    <a:pt x="283165" y="143092"/>
                  </a:cubicBezTo>
                  <a:close/>
                  <a:moveTo>
                    <a:pt x="723434" y="205642"/>
                  </a:moveTo>
                  <a:cubicBezTo>
                    <a:pt x="722341" y="208141"/>
                    <a:pt x="718750" y="209078"/>
                    <a:pt x="720780" y="212357"/>
                  </a:cubicBezTo>
                  <a:cubicBezTo>
                    <a:pt x="721560" y="213450"/>
                    <a:pt x="722809" y="213450"/>
                    <a:pt x="723903" y="212826"/>
                  </a:cubicBezTo>
                  <a:cubicBezTo>
                    <a:pt x="727182" y="210639"/>
                    <a:pt x="724684" y="208609"/>
                    <a:pt x="723434" y="205642"/>
                  </a:cubicBezTo>
                  <a:close/>
                  <a:moveTo>
                    <a:pt x="613187" y="188309"/>
                  </a:moveTo>
                  <a:cubicBezTo>
                    <a:pt x="612876" y="188621"/>
                    <a:pt x="612407" y="188778"/>
                    <a:pt x="612095" y="188934"/>
                  </a:cubicBezTo>
                  <a:cubicBezTo>
                    <a:pt x="612563" y="191120"/>
                    <a:pt x="612876" y="193306"/>
                    <a:pt x="613500" y="195492"/>
                  </a:cubicBezTo>
                  <a:cubicBezTo>
                    <a:pt x="613968" y="197054"/>
                    <a:pt x="615062" y="198615"/>
                    <a:pt x="617091" y="197678"/>
                  </a:cubicBezTo>
                  <a:cubicBezTo>
                    <a:pt x="619278" y="196585"/>
                    <a:pt x="618184" y="195024"/>
                    <a:pt x="617092" y="193774"/>
                  </a:cubicBezTo>
                  <a:cubicBezTo>
                    <a:pt x="615687" y="191901"/>
                    <a:pt x="614437" y="190183"/>
                    <a:pt x="613187" y="188309"/>
                  </a:cubicBezTo>
                  <a:close/>
                  <a:moveTo>
                    <a:pt x="889336" y="203961"/>
                  </a:moveTo>
                  <a:cubicBezTo>
                    <a:pt x="887789" y="202608"/>
                    <a:pt x="882763" y="202221"/>
                    <a:pt x="881603" y="203574"/>
                  </a:cubicBezTo>
                  <a:cubicBezTo>
                    <a:pt x="880056" y="205121"/>
                    <a:pt x="879670" y="209568"/>
                    <a:pt x="880830" y="211695"/>
                  </a:cubicBezTo>
                  <a:cubicBezTo>
                    <a:pt x="883343" y="216141"/>
                    <a:pt x="886630" y="220201"/>
                    <a:pt x="890303" y="223487"/>
                  </a:cubicBezTo>
                  <a:cubicBezTo>
                    <a:pt x="892430" y="225421"/>
                    <a:pt x="896490" y="227548"/>
                    <a:pt x="899004" y="226775"/>
                  </a:cubicBezTo>
                  <a:cubicBezTo>
                    <a:pt x="903837" y="225421"/>
                    <a:pt x="908283" y="222134"/>
                    <a:pt x="911183" y="220394"/>
                  </a:cubicBezTo>
                  <a:cubicBezTo>
                    <a:pt x="913117" y="212468"/>
                    <a:pt x="906930" y="205314"/>
                    <a:pt x="901516" y="207441"/>
                  </a:cubicBezTo>
                  <a:cubicBezTo>
                    <a:pt x="895523" y="209955"/>
                    <a:pt x="893010" y="207441"/>
                    <a:pt x="889336" y="203961"/>
                  </a:cubicBezTo>
                  <a:close/>
                  <a:moveTo>
                    <a:pt x="710629" y="175192"/>
                  </a:moveTo>
                  <a:cubicBezTo>
                    <a:pt x="705788" y="175192"/>
                    <a:pt x="703602" y="178627"/>
                    <a:pt x="704695" y="182844"/>
                  </a:cubicBezTo>
                  <a:cubicBezTo>
                    <a:pt x="705944" y="187997"/>
                    <a:pt x="705632" y="190963"/>
                    <a:pt x="699542" y="191432"/>
                  </a:cubicBezTo>
                  <a:cubicBezTo>
                    <a:pt x="696731" y="191744"/>
                    <a:pt x="696420" y="194087"/>
                    <a:pt x="696106" y="196741"/>
                  </a:cubicBezTo>
                  <a:cubicBezTo>
                    <a:pt x="695638" y="202519"/>
                    <a:pt x="699543" y="205174"/>
                    <a:pt x="703134" y="208141"/>
                  </a:cubicBezTo>
                  <a:cubicBezTo>
                    <a:pt x="704851" y="209702"/>
                    <a:pt x="704851" y="214075"/>
                    <a:pt x="708287" y="212201"/>
                  </a:cubicBezTo>
                  <a:cubicBezTo>
                    <a:pt x="710785" y="210795"/>
                    <a:pt x="713128" y="208453"/>
                    <a:pt x="712035" y="204549"/>
                  </a:cubicBezTo>
                  <a:cubicBezTo>
                    <a:pt x="710473" y="198771"/>
                    <a:pt x="714689" y="197054"/>
                    <a:pt x="719061" y="196429"/>
                  </a:cubicBezTo>
                  <a:cubicBezTo>
                    <a:pt x="721404" y="196117"/>
                    <a:pt x="723903" y="197210"/>
                    <a:pt x="724527" y="193774"/>
                  </a:cubicBezTo>
                  <a:cubicBezTo>
                    <a:pt x="728274" y="191588"/>
                    <a:pt x="729524" y="188465"/>
                    <a:pt x="727806" y="184249"/>
                  </a:cubicBezTo>
                  <a:cubicBezTo>
                    <a:pt x="724059" y="185342"/>
                    <a:pt x="727494" y="190964"/>
                    <a:pt x="722810" y="190964"/>
                  </a:cubicBezTo>
                  <a:cubicBezTo>
                    <a:pt x="720779" y="188309"/>
                    <a:pt x="719374" y="185967"/>
                    <a:pt x="719530" y="182063"/>
                  </a:cubicBezTo>
                  <a:cubicBezTo>
                    <a:pt x="719687" y="176597"/>
                    <a:pt x="715157" y="175192"/>
                    <a:pt x="710629" y="175192"/>
                  </a:cubicBezTo>
                  <a:close/>
                  <a:moveTo>
                    <a:pt x="742485" y="173162"/>
                  </a:moveTo>
                  <a:cubicBezTo>
                    <a:pt x="740767" y="173006"/>
                    <a:pt x="739830" y="172537"/>
                    <a:pt x="739362" y="172850"/>
                  </a:cubicBezTo>
                  <a:cubicBezTo>
                    <a:pt x="736708" y="174411"/>
                    <a:pt x="734365" y="176441"/>
                    <a:pt x="732804" y="179096"/>
                  </a:cubicBezTo>
                  <a:cubicBezTo>
                    <a:pt x="732178" y="179877"/>
                    <a:pt x="732960" y="181126"/>
                    <a:pt x="734052" y="180969"/>
                  </a:cubicBezTo>
                  <a:cubicBezTo>
                    <a:pt x="737020" y="180345"/>
                    <a:pt x="737332" y="183468"/>
                    <a:pt x="738894" y="184093"/>
                  </a:cubicBezTo>
                  <a:cubicBezTo>
                    <a:pt x="743109" y="185810"/>
                    <a:pt x="747170" y="190651"/>
                    <a:pt x="751854" y="188153"/>
                  </a:cubicBezTo>
                  <a:cubicBezTo>
                    <a:pt x="754041" y="187060"/>
                    <a:pt x="755445" y="185030"/>
                    <a:pt x="758257" y="185342"/>
                  </a:cubicBezTo>
                  <a:cubicBezTo>
                    <a:pt x="759975" y="185498"/>
                    <a:pt x="761693" y="185030"/>
                    <a:pt x="762317" y="183156"/>
                  </a:cubicBezTo>
                  <a:cubicBezTo>
                    <a:pt x="762942" y="181282"/>
                    <a:pt x="761380" y="180033"/>
                    <a:pt x="759975" y="179252"/>
                  </a:cubicBezTo>
                  <a:cubicBezTo>
                    <a:pt x="754509" y="175348"/>
                    <a:pt x="747013" y="176753"/>
                    <a:pt x="742485" y="173162"/>
                  </a:cubicBezTo>
                  <a:close/>
                  <a:moveTo>
                    <a:pt x="84384" y="69279"/>
                  </a:moveTo>
                  <a:cubicBezTo>
                    <a:pt x="82823" y="67717"/>
                    <a:pt x="82041" y="69123"/>
                    <a:pt x="81261" y="70372"/>
                  </a:cubicBezTo>
                  <a:cubicBezTo>
                    <a:pt x="78137" y="75213"/>
                    <a:pt x="74390" y="78961"/>
                    <a:pt x="69236" y="81928"/>
                  </a:cubicBezTo>
                  <a:cubicBezTo>
                    <a:pt x="66739" y="83333"/>
                    <a:pt x="63303" y="86925"/>
                    <a:pt x="63928" y="89892"/>
                  </a:cubicBezTo>
                  <a:cubicBezTo>
                    <a:pt x="64864" y="94108"/>
                    <a:pt x="70486" y="93952"/>
                    <a:pt x="73921" y="95826"/>
                  </a:cubicBezTo>
                  <a:cubicBezTo>
                    <a:pt x="75014" y="96450"/>
                    <a:pt x="80167" y="94108"/>
                    <a:pt x="80792" y="90985"/>
                  </a:cubicBezTo>
                  <a:cubicBezTo>
                    <a:pt x="82198" y="83021"/>
                    <a:pt x="87038" y="82396"/>
                    <a:pt x="93441" y="84114"/>
                  </a:cubicBezTo>
                  <a:cubicBezTo>
                    <a:pt x="97501" y="85207"/>
                    <a:pt x="99375" y="83957"/>
                    <a:pt x="99531" y="79273"/>
                  </a:cubicBezTo>
                  <a:cubicBezTo>
                    <a:pt x="99843" y="73807"/>
                    <a:pt x="97189" y="72246"/>
                    <a:pt x="92660" y="71934"/>
                  </a:cubicBezTo>
                  <a:cubicBezTo>
                    <a:pt x="92348" y="72402"/>
                    <a:pt x="92035" y="72714"/>
                    <a:pt x="92036" y="73183"/>
                  </a:cubicBezTo>
                  <a:cubicBezTo>
                    <a:pt x="91567" y="75681"/>
                    <a:pt x="93285" y="79898"/>
                    <a:pt x="88131" y="78336"/>
                  </a:cubicBezTo>
                  <a:cubicBezTo>
                    <a:pt x="85789" y="77555"/>
                    <a:pt x="81260" y="76774"/>
                    <a:pt x="85946" y="72558"/>
                  </a:cubicBezTo>
                  <a:cubicBezTo>
                    <a:pt x="87351" y="71153"/>
                    <a:pt x="85321" y="70216"/>
                    <a:pt x="84384" y="69279"/>
                  </a:cubicBezTo>
                  <a:close/>
                  <a:moveTo>
                    <a:pt x="997660" y="194420"/>
                  </a:moveTo>
                  <a:cubicBezTo>
                    <a:pt x="994858" y="200959"/>
                    <a:pt x="990375" y="207123"/>
                    <a:pt x="989815" y="213662"/>
                  </a:cubicBezTo>
                  <a:cubicBezTo>
                    <a:pt x="989254" y="219453"/>
                    <a:pt x="992990" y="225431"/>
                    <a:pt x="994858" y="231410"/>
                  </a:cubicBezTo>
                  <a:cubicBezTo>
                    <a:pt x="995793" y="231970"/>
                    <a:pt x="996726" y="232344"/>
                    <a:pt x="997660" y="232904"/>
                  </a:cubicBezTo>
                  <a:cubicBezTo>
                    <a:pt x="996166" y="220948"/>
                    <a:pt x="1002517" y="220014"/>
                    <a:pt x="1009430" y="222629"/>
                  </a:cubicBezTo>
                  <a:cubicBezTo>
                    <a:pt x="1015782" y="225057"/>
                    <a:pt x="1016529" y="221135"/>
                    <a:pt x="1018771" y="216838"/>
                  </a:cubicBezTo>
                  <a:cubicBezTo>
                    <a:pt x="1015222" y="215343"/>
                    <a:pt x="1012232" y="214035"/>
                    <a:pt x="1008309" y="212168"/>
                  </a:cubicBezTo>
                  <a:cubicBezTo>
                    <a:pt x="1010737" y="207871"/>
                    <a:pt x="1012792" y="204321"/>
                    <a:pt x="1015782" y="199464"/>
                  </a:cubicBezTo>
                  <a:cubicBezTo>
                    <a:pt x="1009617" y="197783"/>
                    <a:pt x="1004012" y="196288"/>
                    <a:pt x="997660" y="194420"/>
                  </a:cubicBezTo>
                  <a:close/>
                  <a:moveTo>
                    <a:pt x="215087" y="81928"/>
                  </a:moveTo>
                  <a:cubicBezTo>
                    <a:pt x="202282" y="80210"/>
                    <a:pt x="211651" y="89111"/>
                    <a:pt x="209934" y="92390"/>
                  </a:cubicBezTo>
                  <a:cubicBezTo>
                    <a:pt x="208215" y="95826"/>
                    <a:pt x="212588" y="96606"/>
                    <a:pt x="215868" y="96919"/>
                  </a:cubicBezTo>
                  <a:cubicBezTo>
                    <a:pt x="222427" y="97543"/>
                    <a:pt x="221802" y="92546"/>
                    <a:pt x="221958" y="88955"/>
                  </a:cubicBezTo>
                  <a:cubicBezTo>
                    <a:pt x="222114" y="84270"/>
                    <a:pt x="218054" y="83177"/>
                    <a:pt x="215087" y="81928"/>
                  </a:cubicBezTo>
                  <a:close/>
                  <a:moveTo>
                    <a:pt x="633644" y="133966"/>
                  </a:moveTo>
                  <a:cubicBezTo>
                    <a:pt x="633488" y="133966"/>
                    <a:pt x="633176" y="133966"/>
                    <a:pt x="633020" y="133966"/>
                  </a:cubicBezTo>
                  <a:cubicBezTo>
                    <a:pt x="625993" y="136465"/>
                    <a:pt x="626305" y="143804"/>
                    <a:pt x="624431" y="149114"/>
                  </a:cubicBezTo>
                  <a:cubicBezTo>
                    <a:pt x="622869" y="153642"/>
                    <a:pt x="627710" y="150519"/>
                    <a:pt x="629428" y="151300"/>
                  </a:cubicBezTo>
                  <a:cubicBezTo>
                    <a:pt x="630521" y="151768"/>
                    <a:pt x="631301" y="153174"/>
                    <a:pt x="632239" y="154267"/>
                  </a:cubicBezTo>
                  <a:cubicBezTo>
                    <a:pt x="633644" y="155985"/>
                    <a:pt x="636142" y="157546"/>
                    <a:pt x="637548" y="156453"/>
                  </a:cubicBezTo>
                  <a:cubicBezTo>
                    <a:pt x="639266" y="155360"/>
                    <a:pt x="639735" y="152549"/>
                    <a:pt x="638641" y="150207"/>
                  </a:cubicBezTo>
                  <a:cubicBezTo>
                    <a:pt x="637548" y="148020"/>
                    <a:pt x="636767" y="145678"/>
                    <a:pt x="638017" y="143492"/>
                  </a:cubicBezTo>
                  <a:cubicBezTo>
                    <a:pt x="640203" y="139588"/>
                    <a:pt x="637861" y="134279"/>
                    <a:pt x="633644" y="133966"/>
                  </a:cubicBezTo>
                  <a:close/>
                  <a:moveTo>
                    <a:pt x="437966" y="102407"/>
                  </a:moveTo>
                  <a:cubicBezTo>
                    <a:pt x="436451" y="102224"/>
                    <a:pt x="434661" y="104610"/>
                    <a:pt x="431173" y="109383"/>
                  </a:cubicBezTo>
                  <a:cubicBezTo>
                    <a:pt x="431907" y="112321"/>
                    <a:pt x="436313" y="110852"/>
                    <a:pt x="437047" y="114523"/>
                  </a:cubicBezTo>
                  <a:cubicBezTo>
                    <a:pt x="437598" y="117093"/>
                    <a:pt x="440168" y="120949"/>
                    <a:pt x="443472" y="119296"/>
                  </a:cubicBezTo>
                  <a:cubicBezTo>
                    <a:pt x="448061" y="117093"/>
                    <a:pt x="444390" y="113606"/>
                    <a:pt x="443106" y="110852"/>
                  </a:cubicBezTo>
                  <a:cubicBezTo>
                    <a:pt x="440720" y="105345"/>
                    <a:pt x="439480" y="102591"/>
                    <a:pt x="437966" y="102407"/>
                  </a:cubicBezTo>
                  <a:close/>
                  <a:moveTo>
                    <a:pt x="451182" y="103692"/>
                  </a:moveTo>
                  <a:cubicBezTo>
                    <a:pt x="449714" y="104610"/>
                    <a:pt x="448429" y="105712"/>
                    <a:pt x="448796" y="107547"/>
                  </a:cubicBezTo>
                  <a:cubicBezTo>
                    <a:pt x="449162" y="109750"/>
                    <a:pt x="450265" y="111953"/>
                    <a:pt x="453018" y="111402"/>
                  </a:cubicBezTo>
                  <a:cubicBezTo>
                    <a:pt x="454670" y="111035"/>
                    <a:pt x="455772" y="109383"/>
                    <a:pt x="454854" y="107547"/>
                  </a:cubicBezTo>
                  <a:cubicBezTo>
                    <a:pt x="454119" y="105895"/>
                    <a:pt x="453568" y="103876"/>
                    <a:pt x="451182" y="103692"/>
                  </a:cubicBezTo>
                  <a:close/>
                  <a:moveTo>
                    <a:pt x="756696" y="146303"/>
                  </a:moveTo>
                  <a:cubicBezTo>
                    <a:pt x="752792" y="150831"/>
                    <a:pt x="753572" y="154891"/>
                    <a:pt x="755290" y="158795"/>
                  </a:cubicBezTo>
                  <a:cubicBezTo>
                    <a:pt x="756383" y="161294"/>
                    <a:pt x="758569" y="161294"/>
                    <a:pt x="762161" y="160045"/>
                  </a:cubicBezTo>
                  <a:cubicBezTo>
                    <a:pt x="754977" y="157390"/>
                    <a:pt x="758256" y="151456"/>
                    <a:pt x="756696" y="146303"/>
                  </a:cubicBezTo>
                  <a:close/>
                  <a:moveTo>
                    <a:pt x="768759" y="142672"/>
                  </a:moveTo>
                  <a:cubicBezTo>
                    <a:pt x="766846" y="142828"/>
                    <a:pt x="764972" y="144038"/>
                    <a:pt x="763098" y="145210"/>
                  </a:cubicBezTo>
                  <a:cubicBezTo>
                    <a:pt x="758569" y="148020"/>
                    <a:pt x="761692" y="150831"/>
                    <a:pt x="763879" y="153798"/>
                  </a:cubicBezTo>
                  <a:cubicBezTo>
                    <a:pt x="765284" y="155672"/>
                    <a:pt x="766533" y="156453"/>
                    <a:pt x="768719" y="157078"/>
                  </a:cubicBezTo>
                  <a:cubicBezTo>
                    <a:pt x="772779" y="158327"/>
                    <a:pt x="777464" y="159108"/>
                    <a:pt x="778245" y="165042"/>
                  </a:cubicBezTo>
                  <a:cubicBezTo>
                    <a:pt x="778713" y="167852"/>
                    <a:pt x="783710" y="170195"/>
                    <a:pt x="784491" y="167540"/>
                  </a:cubicBezTo>
                  <a:cubicBezTo>
                    <a:pt x="786209" y="162074"/>
                    <a:pt x="793861" y="159888"/>
                    <a:pt x="791050" y="152393"/>
                  </a:cubicBezTo>
                  <a:cubicBezTo>
                    <a:pt x="784959" y="152237"/>
                    <a:pt x="778089" y="151768"/>
                    <a:pt x="774653" y="146459"/>
                  </a:cubicBezTo>
                  <a:cubicBezTo>
                    <a:pt x="772623" y="143414"/>
                    <a:pt x="770671" y="142516"/>
                    <a:pt x="768759" y="142672"/>
                  </a:cubicBezTo>
                  <a:close/>
                  <a:moveTo>
                    <a:pt x="82509" y="44138"/>
                  </a:moveTo>
                  <a:cubicBezTo>
                    <a:pt x="75483" y="42888"/>
                    <a:pt x="77513" y="48978"/>
                    <a:pt x="76420" y="51789"/>
                  </a:cubicBezTo>
                  <a:cubicBezTo>
                    <a:pt x="75171" y="55381"/>
                    <a:pt x="79699" y="57411"/>
                    <a:pt x="81573" y="57099"/>
                  </a:cubicBezTo>
                  <a:cubicBezTo>
                    <a:pt x="87975" y="55849"/>
                    <a:pt x="81729" y="49135"/>
                    <a:pt x="85477" y="46636"/>
                  </a:cubicBezTo>
                  <a:cubicBezTo>
                    <a:pt x="85789" y="43669"/>
                    <a:pt x="84228" y="44450"/>
                    <a:pt x="82509" y="44138"/>
                  </a:cubicBezTo>
                  <a:close/>
                  <a:moveTo>
                    <a:pt x="37381" y="31020"/>
                  </a:moveTo>
                  <a:cubicBezTo>
                    <a:pt x="35038" y="33831"/>
                    <a:pt x="31759" y="35549"/>
                    <a:pt x="29729" y="38048"/>
                  </a:cubicBezTo>
                  <a:cubicBezTo>
                    <a:pt x="26919" y="41639"/>
                    <a:pt x="19892" y="45075"/>
                    <a:pt x="26293" y="51321"/>
                  </a:cubicBezTo>
                  <a:cubicBezTo>
                    <a:pt x="26294" y="53507"/>
                    <a:pt x="26293" y="55693"/>
                    <a:pt x="26606" y="57723"/>
                  </a:cubicBezTo>
                  <a:cubicBezTo>
                    <a:pt x="26918" y="59753"/>
                    <a:pt x="35351" y="65063"/>
                    <a:pt x="37068" y="64594"/>
                  </a:cubicBezTo>
                  <a:cubicBezTo>
                    <a:pt x="39567" y="63813"/>
                    <a:pt x="44876" y="54288"/>
                    <a:pt x="44408" y="51165"/>
                  </a:cubicBezTo>
                  <a:cubicBezTo>
                    <a:pt x="45032" y="48978"/>
                    <a:pt x="47843" y="46792"/>
                    <a:pt x="43315" y="45075"/>
                  </a:cubicBezTo>
                  <a:cubicBezTo>
                    <a:pt x="40504" y="44138"/>
                    <a:pt x="38318" y="41795"/>
                    <a:pt x="40035" y="37735"/>
                  </a:cubicBezTo>
                  <a:cubicBezTo>
                    <a:pt x="40972" y="35705"/>
                    <a:pt x="39411" y="33363"/>
                    <a:pt x="37381" y="31020"/>
                  </a:cubicBezTo>
                  <a:close/>
                  <a:moveTo>
                    <a:pt x="198690" y="44918"/>
                  </a:moveTo>
                  <a:cubicBezTo>
                    <a:pt x="197598" y="44606"/>
                    <a:pt x="196661" y="45855"/>
                    <a:pt x="196505" y="47105"/>
                  </a:cubicBezTo>
                  <a:cubicBezTo>
                    <a:pt x="196504" y="48510"/>
                    <a:pt x="197129" y="49759"/>
                    <a:pt x="198378" y="50540"/>
                  </a:cubicBezTo>
                  <a:cubicBezTo>
                    <a:pt x="199627" y="50540"/>
                    <a:pt x="200252" y="50072"/>
                    <a:pt x="200408" y="48978"/>
                  </a:cubicBezTo>
                  <a:cubicBezTo>
                    <a:pt x="200565" y="47261"/>
                    <a:pt x="200408" y="45543"/>
                    <a:pt x="198690" y="44918"/>
                  </a:cubicBezTo>
                  <a:close/>
                  <a:moveTo>
                    <a:pt x="45189" y="18372"/>
                  </a:moveTo>
                  <a:cubicBezTo>
                    <a:pt x="40816" y="18528"/>
                    <a:pt x="38474" y="20714"/>
                    <a:pt x="35820" y="21963"/>
                  </a:cubicBezTo>
                  <a:cubicBezTo>
                    <a:pt x="34883" y="22276"/>
                    <a:pt x="33633" y="23057"/>
                    <a:pt x="34727" y="24462"/>
                  </a:cubicBezTo>
                  <a:cubicBezTo>
                    <a:pt x="35663" y="25555"/>
                    <a:pt x="36757" y="25867"/>
                    <a:pt x="37850" y="25087"/>
                  </a:cubicBezTo>
                  <a:cubicBezTo>
                    <a:pt x="40036" y="23213"/>
                    <a:pt x="42222" y="21027"/>
                    <a:pt x="45189" y="18372"/>
                  </a:cubicBezTo>
                  <a:close/>
                  <a:moveTo>
                    <a:pt x="384912" y="66794"/>
                  </a:moveTo>
                  <a:cubicBezTo>
                    <a:pt x="377385" y="66794"/>
                    <a:pt x="372980" y="75789"/>
                    <a:pt x="364719" y="73953"/>
                  </a:cubicBezTo>
                  <a:cubicBezTo>
                    <a:pt x="363800" y="73769"/>
                    <a:pt x="363250" y="76340"/>
                    <a:pt x="363984" y="76340"/>
                  </a:cubicBezTo>
                  <a:cubicBezTo>
                    <a:pt x="371511" y="75422"/>
                    <a:pt x="370777" y="84968"/>
                    <a:pt x="376651" y="85885"/>
                  </a:cubicBezTo>
                  <a:cubicBezTo>
                    <a:pt x="375366" y="89741"/>
                    <a:pt x="378119" y="92494"/>
                    <a:pt x="380506" y="93963"/>
                  </a:cubicBezTo>
                  <a:cubicBezTo>
                    <a:pt x="383260" y="95615"/>
                    <a:pt x="381057" y="92678"/>
                    <a:pt x="381424" y="91943"/>
                  </a:cubicBezTo>
                  <a:cubicBezTo>
                    <a:pt x="382525" y="91760"/>
                    <a:pt x="383627" y="91760"/>
                    <a:pt x="384728" y="91760"/>
                  </a:cubicBezTo>
                  <a:cubicBezTo>
                    <a:pt x="384912" y="83499"/>
                    <a:pt x="384912" y="75055"/>
                    <a:pt x="384912" y="66794"/>
                  </a:cubicBezTo>
                  <a:close/>
                  <a:moveTo>
                    <a:pt x="299549" y="51740"/>
                  </a:moveTo>
                  <a:cubicBezTo>
                    <a:pt x="293675" y="51006"/>
                    <a:pt x="288718" y="50823"/>
                    <a:pt x="294410" y="58900"/>
                  </a:cubicBezTo>
                  <a:cubicBezTo>
                    <a:pt x="295694" y="60552"/>
                    <a:pt x="295694" y="63122"/>
                    <a:pt x="295878" y="65325"/>
                  </a:cubicBezTo>
                  <a:cubicBezTo>
                    <a:pt x="296062" y="69180"/>
                    <a:pt x="296612" y="72117"/>
                    <a:pt x="290371" y="71750"/>
                  </a:cubicBezTo>
                  <a:cubicBezTo>
                    <a:pt x="283946" y="71200"/>
                    <a:pt x="279724" y="75238"/>
                    <a:pt x="279724" y="82398"/>
                  </a:cubicBezTo>
                  <a:cubicBezTo>
                    <a:pt x="279540" y="89006"/>
                    <a:pt x="279356" y="95798"/>
                    <a:pt x="279356" y="102407"/>
                  </a:cubicBezTo>
                  <a:cubicBezTo>
                    <a:pt x="279356" y="104427"/>
                    <a:pt x="278071" y="107364"/>
                    <a:pt x="280642" y="108282"/>
                  </a:cubicBezTo>
                  <a:cubicBezTo>
                    <a:pt x="282844" y="109016"/>
                    <a:pt x="283945" y="105895"/>
                    <a:pt x="285965" y="104977"/>
                  </a:cubicBezTo>
                  <a:cubicBezTo>
                    <a:pt x="287801" y="101490"/>
                    <a:pt x="291105" y="99654"/>
                    <a:pt x="294409" y="97451"/>
                  </a:cubicBezTo>
                  <a:cubicBezTo>
                    <a:pt x="298081" y="95064"/>
                    <a:pt x="299550" y="92678"/>
                    <a:pt x="301201" y="99654"/>
                  </a:cubicBezTo>
                  <a:cubicBezTo>
                    <a:pt x="302487" y="105895"/>
                    <a:pt x="306893" y="106079"/>
                    <a:pt x="311298" y="101306"/>
                  </a:cubicBezTo>
                  <a:cubicBezTo>
                    <a:pt x="313318" y="99103"/>
                    <a:pt x="315887" y="97451"/>
                    <a:pt x="318274" y="95432"/>
                  </a:cubicBezTo>
                  <a:cubicBezTo>
                    <a:pt x="321027" y="95064"/>
                    <a:pt x="323598" y="94697"/>
                    <a:pt x="326352" y="94147"/>
                  </a:cubicBezTo>
                  <a:cubicBezTo>
                    <a:pt x="328187" y="93779"/>
                    <a:pt x="330757" y="93779"/>
                    <a:pt x="330574" y="91393"/>
                  </a:cubicBezTo>
                  <a:cubicBezTo>
                    <a:pt x="330390" y="89006"/>
                    <a:pt x="327820" y="88089"/>
                    <a:pt x="325801" y="87354"/>
                  </a:cubicBezTo>
                  <a:cubicBezTo>
                    <a:pt x="323230" y="86436"/>
                    <a:pt x="322312" y="89924"/>
                    <a:pt x="320110" y="89924"/>
                  </a:cubicBezTo>
                  <a:cubicBezTo>
                    <a:pt x="319927" y="85885"/>
                    <a:pt x="316071" y="85702"/>
                    <a:pt x="313685" y="84233"/>
                  </a:cubicBezTo>
                  <a:cubicBezTo>
                    <a:pt x="310748" y="82398"/>
                    <a:pt x="308728" y="80745"/>
                    <a:pt x="310197" y="77257"/>
                  </a:cubicBezTo>
                  <a:cubicBezTo>
                    <a:pt x="313501" y="75605"/>
                    <a:pt x="313868" y="82581"/>
                    <a:pt x="316989" y="79460"/>
                  </a:cubicBezTo>
                  <a:cubicBezTo>
                    <a:pt x="319743" y="76523"/>
                    <a:pt x="314235" y="75972"/>
                    <a:pt x="314419" y="73402"/>
                  </a:cubicBezTo>
                  <a:cubicBezTo>
                    <a:pt x="314602" y="72301"/>
                    <a:pt x="313868" y="71199"/>
                    <a:pt x="313685" y="70098"/>
                  </a:cubicBezTo>
                  <a:cubicBezTo>
                    <a:pt x="312399" y="61286"/>
                    <a:pt x="308912" y="54311"/>
                    <a:pt x="299549" y="51740"/>
                  </a:cubicBezTo>
                  <a:close/>
                  <a:moveTo>
                    <a:pt x="1662852" y="244162"/>
                  </a:moveTo>
                  <a:cubicBezTo>
                    <a:pt x="1661603" y="244475"/>
                    <a:pt x="1660979" y="246192"/>
                    <a:pt x="1661447" y="247754"/>
                  </a:cubicBezTo>
                  <a:cubicBezTo>
                    <a:pt x="1662696" y="251970"/>
                    <a:pt x="1665663" y="250408"/>
                    <a:pt x="1669879" y="250252"/>
                  </a:cubicBezTo>
                  <a:cubicBezTo>
                    <a:pt x="1667068" y="247285"/>
                    <a:pt x="1667069" y="243381"/>
                    <a:pt x="1662852" y="244162"/>
                  </a:cubicBezTo>
                  <a:close/>
                  <a:moveTo>
                    <a:pt x="527183" y="78910"/>
                  </a:moveTo>
                  <a:cubicBezTo>
                    <a:pt x="522961" y="79644"/>
                    <a:pt x="520207" y="82765"/>
                    <a:pt x="516902" y="85151"/>
                  </a:cubicBezTo>
                  <a:cubicBezTo>
                    <a:pt x="513964" y="87170"/>
                    <a:pt x="510660" y="88823"/>
                    <a:pt x="512129" y="92311"/>
                  </a:cubicBezTo>
                  <a:cubicBezTo>
                    <a:pt x="513231" y="94881"/>
                    <a:pt x="518188" y="98552"/>
                    <a:pt x="518921" y="98002"/>
                  </a:cubicBezTo>
                  <a:cubicBezTo>
                    <a:pt x="521859" y="96166"/>
                    <a:pt x="527733" y="97634"/>
                    <a:pt x="527917" y="91760"/>
                  </a:cubicBezTo>
                  <a:cubicBezTo>
                    <a:pt x="529569" y="87354"/>
                    <a:pt x="530487" y="82948"/>
                    <a:pt x="527183" y="78910"/>
                  </a:cubicBezTo>
                  <a:close/>
                  <a:moveTo>
                    <a:pt x="133105" y="21651"/>
                  </a:moveTo>
                  <a:cubicBezTo>
                    <a:pt x="131543" y="22432"/>
                    <a:pt x="129201" y="23213"/>
                    <a:pt x="130137" y="25087"/>
                  </a:cubicBezTo>
                  <a:cubicBezTo>
                    <a:pt x="132012" y="28678"/>
                    <a:pt x="133885" y="32738"/>
                    <a:pt x="138882" y="33363"/>
                  </a:cubicBezTo>
                  <a:cubicBezTo>
                    <a:pt x="141225" y="33675"/>
                    <a:pt x="141069" y="31958"/>
                    <a:pt x="140913" y="30708"/>
                  </a:cubicBezTo>
                  <a:cubicBezTo>
                    <a:pt x="140444" y="25867"/>
                    <a:pt x="137165" y="23525"/>
                    <a:pt x="133105" y="21651"/>
                  </a:cubicBezTo>
                  <a:close/>
                  <a:moveTo>
                    <a:pt x="177766" y="26961"/>
                  </a:moveTo>
                  <a:cubicBezTo>
                    <a:pt x="171363" y="27429"/>
                    <a:pt x="164180" y="33988"/>
                    <a:pt x="163243" y="40390"/>
                  </a:cubicBezTo>
                  <a:cubicBezTo>
                    <a:pt x="163087" y="41795"/>
                    <a:pt x="162306" y="44294"/>
                    <a:pt x="164023" y="43825"/>
                  </a:cubicBezTo>
                  <a:cubicBezTo>
                    <a:pt x="169645" y="42108"/>
                    <a:pt x="168084" y="46480"/>
                    <a:pt x="168083" y="50696"/>
                  </a:cubicBezTo>
                  <a:cubicBezTo>
                    <a:pt x="171519" y="46636"/>
                    <a:pt x="173705" y="42888"/>
                    <a:pt x="178234" y="46324"/>
                  </a:cubicBezTo>
                  <a:cubicBezTo>
                    <a:pt x="179015" y="46948"/>
                    <a:pt x="180576" y="45543"/>
                    <a:pt x="180733" y="44450"/>
                  </a:cubicBezTo>
                  <a:cubicBezTo>
                    <a:pt x="181045" y="40546"/>
                    <a:pt x="187915" y="37111"/>
                    <a:pt x="181669" y="32582"/>
                  </a:cubicBezTo>
                  <a:cubicBezTo>
                    <a:pt x="181044" y="31957"/>
                    <a:pt x="181201" y="30240"/>
                    <a:pt x="180888" y="29147"/>
                  </a:cubicBezTo>
                  <a:cubicBezTo>
                    <a:pt x="180420" y="27585"/>
                    <a:pt x="179483" y="26804"/>
                    <a:pt x="177766" y="26961"/>
                  </a:cubicBezTo>
                  <a:close/>
                  <a:moveTo>
                    <a:pt x="1647081" y="231435"/>
                  </a:moveTo>
                  <a:cubicBezTo>
                    <a:pt x="1643215" y="231084"/>
                    <a:pt x="1639429" y="231357"/>
                    <a:pt x="1638804" y="232606"/>
                  </a:cubicBezTo>
                  <a:cubicBezTo>
                    <a:pt x="1636774" y="236667"/>
                    <a:pt x="1634744" y="237760"/>
                    <a:pt x="1631465" y="234168"/>
                  </a:cubicBezTo>
                  <a:cubicBezTo>
                    <a:pt x="1630684" y="233231"/>
                    <a:pt x="1629591" y="232450"/>
                    <a:pt x="1628499" y="233856"/>
                  </a:cubicBezTo>
                  <a:cubicBezTo>
                    <a:pt x="1628030" y="234480"/>
                    <a:pt x="1627874" y="235261"/>
                    <a:pt x="1627874" y="235886"/>
                  </a:cubicBezTo>
                  <a:cubicBezTo>
                    <a:pt x="1627717" y="237603"/>
                    <a:pt x="1629123" y="237135"/>
                    <a:pt x="1630216" y="237447"/>
                  </a:cubicBezTo>
                  <a:cubicBezTo>
                    <a:pt x="1634120" y="238853"/>
                    <a:pt x="1638960" y="239165"/>
                    <a:pt x="1639585" y="244943"/>
                  </a:cubicBezTo>
                  <a:cubicBezTo>
                    <a:pt x="1639897" y="246817"/>
                    <a:pt x="1642240" y="248378"/>
                    <a:pt x="1643177" y="247441"/>
                  </a:cubicBezTo>
                  <a:cubicBezTo>
                    <a:pt x="1646769" y="243537"/>
                    <a:pt x="1648018" y="237135"/>
                    <a:pt x="1655201" y="237760"/>
                  </a:cubicBezTo>
                  <a:cubicBezTo>
                    <a:pt x="1655513" y="237916"/>
                    <a:pt x="1655982" y="236823"/>
                    <a:pt x="1656606" y="236042"/>
                  </a:cubicBezTo>
                  <a:cubicBezTo>
                    <a:pt x="1656294" y="235261"/>
                    <a:pt x="1656138" y="234480"/>
                    <a:pt x="1655825" y="234012"/>
                  </a:cubicBezTo>
                  <a:cubicBezTo>
                    <a:pt x="1654888" y="232763"/>
                    <a:pt x="1650946" y="231787"/>
                    <a:pt x="1647081" y="231435"/>
                  </a:cubicBezTo>
                  <a:close/>
                  <a:moveTo>
                    <a:pt x="1150289" y="159298"/>
                  </a:moveTo>
                  <a:cubicBezTo>
                    <a:pt x="1143377" y="162101"/>
                    <a:pt x="1136278" y="165090"/>
                    <a:pt x="1127498" y="168826"/>
                  </a:cubicBezTo>
                  <a:cubicBezTo>
                    <a:pt x="1129366" y="171068"/>
                    <a:pt x="1130674" y="174057"/>
                    <a:pt x="1133102" y="175738"/>
                  </a:cubicBezTo>
                  <a:cubicBezTo>
                    <a:pt x="1139081" y="179848"/>
                    <a:pt x="1144124" y="176859"/>
                    <a:pt x="1147674" y="171815"/>
                  </a:cubicBezTo>
                  <a:cubicBezTo>
                    <a:pt x="1150102" y="168266"/>
                    <a:pt x="1151410" y="163969"/>
                    <a:pt x="1153465" y="160046"/>
                  </a:cubicBezTo>
                  <a:cubicBezTo>
                    <a:pt x="1152344" y="159859"/>
                    <a:pt x="1151410" y="159485"/>
                    <a:pt x="1150289" y="159298"/>
                  </a:cubicBezTo>
                  <a:close/>
                  <a:moveTo>
                    <a:pt x="92036" y="5879"/>
                  </a:moveTo>
                  <a:cubicBezTo>
                    <a:pt x="89693" y="6816"/>
                    <a:pt x="85789" y="5723"/>
                    <a:pt x="84541" y="8846"/>
                  </a:cubicBezTo>
                  <a:cubicBezTo>
                    <a:pt x="83759" y="10408"/>
                    <a:pt x="87039" y="12594"/>
                    <a:pt x="88287" y="11657"/>
                  </a:cubicBezTo>
                  <a:cubicBezTo>
                    <a:pt x="90786" y="9627"/>
                    <a:pt x="95471" y="12906"/>
                    <a:pt x="96408" y="8534"/>
                  </a:cubicBezTo>
                  <a:cubicBezTo>
                    <a:pt x="97032" y="6035"/>
                    <a:pt x="94378" y="5879"/>
                    <a:pt x="92036" y="5879"/>
                  </a:cubicBezTo>
                  <a:close/>
                  <a:moveTo>
                    <a:pt x="408410" y="49354"/>
                  </a:moveTo>
                  <a:cubicBezTo>
                    <a:pt x="396844" y="48252"/>
                    <a:pt x="392071" y="50455"/>
                    <a:pt x="388767" y="60001"/>
                  </a:cubicBezTo>
                  <a:cubicBezTo>
                    <a:pt x="388216" y="105712"/>
                    <a:pt x="387482" y="151422"/>
                    <a:pt x="389134" y="197132"/>
                  </a:cubicBezTo>
                  <a:cubicBezTo>
                    <a:pt x="392623" y="206311"/>
                    <a:pt x="397395" y="208881"/>
                    <a:pt x="408042" y="207780"/>
                  </a:cubicBezTo>
                  <a:cubicBezTo>
                    <a:pt x="416854" y="206862"/>
                    <a:pt x="419791" y="200804"/>
                    <a:pt x="419975" y="193278"/>
                  </a:cubicBezTo>
                  <a:cubicBezTo>
                    <a:pt x="420342" y="172900"/>
                    <a:pt x="420342" y="152523"/>
                    <a:pt x="420341" y="131963"/>
                  </a:cubicBezTo>
                  <a:cubicBezTo>
                    <a:pt x="420341" y="109383"/>
                    <a:pt x="420158" y="86620"/>
                    <a:pt x="419791" y="64040"/>
                  </a:cubicBezTo>
                  <a:cubicBezTo>
                    <a:pt x="419607" y="56697"/>
                    <a:pt x="417772" y="50272"/>
                    <a:pt x="408410" y="49354"/>
                  </a:cubicBezTo>
                  <a:close/>
                  <a:moveTo>
                    <a:pt x="594761" y="74783"/>
                  </a:moveTo>
                  <a:cubicBezTo>
                    <a:pt x="594136" y="79311"/>
                    <a:pt x="586798" y="73690"/>
                    <a:pt x="586953" y="79780"/>
                  </a:cubicBezTo>
                  <a:cubicBezTo>
                    <a:pt x="586954" y="83372"/>
                    <a:pt x="589452" y="87275"/>
                    <a:pt x="593200" y="86963"/>
                  </a:cubicBezTo>
                  <a:cubicBezTo>
                    <a:pt x="597104" y="86651"/>
                    <a:pt x="600695" y="83371"/>
                    <a:pt x="601320" y="79311"/>
                  </a:cubicBezTo>
                  <a:cubicBezTo>
                    <a:pt x="601789" y="76032"/>
                    <a:pt x="598041" y="75095"/>
                    <a:pt x="594761" y="74783"/>
                  </a:cubicBezTo>
                  <a:close/>
                  <a:moveTo>
                    <a:pt x="181201" y="14624"/>
                  </a:moveTo>
                  <a:cubicBezTo>
                    <a:pt x="179015" y="14780"/>
                    <a:pt x="176828" y="15873"/>
                    <a:pt x="176516" y="18060"/>
                  </a:cubicBezTo>
                  <a:cubicBezTo>
                    <a:pt x="176204" y="21183"/>
                    <a:pt x="179171" y="19777"/>
                    <a:pt x="180576" y="20402"/>
                  </a:cubicBezTo>
                  <a:cubicBezTo>
                    <a:pt x="182450" y="21026"/>
                    <a:pt x="183856" y="20714"/>
                    <a:pt x="183699" y="17903"/>
                  </a:cubicBezTo>
                  <a:cubicBezTo>
                    <a:pt x="183231" y="16654"/>
                    <a:pt x="183543" y="14468"/>
                    <a:pt x="181201" y="14624"/>
                  </a:cubicBezTo>
                  <a:close/>
                  <a:moveTo>
                    <a:pt x="141733" y="3459"/>
                  </a:moveTo>
                  <a:cubicBezTo>
                    <a:pt x="155396" y="4474"/>
                    <a:pt x="168943" y="6660"/>
                    <a:pt x="182294" y="10564"/>
                  </a:cubicBezTo>
                  <a:cubicBezTo>
                    <a:pt x="188384" y="12438"/>
                    <a:pt x="194318" y="14937"/>
                    <a:pt x="200252" y="17123"/>
                  </a:cubicBezTo>
                  <a:cubicBezTo>
                    <a:pt x="217429" y="25087"/>
                    <a:pt x="231015" y="36174"/>
                    <a:pt x="234450" y="56006"/>
                  </a:cubicBezTo>
                  <a:cubicBezTo>
                    <a:pt x="235700" y="63970"/>
                    <a:pt x="236949" y="72090"/>
                    <a:pt x="237417" y="80054"/>
                  </a:cubicBezTo>
                  <a:cubicBezTo>
                    <a:pt x="238042" y="89579"/>
                    <a:pt x="237573" y="99105"/>
                    <a:pt x="237886" y="108630"/>
                  </a:cubicBezTo>
                  <a:cubicBezTo>
                    <a:pt x="237885" y="112378"/>
                    <a:pt x="236480" y="113315"/>
                    <a:pt x="232889" y="113315"/>
                  </a:cubicBezTo>
                  <a:cubicBezTo>
                    <a:pt x="202907" y="113159"/>
                    <a:pt x="172925" y="113159"/>
                    <a:pt x="142943" y="113315"/>
                  </a:cubicBezTo>
                  <a:cubicBezTo>
                    <a:pt x="138726" y="113315"/>
                    <a:pt x="137789" y="111910"/>
                    <a:pt x="137790" y="108006"/>
                  </a:cubicBezTo>
                  <a:cubicBezTo>
                    <a:pt x="137477" y="90360"/>
                    <a:pt x="139039" y="72714"/>
                    <a:pt x="136853" y="55225"/>
                  </a:cubicBezTo>
                  <a:cubicBezTo>
                    <a:pt x="136072" y="49291"/>
                    <a:pt x="133729" y="44762"/>
                    <a:pt x="126703" y="44762"/>
                  </a:cubicBezTo>
                  <a:cubicBezTo>
                    <a:pt x="119206" y="42420"/>
                    <a:pt x="112024" y="42420"/>
                    <a:pt x="106246" y="48666"/>
                  </a:cubicBezTo>
                  <a:cubicBezTo>
                    <a:pt x="102810" y="51946"/>
                    <a:pt x="102810" y="56474"/>
                    <a:pt x="102654" y="60534"/>
                  </a:cubicBezTo>
                  <a:cubicBezTo>
                    <a:pt x="101874" y="92234"/>
                    <a:pt x="101873" y="124090"/>
                    <a:pt x="102654" y="155946"/>
                  </a:cubicBezTo>
                  <a:cubicBezTo>
                    <a:pt x="102030" y="171093"/>
                    <a:pt x="100936" y="186240"/>
                    <a:pt x="103435" y="201231"/>
                  </a:cubicBezTo>
                  <a:cubicBezTo>
                    <a:pt x="104997" y="211069"/>
                    <a:pt x="109056" y="213412"/>
                    <a:pt x="121705" y="213099"/>
                  </a:cubicBezTo>
                  <a:cubicBezTo>
                    <a:pt x="131387" y="212787"/>
                    <a:pt x="135291" y="209664"/>
                    <a:pt x="136696" y="200450"/>
                  </a:cubicBezTo>
                  <a:cubicBezTo>
                    <a:pt x="138726" y="187490"/>
                    <a:pt x="137946" y="174372"/>
                    <a:pt x="137634" y="161411"/>
                  </a:cubicBezTo>
                  <a:cubicBezTo>
                    <a:pt x="138101" y="152042"/>
                    <a:pt x="138101" y="152042"/>
                    <a:pt x="147940" y="152042"/>
                  </a:cubicBezTo>
                  <a:cubicBezTo>
                    <a:pt x="175736" y="152042"/>
                    <a:pt x="203687" y="152198"/>
                    <a:pt x="231483" y="151886"/>
                  </a:cubicBezTo>
                  <a:cubicBezTo>
                    <a:pt x="236324" y="151730"/>
                    <a:pt x="238198" y="153135"/>
                    <a:pt x="237729" y="158132"/>
                  </a:cubicBezTo>
                  <a:cubicBezTo>
                    <a:pt x="237261" y="162973"/>
                    <a:pt x="237730" y="167970"/>
                    <a:pt x="237886" y="173435"/>
                  </a:cubicBezTo>
                  <a:cubicBezTo>
                    <a:pt x="239291" y="187490"/>
                    <a:pt x="238510" y="200919"/>
                    <a:pt x="230858" y="213255"/>
                  </a:cubicBezTo>
                  <a:cubicBezTo>
                    <a:pt x="220552" y="230432"/>
                    <a:pt x="203844" y="238396"/>
                    <a:pt x="186198" y="245111"/>
                  </a:cubicBezTo>
                  <a:cubicBezTo>
                    <a:pt x="158246" y="254324"/>
                    <a:pt x="129513" y="255730"/>
                    <a:pt x="100468" y="253856"/>
                  </a:cubicBezTo>
                  <a:cubicBezTo>
                    <a:pt x="81886" y="252763"/>
                    <a:pt x="63772" y="249640"/>
                    <a:pt x="46126" y="243550"/>
                  </a:cubicBezTo>
                  <a:cubicBezTo>
                    <a:pt x="19266" y="234180"/>
                    <a:pt x="5838" y="215285"/>
                    <a:pt x="3495" y="187333"/>
                  </a:cubicBezTo>
                  <a:cubicBezTo>
                    <a:pt x="1934" y="169375"/>
                    <a:pt x="3027" y="151261"/>
                    <a:pt x="1933" y="133303"/>
                  </a:cubicBezTo>
                  <a:cubicBezTo>
                    <a:pt x="-97" y="130805"/>
                    <a:pt x="60" y="127682"/>
                    <a:pt x="59" y="124558"/>
                  </a:cubicBezTo>
                  <a:cubicBezTo>
                    <a:pt x="372" y="104258"/>
                    <a:pt x="-878" y="83958"/>
                    <a:pt x="1464" y="63657"/>
                  </a:cubicBezTo>
                  <a:cubicBezTo>
                    <a:pt x="1933" y="60378"/>
                    <a:pt x="2089" y="57099"/>
                    <a:pt x="4744" y="54600"/>
                  </a:cubicBezTo>
                  <a:cubicBezTo>
                    <a:pt x="10990" y="34143"/>
                    <a:pt x="26449" y="23056"/>
                    <a:pt x="45033" y="15249"/>
                  </a:cubicBezTo>
                  <a:cubicBezTo>
                    <a:pt x="62835" y="7753"/>
                    <a:pt x="81417" y="4474"/>
                    <a:pt x="100468" y="3381"/>
                  </a:cubicBezTo>
                  <a:cubicBezTo>
                    <a:pt x="114288" y="2600"/>
                    <a:pt x="128069" y="2444"/>
                    <a:pt x="141733" y="3459"/>
                  </a:cubicBezTo>
                  <a:close/>
                  <a:moveTo>
                    <a:pt x="1682587" y="221402"/>
                  </a:moveTo>
                  <a:cubicBezTo>
                    <a:pt x="1680654" y="221246"/>
                    <a:pt x="1678546" y="222925"/>
                    <a:pt x="1675033" y="226360"/>
                  </a:cubicBezTo>
                  <a:cubicBezTo>
                    <a:pt x="1663945" y="226360"/>
                    <a:pt x="1658480" y="231045"/>
                    <a:pt x="1660823" y="238853"/>
                  </a:cubicBezTo>
                  <a:cubicBezTo>
                    <a:pt x="1664414" y="241039"/>
                    <a:pt x="1668006" y="241195"/>
                    <a:pt x="1672377" y="240727"/>
                  </a:cubicBezTo>
                  <a:cubicBezTo>
                    <a:pt x="1677999" y="240258"/>
                    <a:pt x="1684871" y="236511"/>
                    <a:pt x="1690024" y="243694"/>
                  </a:cubicBezTo>
                  <a:cubicBezTo>
                    <a:pt x="1691898" y="246348"/>
                    <a:pt x="1698144" y="247129"/>
                    <a:pt x="1700798" y="244630"/>
                  </a:cubicBezTo>
                  <a:cubicBezTo>
                    <a:pt x="1703453" y="242288"/>
                    <a:pt x="1696738" y="243381"/>
                    <a:pt x="1697363" y="240258"/>
                  </a:cubicBezTo>
                  <a:cubicBezTo>
                    <a:pt x="1697363" y="239634"/>
                    <a:pt x="1696426" y="238540"/>
                    <a:pt x="1696738" y="238228"/>
                  </a:cubicBezTo>
                  <a:cubicBezTo>
                    <a:pt x="1701267" y="230889"/>
                    <a:pt x="1696739" y="229327"/>
                    <a:pt x="1690649" y="228703"/>
                  </a:cubicBezTo>
                  <a:cubicBezTo>
                    <a:pt x="1690023" y="228702"/>
                    <a:pt x="1689399" y="227922"/>
                    <a:pt x="1689087" y="227453"/>
                  </a:cubicBezTo>
                  <a:cubicBezTo>
                    <a:pt x="1686276" y="223549"/>
                    <a:pt x="1684519" y="221558"/>
                    <a:pt x="1682587" y="221402"/>
                  </a:cubicBezTo>
                  <a:close/>
                  <a:moveTo>
                    <a:pt x="1707357" y="222300"/>
                  </a:moveTo>
                  <a:cubicBezTo>
                    <a:pt x="1702516" y="219958"/>
                    <a:pt x="1700642" y="222925"/>
                    <a:pt x="1699861" y="227453"/>
                  </a:cubicBezTo>
                  <a:cubicBezTo>
                    <a:pt x="1699080" y="231045"/>
                    <a:pt x="1701735" y="232138"/>
                    <a:pt x="1704390" y="233075"/>
                  </a:cubicBezTo>
                  <a:cubicBezTo>
                    <a:pt x="1705952" y="233700"/>
                    <a:pt x="1707513" y="232763"/>
                    <a:pt x="1708607" y="231357"/>
                  </a:cubicBezTo>
                  <a:cubicBezTo>
                    <a:pt x="1709387" y="230264"/>
                    <a:pt x="1709387" y="228390"/>
                    <a:pt x="1708450" y="228234"/>
                  </a:cubicBezTo>
                  <a:cubicBezTo>
                    <a:pt x="1700174" y="227297"/>
                    <a:pt x="1709543" y="224174"/>
                    <a:pt x="1707357" y="222300"/>
                  </a:cubicBezTo>
                  <a:close/>
                  <a:moveTo>
                    <a:pt x="462748" y="42745"/>
                  </a:moveTo>
                  <a:cubicBezTo>
                    <a:pt x="462197" y="41460"/>
                    <a:pt x="459627" y="41460"/>
                    <a:pt x="459076" y="42745"/>
                  </a:cubicBezTo>
                  <a:cubicBezTo>
                    <a:pt x="457424" y="45866"/>
                    <a:pt x="453018" y="47885"/>
                    <a:pt x="454854" y="52658"/>
                  </a:cubicBezTo>
                  <a:cubicBezTo>
                    <a:pt x="456322" y="56513"/>
                    <a:pt x="453569" y="57798"/>
                    <a:pt x="450448" y="57798"/>
                  </a:cubicBezTo>
                  <a:cubicBezTo>
                    <a:pt x="443655" y="57798"/>
                    <a:pt x="437781" y="61653"/>
                    <a:pt x="432641" y="64224"/>
                  </a:cubicBezTo>
                  <a:cubicBezTo>
                    <a:pt x="426767" y="67344"/>
                    <a:pt x="422728" y="76156"/>
                    <a:pt x="428052" y="83866"/>
                  </a:cubicBezTo>
                  <a:cubicBezTo>
                    <a:pt x="431540" y="88823"/>
                    <a:pt x="435211" y="94697"/>
                    <a:pt x="444023" y="94146"/>
                  </a:cubicBezTo>
                  <a:cubicBezTo>
                    <a:pt x="447144" y="95615"/>
                    <a:pt x="448796" y="94513"/>
                    <a:pt x="449162" y="89741"/>
                  </a:cubicBezTo>
                  <a:cubicBezTo>
                    <a:pt x="449897" y="82214"/>
                    <a:pt x="458341" y="78175"/>
                    <a:pt x="458893" y="70282"/>
                  </a:cubicBezTo>
                  <a:cubicBezTo>
                    <a:pt x="458892" y="69731"/>
                    <a:pt x="460178" y="68813"/>
                    <a:pt x="460728" y="68813"/>
                  </a:cubicBezTo>
                  <a:cubicBezTo>
                    <a:pt x="471376" y="70098"/>
                    <a:pt x="466970" y="64774"/>
                    <a:pt x="464584" y="60552"/>
                  </a:cubicBezTo>
                  <a:cubicBezTo>
                    <a:pt x="463665" y="58349"/>
                    <a:pt x="464767" y="56514"/>
                    <a:pt x="465685" y="54310"/>
                  </a:cubicBezTo>
                  <a:cubicBezTo>
                    <a:pt x="467337" y="50088"/>
                    <a:pt x="464583" y="46417"/>
                    <a:pt x="462748" y="42745"/>
                  </a:cubicBezTo>
                  <a:close/>
                  <a:moveTo>
                    <a:pt x="1775441" y="228078"/>
                  </a:moveTo>
                  <a:cubicBezTo>
                    <a:pt x="1770756" y="226516"/>
                    <a:pt x="1769663" y="230577"/>
                    <a:pt x="1767790" y="233075"/>
                  </a:cubicBezTo>
                  <a:cubicBezTo>
                    <a:pt x="1767008" y="234168"/>
                    <a:pt x="1767009" y="235730"/>
                    <a:pt x="1768258" y="236042"/>
                  </a:cubicBezTo>
                  <a:cubicBezTo>
                    <a:pt x="1772474" y="237135"/>
                    <a:pt x="1769820" y="231826"/>
                    <a:pt x="1772786" y="231201"/>
                  </a:cubicBezTo>
                  <a:cubicBezTo>
                    <a:pt x="1773880" y="231045"/>
                    <a:pt x="1775441" y="230264"/>
                    <a:pt x="1775441" y="228078"/>
                  </a:cubicBezTo>
                  <a:close/>
                  <a:moveTo>
                    <a:pt x="787614" y="82591"/>
                  </a:moveTo>
                  <a:cubicBezTo>
                    <a:pt x="784335" y="85245"/>
                    <a:pt x="781368" y="86026"/>
                    <a:pt x="779338" y="89774"/>
                  </a:cubicBezTo>
                  <a:cubicBezTo>
                    <a:pt x="783242" y="88525"/>
                    <a:pt x="786677" y="88681"/>
                    <a:pt x="787614" y="82591"/>
                  </a:cubicBezTo>
                  <a:close/>
                  <a:moveTo>
                    <a:pt x="1507225" y="176944"/>
                  </a:moveTo>
                  <a:cubicBezTo>
                    <a:pt x="1505507" y="177413"/>
                    <a:pt x="1504259" y="178350"/>
                    <a:pt x="1504414" y="180224"/>
                  </a:cubicBezTo>
                  <a:cubicBezTo>
                    <a:pt x="1504414" y="181160"/>
                    <a:pt x="1504883" y="181941"/>
                    <a:pt x="1506132" y="181941"/>
                  </a:cubicBezTo>
                  <a:cubicBezTo>
                    <a:pt x="1507849" y="181473"/>
                    <a:pt x="1508786" y="180224"/>
                    <a:pt x="1508943" y="178506"/>
                  </a:cubicBezTo>
                  <a:cubicBezTo>
                    <a:pt x="1508943" y="177725"/>
                    <a:pt x="1508474" y="176632"/>
                    <a:pt x="1507225" y="176944"/>
                  </a:cubicBezTo>
                  <a:close/>
                  <a:moveTo>
                    <a:pt x="1777841" y="215234"/>
                  </a:moveTo>
                  <a:cubicBezTo>
                    <a:pt x="1774661" y="214766"/>
                    <a:pt x="1771225" y="216444"/>
                    <a:pt x="1766853" y="220270"/>
                  </a:cubicBezTo>
                  <a:cubicBezTo>
                    <a:pt x="1774192" y="217772"/>
                    <a:pt x="1778876" y="223393"/>
                    <a:pt x="1784498" y="225892"/>
                  </a:cubicBezTo>
                  <a:cubicBezTo>
                    <a:pt x="1785747" y="226360"/>
                    <a:pt x="1786371" y="226516"/>
                    <a:pt x="1787309" y="225736"/>
                  </a:cubicBezTo>
                  <a:cubicBezTo>
                    <a:pt x="1788245" y="224799"/>
                    <a:pt x="1788090" y="224174"/>
                    <a:pt x="1787309" y="223081"/>
                  </a:cubicBezTo>
                  <a:cubicBezTo>
                    <a:pt x="1783951" y="218318"/>
                    <a:pt x="1781023" y="215702"/>
                    <a:pt x="1777841" y="215234"/>
                  </a:cubicBezTo>
                  <a:close/>
                  <a:moveTo>
                    <a:pt x="1630996" y="193411"/>
                  </a:moveTo>
                  <a:cubicBezTo>
                    <a:pt x="1630372" y="193411"/>
                    <a:pt x="1629904" y="193567"/>
                    <a:pt x="1629435" y="193724"/>
                  </a:cubicBezTo>
                  <a:cubicBezTo>
                    <a:pt x="1628186" y="194192"/>
                    <a:pt x="1628186" y="194816"/>
                    <a:pt x="1628342" y="197471"/>
                  </a:cubicBezTo>
                  <a:cubicBezTo>
                    <a:pt x="1628342" y="199657"/>
                    <a:pt x="1626780" y="200594"/>
                    <a:pt x="1625063" y="199033"/>
                  </a:cubicBezTo>
                  <a:cubicBezTo>
                    <a:pt x="1622408" y="196690"/>
                    <a:pt x="1620222" y="198096"/>
                    <a:pt x="1619285" y="200126"/>
                  </a:cubicBezTo>
                  <a:cubicBezTo>
                    <a:pt x="1616787" y="205123"/>
                    <a:pt x="1611790" y="205591"/>
                    <a:pt x="1607574" y="207465"/>
                  </a:cubicBezTo>
                  <a:cubicBezTo>
                    <a:pt x="1607574" y="207465"/>
                    <a:pt x="1607417" y="207465"/>
                    <a:pt x="1607417" y="207465"/>
                  </a:cubicBezTo>
                  <a:cubicBezTo>
                    <a:pt x="1606792" y="203561"/>
                    <a:pt x="1603982" y="200750"/>
                    <a:pt x="1601795" y="197627"/>
                  </a:cubicBezTo>
                  <a:cubicBezTo>
                    <a:pt x="1597423" y="200126"/>
                    <a:pt x="1594924" y="206684"/>
                    <a:pt x="1597110" y="211057"/>
                  </a:cubicBezTo>
                  <a:cubicBezTo>
                    <a:pt x="1597423" y="211682"/>
                    <a:pt x="1599297" y="211525"/>
                    <a:pt x="1600390" y="211681"/>
                  </a:cubicBezTo>
                  <a:cubicBezTo>
                    <a:pt x="1602576" y="209964"/>
                    <a:pt x="1604606" y="207778"/>
                    <a:pt x="1607574" y="207465"/>
                  </a:cubicBezTo>
                  <a:cubicBezTo>
                    <a:pt x="1607574" y="207621"/>
                    <a:pt x="1607574" y="207621"/>
                    <a:pt x="1607574" y="207621"/>
                  </a:cubicBezTo>
                  <a:cubicBezTo>
                    <a:pt x="1607574" y="207621"/>
                    <a:pt x="1607729" y="207621"/>
                    <a:pt x="1607729" y="207621"/>
                  </a:cubicBezTo>
                  <a:cubicBezTo>
                    <a:pt x="1609447" y="209495"/>
                    <a:pt x="1611321" y="211213"/>
                    <a:pt x="1613039" y="213087"/>
                  </a:cubicBezTo>
                  <a:cubicBezTo>
                    <a:pt x="1616318" y="218709"/>
                    <a:pt x="1622877" y="216991"/>
                    <a:pt x="1625375" y="215117"/>
                  </a:cubicBezTo>
                  <a:cubicBezTo>
                    <a:pt x="1629123" y="212774"/>
                    <a:pt x="1634120" y="208402"/>
                    <a:pt x="1631778" y="201844"/>
                  </a:cubicBezTo>
                  <a:cubicBezTo>
                    <a:pt x="1631309" y="198877"/>
                    <a:pt x="1632714" y="196378"/>
                    <a:pt x="1633963" y="194192"/>
                  </a:cubicBezTo>
                  <a:cubicBezTo>
                    <a:pt x="1632714" y="192786"/>
                    <a:pt x="1631934" y="193255"/>
                    <a:pt x="1630996" y="193411"/>
                  </a:cubicBezTo>
                  <a:close/>
                  <a:moveTo>
                    <a:pt x="461462" y="24938"/>
                  </a:moveTo>
                  <a:cubicBezTo>
                    <a:pt x="457975" y="25122"/>
                    <a:pt x="457240" y="27692"/>
                    <a:pt x="457057" y="30813"/>
                  </a:cubicBezTo>
                  <a:cubicBezTo>
                    <a:pt x="456873" y="33383"/>
                    <a:pt x="457607" y="34668"/>
                    <a:pt x="460177" y="34301"/>
                  </a:cubicBezTo>
                  <a:cubicBezTo>
                    <a:pt x="463482" y="34117"/>
                    <a:pt x="464400" y="32465"/>
                    <a:pt x="463666" y="29711"/>
                  </a:cubicBezTo>
                  <a:cubicBezTo>
                    <a:pt x="463665" y="27508"/>
                    <a:pt x="464584" y="24938"/>
                    <a:pt x="461462" y="24938"/>
                  </a:cubicBezTo>
                  <a:close/>
                  <a:moveTo>
                    <a:pt x="1258445" y="137867"/>
                  </a:moveTo>
                  <a:cubicBezTo>
                    <a:pt x="1256103" y="137555"/>
                    <a:pt x="1254542" y="139273"/>
                    <a:pt x="1254854" y="141147"/>
                  </a:cubicBezTo>
                  <a:cubicBezTo>
                    <a:pt x="1255323" y="143957"/>
                    <a:pt x="1257353" y="146144"/>
                    <a:pt x="1260476" y="146768"/>
                  </a:cubicBezTo>
                  <a:cubicBezTo>
                    <a:pt x="1261881" y="146925"/>
                    <a:pt x="1262662" y="145987"/>
                    <a:pt x="1262193" y="143957"/>
                  </a:cubicBezTo>
                  <a:cubicBezTo>
                    <a:pt x="1260788" y="142552"/>
                    <a:pt x="1262662" y="138336"/>
                    <a:pt x="1258445" y="137867"/>
                  </a:cubicBezTo>
                  <a:close/>
                  <a:moveTo>
                    <a:pt x="386748" y="11904"/>
                  </a:moveTo>
                  <a:cubicBezTo>
                    <a:pt x="383627" y="13189"/>
                    <a:pt x="379589" y="16310"/>
                    <a:pt x="380139" y="19247"/>
                  </a:cubicBezTo>
                  <a:cubicBezTo>
                    <a:pt x="381241" y="23286"/>
                    <a:pt x="387481" y="21634"/>
                    <a:pt x="390787" y="24571"/>
                  </a:cubicBezTo>
                  <a:cubicBezTo>
                    <a:pt x="392438" y="26040"/>
                    <a:pt x="393172" y="23286"/>
                    <a:pt x="393172" y="21634"/>
                  </a:cubicBezTo>
                  <a:cubicBezTo>
                    <a:pt x="393172" y="16677"/>
                    <a:pt x="389317" y="10803"/>
                    <a:pt x="386748" y="11904"/>
                  </a:cubicBezTo>
                  <a:close/>
                  <a:moveTo>
                    <a:pt x="714689" y="58855"/>
                  </a:moveTo>
                  <a:cubicBezTo>
                    <a:pt x="715626" y="61978"/>
                    <a:pt x="713909" y="66975"/>
                    <a:pt x="715158" y="66507"/>
                  </a:cubicBezTo>
                  <a:cubicBezTo>
                    <a:pt x="719998" y="64477"/>
                    <a:pt x="719842" y="68380"/>
                    <a:pt x="721092" y="70254"/>
                  </a:cubicBezTo>
                  <a:cubicBezTo>
                    <a:pt x="722810" y="72597"/>
                    <a:pt x="724058" y="71816"/>
                    <a:pt x="725776" y="70567"/>
                  </a:cubicBezTo>
                  <a:cubicBezTo>
                    <a:pt x="728275" y="68537"/>
                    <a:pt x="727807" y="66194"/>
                    <a:pt x="726869" y="63539"/>
                  </a:cubicBezTo>
                  <a:cubicBezTo>
                    <a:pt x="725933" y="60885"/>
                    <a:pt x="724214" y="59323"/>
                    <a:pt x="721560" y="61041"/>
                  </a:cubicBezTo>
                  <a:cubicBezTo>
                    <a:pt x="718750" y="62915"/>
                    <a:pt x="717500" y="60260"/>
                    <a:pt x="714689" y="58855"/>
                  </a:cubicBezTo>
                  <a:close/>
                  <a:moveTo>
                    <a:pt x="480371" y="23286"/>
                  </a:moveTo>
                  <a:cubicBezTo>
                    <a:pt x="482206" y="27692"/>
                    <a:pt x="482941" y="30813"/>
                    <a:pt x="487530" y="29895"/>
                  </a:cubicBezTo>
                  <a:cubicBezTo>
                    <a:pt x="488632" y="29528"/>
                    <a:pt x="490284" y="28977"/>
                    <a:pt x="489734" y="27876"/>
                  </a:cubicBezTo>
                  <a:cubicBezTo>
                    <a:pt x="488081" y="24571"/>
                    <a:pt x="484777" y="24388"/>
                    <a:pt x="480371" y="23286"/>
                  </a:cubicBezTo>
                  <a:close/>
                  <a:moveTo>
                    <a:pt x="808071" y="70254"/>
                  </a:moveTo>
                  <a:cubicBezTo>
                    <a:pt x="806040" y="69317"/>
                    <a:pt x="805885" y="71035"/>
                    <a:pt x="804947" y="71972"/>
                  </a:cubicBezTo>
                  <a:cubicBezTo>
                    <a:pt x="802605" y="74471"/>
                    <a:pt x="799325" y="76032"/>
                    <a:pt x="797140" y="78999"/>
                  </a:cubicBezTo>
                  <a:cubicBezTo>
                    <a:pt x="792611" y="85089"/>
                    <a:pt x="792767" y="85245"/>
                    <a:pt x="799794" y="88056"/>
                  </a:cubicBezTo>
                  <a:cubicBezTo>
                    <a:pt x="804479" y="89930"/>
                    <a:pt x="805885" y="87588"/>
                    <a:pt x="806821" y="84152"/>
                  </a:cubicBezTo>
                  <a:cubicBezTo>
                    <a:pt x="807759" y="80717"/>
                    <a:pt x="808226" y="77125"/>
                    <a:pt x="808852" y="73690"/>
                  </a:cubicBezTo>
                  <a:cubicBezTo>
                    <a:pt x="809008" y="72441"/>
                    <a:pt x="810100" y="71035"/>
                    <a:pt x="808071" y="70254"/>
                  </a:cubicBezTo>
                  <a:close/>
                  <a:moveTo>
                    <a:pt x="1222373" y="129435"/>
                  </a:moveTo>
                  <a:cubicBezTo>
                    <a:pt x="1218313" y="128654"/>
                    <a:pt x="1219094" y="131777"/>
                    <a:pt x="1219094" y="133807"/>
                  </a:cubicBezTo>
                  <a:cubicBezTo>
                    <a:pt x="1219095" y="136774"/>
                    <a:pt x="1218470" y="139741"/>
                    <a:pt x="1220656" y="144426"/>
                  </a:cubicBezTo>
                  <a:cubicBezTo>
                    <a:pt x="1221593" y="139585"/>
                    <a:pt x="1225965" y="139429"/>
                    <a:pt x="1226589" y="135369"/>
                  </a:cubicBezTo>
                  <a:cubicBezTo>
                    <a:pt x="1227215" y="131777"/>
                    <a:pt x="1225965" y="130216"/>
                    <a:pt x="1222373" y="129435"/>
                  </a:cubicBezTo>
                  <a:close/>
                  <a:moveTo>
                    <a:pt x="1769819" y="205435"/>
                  </a:moveTo>
                  <a:cubicBezTo>
                    <a:pt x="1768258" y="205748"/>
                    <a:pt x="1766071" y="206060"/>
                    <a:pt x="1766384" y="208246"/>
                  </a:cubicBezTo>
                  <a:cubicBezTo>
                    <a:pt x="1766696" y="209808"/>
                    <a:pt x="1768570" y="210744"/>
                    <a:pt x="1770288" y="210276"/>
                  </a:cubicBezTo>
                  <a:cubicBezTo>
                    <a:pt x="1771537" y="209964"/>
                    <a:pt x="1772942" y="209339"/>
                    <a:pt x="1772942" y="207465"/>
                  </a:cubicBezTo>
                  <a:cubicBezTo>
                    <a:pt x="1772474" y="206060"/>
                    <a:pt x="1771381" y="205123"/>
                    <a:pt x="1769819" y="205435"/>
                  </a:cubicBezTo>
                  <a:close/>
                  <a:moveTo>
                    <a:pt x="1714852" y="196847"/>
                  </a:moveTo>
                  <a:cubicBezTo>
                    <a:pt x="1713135" y="200750"/>
                    <a:pt x="1714228" y="204655"/>
                    <a:pt x="1712979" y="207778"/>
                  </a:cubicBezTo>
                  <a:cubicBezTo>
                    <a:pt x="1709700" y="216366"/>
                    <a:pt x="1711886" y="220895"/>
                    <a:pt x="1720943" y="223237"/>
                  </a:cubicBezTo>
                  <a:cubicBezTo>
                    <a:pt x="1725627" y="224486"/>
                    <a:pt x="1728594" y="222456"/>
                    <a:pt x="1729531" y="219489"/>
                  </a:cubicBezTo>
                  <a:cubicBezTo>
                    <a:pt x="1730468" y="216678"/>
                    <a:pt x="1732186" y="211682"/>
                    <a:pt x="1726408" y="210432"/>
                  </a:cubicBezTo>
                  <a:cubicBezTo>
                    <a:pt x="1724534" y="210120"/>
                    <a:pt x="1722192" y="209339"/>
                    <a:pt x="1722504" y="207153"/>
                  </a:cubicBezTo>
                  <a:cubicBezTo>
                    <a:pt x="1722816" y="204810"/>
                    <a:pt x="1725003" y="205904"/>
                    <a:pt x="1726565" y="206060"/>
                  </a:cubicBezTo>
                  <a:cubicBezTo>
                    <a:pt x="1727813" y="206216"/>
                    <a:pt x="1729063" y="206216"/>
                    <a:pt x="1729063" y="204498"/>
                  </a:cubicBezTo>
                  <a:cubicBezTo>
                    <a:pt x="1729062" y="203093"/>
                    <a:pt x="1727813" y="201687"/>
                    <a:pt x="1727033" y="202156"/>
                  </a:cubicBezTo>
                  <a:cubicBezTo>
                    <a:pt x="1720943" y="205279"/>
                    <a:pt x="1719225" y="198408"/>
                    <a:pt x="1714852" y="196847"/>
                  </a:cubicBezTo>
                  <a:close/>
                  <a:moveTo>
                    <a:pt x="441820" y="10436"/>
                  </a:moveTo>
                  <a:cubicBezTo>
                    <a:pt x="459994" y="12639"/>
                    <a:pt x="477617" y="16861"/>
                    <a:pt x="493772" y="25306"/>
                  </a:cubicBezTo>
                  <a:cubicBezTo>
                    <a:pt x="513781" y="35769"/>
                    <a:pt x="530119" y="49538"/>
                    <a:pt x="531221" y="74504"/>
                  </a:cubicBezTo>
                  <a:cubicBezTo>
                    <a:pt x="533424" y="78175"/>
                    <a:pt x="532689" y="82214"/>
                    <a:pt x="532322" y="85885"/>
                  </a:cubicBezTo>
                  <a:cubicBezTo>
                    <a:pt x="532322" y="112688"/>
                    <a:pt x="532323" y="139490"/>
                    <a:pt x="532139" y="166292"/>
                  </a:cubicBezTo>
                  <a:cubicBezTo>
                    <a:pt x="532139" y="170147"/>
                    <a:pt x="532323" y="174185"/>
                    <a:pt x="530670" y="177857"/>
                  </a:cubicBezTo>
                  <a:cubicBezTo>
                    <a:pt x="531038" y="178224"/>
                    <a:pt x="531038" y="178591"/>
                    <a:pt x="530670" y="178958"/>
                  </a:cubicBezTo>
                  <a:cubicBezTo>
                    <a:pt x="530854" y="184833"/>
                    <a:pt x="530120" y="190707"/>
                    <a:pt x="527366" y="196031"/>
                  </a:cubicBezTo>
                  <a:cubicBezTo>
                    <a:pt x="525347" y="206311"/>
                    <a:pt x="518738" y="213471"/>
                    <a:pt x="511579" y="220079"/>
                  </a:cubicBezTo>
                  <a:cubicBezTo>
                    <a:pt x="496158" y="234398"/>
                    <a:pt x="477067" y="241374"/>
                    <a:pt x="456690" y="244862"/>
                  </a:cubicBezTo>
                  <a:cubicBezTo>
                    <a:pt x="416303" y="252021"/>
                    <a:pt x="375917" y="251104"/>
                    <a:pt x="335898" y="242843"/>
                  </a:cubicBezTo>
                  <a:cubicBezTo>
                    <a:pt x="316438" y="238804"/>
                    <a:pt x="299549" y="230176"/>
                    <a:pt x="286883" y="214389"/>
                  </a:cubicBezTo>
                  <a:cubicBezTo>
                    <a:pt x="284496" y="212736"/>
                    <a:pt x="282293" y="211084"/>
                    <a:pt x="281192" y="208331"/>
                  </a:cubicBezTo>
                  <a:cubicBezTo>
                    <a:pt x="274583" y="192727"/>
                    <a:pt x="270912" y="176572"/>
                    <a:pt x="274400" y="159499"/>
                  </a:cubicBezTo>
                  <a:cubicBezTo>
                    <a:pt x="274767" y="159132"/>
                    <a:pt x="275134" y="158949"/>
                    <a:pt x="275684" y="158581"/>
                  </a:cubicBezTo>
                  <a:cubicBezTo>
                    <a:pt x="275684" y="157664"/>
                    <a:pt x="275501" y="156746"/>
                    <a:pt x="275318" y="155828"/>
                  </a:cubicBezTo>
                  <a:cubicBezTo>
                    <a:pt x="275318" y="135267"/>
                    <a:pt x="275134" y="114523"/>
                    <a:pt x="275501" y="93963"/>
                  </a:cubicBezTo>
                  <a:cubicBezTo>
                    <a:pt x="275868" y="76523"/>
                    <a:pt x="277887" y="59451"/>
                    <a:pt x="289086" y="44948"/>
                  </a:cubicBezTo>
                  <a:cubicBezTo>
                    <a:pt x="298999" y="30629"/>
                    <a:pt x="313685" y="23286"/>
                    <a:pt x="329289" y="17963"/>
                  </a:cubicBezTo>
                  <a:cubicBezTo>
                    <a:pt x="366187" y="5663"/>
                    <a:pt x="403820" y="6030"/>
                    <a:pt x="441820" y="10436"/>
                  </a:cubicBezTo>
                  <a:close/>
                  <a:moveTo>
                    <a:pt x="1149916" y="106804"/>
                  </a:moveTo>
                  <a:cubicBezTo>
                    <a:pt x="1143190" y="109792"/>
                    <a:pt x="1136652" y="112781"/>
                    <a:pt x="1128432" y="116517"/>
                  </a:cubicBezTo>
                  <a:cubicBezTo>
                    <a:pt x="1128805" y="111661"/>
                    <a:pt x="1129180" y="108671"/>
                    <a:pt x="1129366" y="105869"/>
                  </a:cubicBezTo>
                  <a:cubicBezTo>
                    <a:pt x="1120772" y="100638"/>
                    <a:pt x="1120586" y="108111"/>
                    <a:pt x="1118905" y="112034"/>
                  </a:cubicBezTo>
                  <a:cubicBezTo>
                    <a:pt x="1122827" y="118386"/>
                    <a:pt x="1126377" y="124177"/>
                    <a:pt x="1130860" y="131650"/>
                  </a:cubicBezTo>
                  <a:cubicBezTo>
                    <a:pt x="1132729" y="126045"/>
                    <a:pt x="1133849" y="122870"/>
                    <a:pt x="1134783" y="119880"/>
                  </a:cubicBezTo>
                  <a:cubicBezTo>
                    <a:pt x="1148422" y="123056"/>
                    <a:pt x="1150850" y="120814"/>
                    <a:pt x="1149916" y="106804"/>
                  </a:cubicBezTo>
                  <a:close/>
                  <a:moveTo>
                    <a:pt x="1725939" y="185037"/>
                  </a:moveTo>
                  <a:cubicBezTo>
                    <a:pt x="1724534" y="185486"/>
                    <a:pt x="1723206" y="186462"/>
                    <a:pt x="1721723" y="187165"/>
                  </a:cubicBezTo>
                  <a:cubicBezTo>
                    <a:pt x="1719225" y="188414"/>
                    <a:pt x="1716414" y="189663"/>
                    <a:pt x="1717039" y="192474"/>
                  </a:cubicBezTo>
                  <a:cubicBezTo>
                    <a:pt x="1717664" y="195441"/>
                    <a:pt x="1721411" y="194348"/>
                    <a:pt x="1723754" y="195129"/>
                  </a:cubicBezTo>
                  <a:cubicBezTo>
                    <a:pt x="1727189" y="196222"/>
                    <a:pt x="1727658" y="194036"/>
                    <a:pt x="1728282" y="191693"/>
                  </a:cubicBezTo>
                  <a:cubicBezTo>
                    <a:pt x="1728906" y="189663"/>
                    <a:pt x="1729999" y="187789"/>
                    <a:pt x="1730624" y="186072"/>
                  </a:cubicBezTo>
                  <a:cubicBezTo>
                    <a:pt x="1728828" y="184666"/>
                    <a:pt x="1727345" y="184588"/>
                    <a:pt x="1725939" y="185037"/>
                  </a:cubicBezTo>
                  <a:close/>
                  <a:moveTo>
                    <a:pt x="794095" y="46382"/>
                  </a:moveTo>
                  <a:cubicBezTo>
                    <a:pt x="792455" y="45269"/>
                    <a:pt x="790113" y="45191"/>
                    <a:pt x="787146" y="45581"/>
                  </a:cubicBezTo>
                  <a:cubicBezTo>
                    <a:pt x="780743" y="46362"/>
                    <a:pt x="778869" y="49642"/>
                    <a:pt x="777932" y="54639"/>
                  </a:cubicBezTo>
                  <a:cubicBezTo>
                    <a:pt x="777620" y="56044"/>
                    <a:pt x="777464" y="57293"/>
                    <a:pt x="775903" y="58074"/>
                  </a:cubicBezTo>
                  <a:cubicBezTo>
                    <a:pt x="774497" y="58855"/>
                    <a:pt x="771687" y="59167"/>
                    <a:pt x="773560" y="61666"/>
                  </a:cubicBezTo>
                  <a:cubicBezTo>
                    <a:pt x="775122" y="63852"/>
                    <a:pt x="777464" y="64164"/>
                    <a:pt x="779806" y="62446"/>
                  </a:cubicBezTo>
                  <a:cubicBezTo>
                    <a:pt x="783398" y="60104"/>
                    <a:pt x="786990" y="58386"/>
                    <a:pt x="791362" y="57606"/>
                  </a:cubicBezTo>
                  <a:cubicBezTo>
                    <a:pt x="793704" y="57137"/>
                    <a:pt x="796671" y="55732"/>
                    <a:pt x="796827" y="53389"/>
                  </a:cubicBezTo>
                  <a:cubicBezTo>
                    <a:pt x="796672" y="49642"/>
                    <a:pt x="795734" y="47495"/>
                    <a:pt x="794095" y="46382"/>
                  </a:cubicBezTo>
                  <a:close/>
                  <a:moveTo>
                    <a:pt x="1463814" y="138217"/>
                  </a:moveTo>
                  <a:cubicBezTo>
                    <a:pt x="1461784" y="138530"/>
                    <a:pt x="1460847" y="140404"/>
                    <a:pt x="1462877" y="142277"/>
                  </a:cubicBezTo>
                  <a:cubicBezTo>
                    <a:pt x="1459753" y="145244"/>
                    <a:pt x="1457567" y="152272"/>
                    <a:pt x="1452102" y="144620"/>
                  </a:cubicBezTo>
                  <a:cubicBezTo>
                    <a:pt x="1451477" y="143839"/>
                    <a:pt x="1450540" y="143527"/>
                    <a:pt x="1449760" y="144464"/>
                  </a:cubicBezTo>
                  <a:cubicBezTo>
                    <a:pt x="1449447" y="144932"/>
                    <a:pt x="1448979" y="145869"/>
                    <a:pt x="1449135" y="146181"/>
                  </a:cubicBezTo>
                  <a:cubicBezTo>
                    <a:pt x="1453819" y="152896"/>
                    <a:pt x="1452570" y="159455"/>
                    <a:pt x="1448823" y="166170"/>
                  </a:cubicBezTo>
                  <a:cubicBezTo>
                    <a:pt x="1447105" y="169136"/>
                    <a:pt x="1449760" y="171635"/>
                    <a:pt x="1451946" y="173197"/>
                  </a:cubicBezTo>
                  <a:cubicBezTo>
                    <a:pt x="1453508" y="174446"/>
                    <a:pt x="1455849" y="176164"/>
                    <a:pt x="1457724" y="174758"/>
                  </a:cubicBezTo>
                  <a:cubicBezTo>
                    <a:pt x="1459910" y="173040"/>
                    <a:pt x="1458348" y="170386"/>
                    <a:pt x="1457880" y="168200"/>
                  </a:cubicBezTo>
                  <a:cubicBezTo>
                    <a:pt x="1457567" y="167106"/>
                    <a:pt x="1457255" y="165857"/>
                    <a:pt x="1457411" y="164764"/>
                  </a:cubicBezTo>
                  <a:cubicBezTo>
                    <a:pt x="1457568" y="163046"/>
                    <a:pt x="1455694" y="160548"/>
                    <a:pt x="1458036" y="159767"/>
                  </a:cubicBezTo>
                  <a:cubicBezTo>
                    <a:pt x="1460690" y="158986"/>
                    <a:pt x="1460534" y="161797"/>
                    <a:pt x="1460691" y="163515"/>
                  </a:cubicBezTo>
                  <a:cubicBezTo>
                    <a:pt x="1460847" y="164608"/>
                    <a:pt x="1462096" y="165701"/>
                    <a:pt x="1462252" y="165389"/>
                  </a:cubicBezTo>
                  <a:cubicBezTo>
                    <a:pt x="1465063" y="160236"/>
                    <a:pt x="1468187" y="164764"/>
                    <a:pt x="1471153" y="164608"/>
                  </a:cubicBezTo>
                  <a:cubicBezTo>
                    <a:pt x="1473651" y="164608"/>
                    <a:pt x="1474901" y="162578"/>
                    <a:pt x="1473651" y="159142"/>
                  </a:cubicBezTo>
                  <a:cubicBezTo>
                    <a:pt x="1472402" y="156175"/>
                    <a:pt x="1469904" y="152428"/>
                    <a:pt x="1471778" y="149929"/>
                  </a:cubicBezTo>
                  <a:cubicBezTo>
                    <a:pt x="1474588" y="146494"/>
                    <a:pt x="1472715" y="144464"/>
                    <a:pt x="1471309" y="141965"/>
                  </a:cubicBezTo>
                  <a:cubicBezTo>
                    <a:pt x="1470216" y="138061"/>
                    <a:pt x="1466937" y="137749"/>
                    <a:pt x="1463814" y="138217"/>
                  </a:cubicBezTo>
                  <a:close/>
                  <a:moveTo>
                    <a:pt x="721873" y="24969"/>
                  </a:moveTo>
                  <a:cubicBezTo>
                    <a:pt x="717343" y="27155"/>
                    <a:pt x="719842" y="33714"/>
                    <a:pt x="718280" y="38086"/>
                  </a:cubicBezTo>
                  <a:cubicBezTo>
                    <a:pt x="716563" y="44645"/>
                    <a:pt x="722341" y="42458"/>
                    <a:pt x="724371" y="42771"/>
                  </a:cubicBezTo>
                  <a:cubicBezTo>
                    <a:pt x="729524" y="43864"/>
                    <a:pt x="735146" y="39179"/>
                    <a:pt x="735302" y="34963"/>
                  </a:cubicBezTo>
                  <a:cubicBezTo>
                    <a:pt x="735458" y="30903"/>
                    <a:pt x="726089" y="22939"/>
                    <a:pt x="721873" y="24969"/>
                  </a:cubicBezTo>
                  <a:close/>
                  <a:moveTo>
                    <a:pt x="634581" y="10915"/>
                  </a:moveTo>
                  <a:cubicBezTo>
                    <a:pt x="625212" y="10915"/>
                    <a:pt x="616780" y="10915"/>
                    <a:pt x="608659" y="10915"/>
                  </a:cubicBezTo>
                  <a:cubicBezTo>
                    <a:pt x="609596" y="20284"/>
                    <a:pt x="611002" y="28404"/>
                    <a:pt x="622870" y="28717"/>
                  </a:cubicBezTo>
                  <a:cubicBezTo>
                    <a:pt x="626149" y="28873"/>
                    <a:pt x="628335" y="28404"/>
                    <a:pt x="628647" y="25750"/>
                  </a:cubicBezTo>
                  <a:cubicBezTo>
                    <a:pt x="629584" y="20596"/>
                    <a:pt x="631614" y="15912"/>
                    <a:pt x="634581" y="10915"/>
                  </a:cubicBezTo>
                  <a:close/>
                  <a:moveTo>
                    <a:pt x="1335587" y="107573"/>
                  </a:moveTo>
                  <a:cubicBezTo>
                    <a:pt x="1340428" y="107573"/>
                    <a:pt x="1342458" y="108510"/>
                    <a:pt x="1342146" y="113663"/>
                  </a:cubicBezTo>
                  <a:cubicBezTo>
                    <a:pt x="1341834" y="123969"/>
                    <a:pt x="1341990" y="134120"/>
                    <a:pt x="1342145" y="144426"/>
                  </a:cubicBezTo>
                  <a:cubicBezTo>
                    <a:pt x="1342145" y="148018"/>
                    <a:pt x="1341053" y="149423"/>
                    <a:pt x="1337305" y="149423"/>
                  </a:cubicBezTo>
                  <a:cubicBezTo>
                    <a:pt x="1313569" y="149423"/>
                    <a:pt x="1289677" y="149579"/>
                    <a:pt x="1265941" y="149579"/>
                  </a:cubicBezTo>
                  <a:cubicBezTo>
                    <a:pt x="1251419" y="149579"/>
                    <a:pt x="1236896" y="149423"/>
                    <a:pt x="1222373" y="149735"/>
                  </a:cubicBezTo>
                  <a:cubicBezTo>
                    <a:pt x="1217845" y="149891"/>
                    <a:pt x="1216127" y="148642"/>
                    <a:pt x="1216283" y="143801"/>
                  </a:cubicBezTo>
                  <a:cubicBezTo>
                    <a:pt x="1216752" y="133807"/>
                    <a:pt x="1216752" y="123813"/>
                    <a:pt x="1216284" y="113819"/>
                  </a:cubicBezTo>
                  <a:cubicBezTo>
                    <a:pt x="1216127" y="108510"/>
                    <a:pt x="1218001" y="107573"/>
                    <a:pt x="1222842" y="107573"/>
                  </a:cubicBezTo>
                  <a:cubicBezTo>
                    <a:pt x="1241581" y="107885"/>
                    <a:pt x="1260476" y="107729"/>
                    <a:pt x="1279215" y="107729"/>
                  </a:cubicBezTo>
                  <a:cubicBezTo>
                    <a:pt x="1297954" y="107729"/>
                    <a:pt x="1316849" y="107885"/>
                    <a:pt x="1335587" y="107573"/>
                  </a:cubicBezTo>
                  <a:close/>
                  <a:moveTo>
                    <a:pt x="916210" y="46781"/>
                  </a:moveTo>
                  <a:cubicBezTo>
                    <a:pt x="915630" y="54707"/>
                    <a:pt x="915243" y="60894"/>
                    <a:pt x="914857" y="65921"/>
                  </a:cubicBezTo>
                  <a:cubicBezTo>
                    <a:pt x="905770" y="66307"/>
                    <a:pt x="898423" y="66501"/>
                    <a:pt x="891270" y="66694"/>
                  </a:cubicBezTo>
                  <a:cubicBezTo>
                    <a:pt x="887596" y="66887"/>
                    <a:pt x="882570" y="65727"/>
                    <a:pt x="880637" y="67661"/>
                  </a:cubicBezTo>
                  <a:cubicBezTo>
                    <a:pt x="875223" y="72881"/>
                    <a:pt x="870776" y="79647"/>
                    <a:pt x="865556" y="86221"/>
                  </a:cubicBezTo>
                  <a:cubicBezTo>
                    <a:pt x="879476" y="100914"/>
                    <a:pt x="895137" y="100141"/>
                    <a:pt x="910217" y="90667"/>
                  </a:cubicBezTo>
                  <a:cubicBezTo>
                    <a:pt x="912150" y="95888"/>
                    <a:pt x="913697" y="99754"/>
                    <a:pt x="914470" y="101881"/>
                  </a:cubicBezTo>
                  <a:cubicBezTo>
                    <a:pt x="924136" y="99368"/>
                    <a:pt x="932450" y="97241"/>
                    <a:pt x="941731" y="94728"/>
                  </a:cubicBezTo>
                  <a:cubicBezTo>
                    <a:pt x="936123" y="89508"/>
                    <a:pt x="925876" y="87961"/>
                    <a:pt x="925877" y="76748"/>
                  </a:cubicBezTo>
                  <a:cubicBezTo>
                    <a:pt x="928390" y="78681"/>
                    <a:pt x="930323" y="80034"/>
                    <a:pt x="934189" y="82934"/>
                  </a:cubicBezTo>
                  <a:cubicBezTo>
                    <a:pt x="932257" y="73461"/>
                    <a:pt x="929357" y="66307"/>
                    <a:pt x="929743" y="59347"/>
                  </a:cubicBezTo>
                  <a:cubicBezTo>
                    <a:pt x="930517" y="47167"/>
                    <a:pt x="920270" y="51808"/>
                    <a:pt x="916210" y="46781"/>
                  </a:cubicBezTo>
                  <a:close/>
                  <a:moveTo>
                    <a:pt x="1147674" y="65330"/>
                  </a:moveTo>
                  <a:cubicBezTo>
                    <a:pt x="1146740" y="65517"/>
                    <a:pt x="1145992" y="65890"/>
                    <a:pt x="1145058" y="66077"/>
                  </a:cubicBezTo>
                  <a:cubicBezTo>
                    <a:pt x="1146179" y="70374"/>
                    <a:pt x="1147113" y="74484"/>
                    <a:pt x="1148047" y="78594"/>
                  </a:cubicBezTo>
                  <a:cubicBezTo>
                    <a:pt x="1145246" y="80649"/>
                    <a:pt x="1142069" y="83078"/>
                    <a:pt x="1138893" y="85319"/>
                  </a:cubicBezTo>
                  <a:cubicBezTo>
                    <a:pt x="1139267" y="86440"/>
                    <a:pt x="1139828" y="87561"/>
                    <a:pt x="1140202" y="88682"/>
                  </a:cubicBezTo>
                  <a:cubicBezTo>
                    <a:pt x="1147861" y="84759"/>
                    <a:pt x="1155147" y="98210"/>
                    <a:pt x="1163927" y="86441"/>
                  </a:cubicBezTo>
                  <a:cubicBezTo>
                    <a:pt x="1158696" y="79715"/>
                    <a:pt x="1153092" y="72429"/>
                    <a:pt x="1147674" y="65330"/>
                  </a:cubicBezTo>
                  <a:close/>
                  <a:moveTo>
                    <a:pt x="821500" y="10758"/>
                  </a:moveTo>
                  <a:cubicBezTo>
                    <a:pt x="816191" y="12008"/>
                    <a:pt x="810725" y="7948"/>
                    <a:pt x="806353" y="13257"/>
                  </a:cubicBezTo>
                  <a:cubicBezTo>
                    <a:pt x="802293" y="9197"/>
                    <a:pt x="799950" y="12945"/>
                    <a:pt x="797140" y="15131"/>
                  </a:cubicBezTo>
                  <a:cubicBezTo>
                    <a:pt x="797608" y="16068"/>
                    <a:pt x="797921" y="17317"/>
                    <a:pt x="798545" y="18254"/>
                  </a:cubicBezTo>
                  <a:cubicBezTo>
                    <a:pt x="803230" y="24500"/>
                    <a:pt x="807290" y="30903"/>
                    <a:pt x="806977" y="39179"/>
                  </a:cubicBezTo>
                  <a:cubicBezTo>
                    <a:pt x="806822" y="43551"/>
                    <a:pt x="808070" y="47924"/>
                    <a:pt x="814005" y="47768"/>
                  </a:cubicBezTo>
                  <a:cubicBezTo>
                    <a:pt x="816347" y="35744"/>
                    <a:pt x="818846" y="23563"/>
                    <a:pt x="821500" y="10758"/>
                  </a:cubicBezTo>
                  <a:close/>
                  <a:moveTo>
                    <a:pt x="904416" y="21647"/>
                  </a:moveTo>
                  <a:cubicBezTo>
                    <a:pt x="903257" y="22807"/>
                    <a:pt x="902097" y="23774"/>
                    <a:pt x="900936" y="24934"/>
                  </a:cubicBezTo>
                  <a:cubicBezTo>
                    <a:pt x="904224" y="29961"/>
                    <a:pt x="907703" y="35181"/>
                    <a:pt x="910990" y="40208"/>
                  </a:cubicBezTo>
                  <a:cubicBezTo>
                    <a:pt x="911957" y="40014"/>
                    <a:pt x="913116" y="39821"/>
                    <a:pt x="914276" y="39628"/>
                  </a:cubicBezTo>
                  <a:cubicBezTo>
                    <a:pt x="914084" y="35761"/>
                    <a:pt x="915050" y="31314"/>
                    <a:pt x="913310" y="28221"/>
                  </a:cubicBezTo>
                  <a:cubicBezTo>
                    <a:pt x="911763" y="25321"/>
                    <a:pt x="907510" y="23774"/>
                    <a:pt x="904416" y="21647"/>
                  </a:cubicBezTo>
                  <a:close/>
                  <a:moveTo>
                    <a:pt x="821187" y="7792"/>
                  </a:moveTo>
                  <a:cubicBezTo>
                    <a:pt x="823687" y="7792"/>
                    <a:pt x="825560" y="7635"/>
                    <a:pt x="824780" y="11539"/>
                  </a:cubicBezTo>
                  <a:cubicBezTo>
                    <a:pt x="821344" y="26687"/>
                    <a:pt x="818065" y="41990"/>
                    <a:pt x="814785" y="57137"/>
                  </a:cubicBezTo>
                  <a:cubicBezTo>
                    <a:pt x="814629" y="57606"/>
                    <a:pt x="814629" y="58074"/>
                    <a:pt x="814473" y="58543"/>
                  </a:cubicBezTo>
                  <a:cubicBezTo>
                    <a:pt x="810101" y="80092"/>
                    <a:pt x="805884" y="101798"/>
                    <a:pt x="801356" y="123348"/>
                  </a:cubicBezTo>
                  <a:cubicBezTo>
                    <a:pt x="793236" y="162075"/>
                    <a:pt x="785116" y="200958"/>
                    <a:pt x="776995" y="239684"/>
                  </a:cubicBezTo>
                  <a:cubicBezTo>
                    <a:pt x="776839" y="240622"/>
                    <a:pt x="776371" y="241402"/>
                    <a:pt x="776059" y="242339"/>
                  </a:cubicBezTo>
                  <a:cubicBezTo>
                    <a:pt x="776683" y="248273"/>
                    <a:pt x="773716" y="249679"/>
                    <a:pt x="768094" y="249679"/>
                  </a:cubicBezTo>
                  <a:cubicBezTo>
                    <a:pt x="722184" y="249366"/>
                    <a:pt x="676431" y="249366"/>
                    <a:pt x="630521" y="249678"/>
                  </a:cubicBezTo>
                  <a:cubicBezTo>
                    <a:pt x="624275" y="249835"/>
                    <a:pt x="621933" y="247961"/>
                    <a:pt x="622557" y="242027"/>
                  </a:cubicBezTo>
                  <a:cubicBezTo>
                    <a:pt x="615218" y="211733"/>
                    <a:pt x="607723" y="181594"/>
                    <a:pt x="600540" y="151456"/>
                  </a:cubicBezTo>
                  <a:cubicBezTo>
                    <a:pt x="589608" y="105702"/>
                    <a:pt x="578989" y="59948"/>
                    <a:pt x="567902" y="14350"/>
                  </a:cubicBezTo>
                  <a:cubicBezTo>
                    <a:pt x="566653" y="9197"/>
                    <a:pt x="567122" y="7635"/>
                    <a:pt x="573056" y="7635"/>
                  </a:cubicBezTo>
                  <a:cubicBezTo>
                    <a:pt x="603662" y="7948"/>
                    <a:pt x="634425" y="7948"/>
                    <a:pt x="665032" y="7635"/>
                  </a:cubicBezTo>
                  <a:cubicBezTo>
                    <a:pt x="670340" y="7635"/>
                    <a:pt x="672059" y="9353"/>
                    <a:pt x="672995" y="14506"/>
                  </a:cubicBezTo>
                  <a:cubicBezTo>
                    <a:pt x="681585" y="65570"/>
                    <a:pt x="690641" y="116477"/>
                    <a:pt x="696263" y="168009"/>
                  </a:cubicBezTo>
                  <a:cubicBezTo>
                    <a:pt x="696263" y="168945"/>
                    <a:pt x="696732" y="169726"/>
                    <a:pt x="697669" y="172069"/>
                  </a:cubicBezTo>
                  <a:cubicBezTo>
                    <a:pt x="700010" y="153017"/>
                    <a:pt x="702041" y="135684"/>
                    <a:pt x="704383" y="118194"/>
                  </a:cubicBezTo>
                  <a:cubicBezTo>
                    <a:pt x="707350" y="96332"/>
                    <a:pt x="710786" y="74471"/>
                    <a:pt x="713753" y="52609"/>
                  </a:cubicBezTo>
                  <a:cubicBezTo>
                    <a:pt x="715470" y="39491"/>
                    <a:pt x="717031" y="26374"/>
                    <a:pt x="718593" y="13257"/>
                  </a:cubicBezTo>
                  <a:cubicBezTo>
                    <a:pt x="718905" y="9822"/>
                    <a:pt x="720155" y="7792"/>
                    <a:pt x="724214" y="7792"/>
                  </a:cubicBezTo>
                  <a:cubicBezTo>
                    <a:pt x="747170" y="8104"/>
                    <a:pt x="769969" y="8104"/>
                    <a:pt x="792767" y="8104"/>
                  </a:cubicBezTo>
                  <a:cubicBezTo>
                    <a:pt x="802293" y="7948"/>
                    <a:pt x="811662" y="7948"/>
                    <a:pt x="821187" y="7792"/>
                  </a:cubicBezTo>
                  <a:close/>
                  <a:moveTo>
                    <a:pt x="1490048" y="101677"/>
                  </a:moveTo>
                  <a:cubicBezTo>
                    <a:pt x="1487862" y="102145"/>
                    <a:pt x="1487862" y="104644"/>
                    <a:pt x="1487705" y="106361"/>
                  </a:cubicBezTo>
                  <a:cubicBezTo>
                    <a:pt x="1487393" y="107923"/>
                    <a:pt x="1488331" y="109172"/>
                    <a:pt x="1490204" y="108391"/>
                  </a:cubicBezTo>
                  <a:cubicBezTo>
                    <a:pt x="1491453" y="107767"/>
                    <a:pt x="1493484" y="107454"/>
                    <a:pt x="1493640" y="105424"/>
                  </a:cubicBezTo>
                  <a:cubicBezTo>
                    <a:pt x="1492078" y="104487"/>
                    <a:pt x="1492390" y="101208"/>
                    <a:pt x="1490048" y="101677"/>
                  </a:cubicBezTo>
                  <a:close/>
                  <a:moveTo>
                    <a:pt x="1008870" y="23670"/>
                  </a:moveTo>
                  <a:cubicBezTo>
                    <a:pt x="1004013" y="26098"/>
                    <a:pt x="1000089" y="28154"/>
                    <a:pt x="993364" y="31516"/>
                  </a:cubicBezTo>
                  <a:cubicBezTo>
                    <a:pt x="1000089" y="34132"/>
                    <a:pt x="1000650" y="43286"/>
                    <a:pt x="1009056" y="37121"/>
                  </a:cubicBezTo>
                  <a:cubicBezTo>
                    <a:pt x="1016529" y="31703"/>
                    <a:pt x="1008870" y="28527"/>
                    <a:pt x="1008870" y="23670"/>
                  </a:cubicBezTo>
                  <a:close/>
                  <a:moveTo>
                    <a:pt x="1139454" y="35066"/>
                  </a:moveTo>
                  <a:cubicBezTo>
                    <a:pt x="1136839" y="36748"/>
                    <a:pt x="1133850" y="38802"/>
                    <a:pt x="1130487" y="41231"/>
                  </a:cubicBezTo>
                  <a:cubicBezTo>
                    <a:pt x="1130113" y="51879"/>
                    <a:pt x="1129740" y="63275"/>
                    <a:pt x="1129739" y="74671"/>
                  </a:cubicBezTo>
                  <a:cubicBezTo>
                    <a:pt x="1130673" y="74857"/>
                    <a:pt x="1131421" y="74857"/>
                    <a:pt x="1132356" y="74857"/>
                  </a:cubicBezTo>
                  <a:cubicBezTo>
                    <a:pt x="1135531" y="68132"/>
                    <a:pt x="1137772" y="60660"/>
                    <a:pt x="1142256" y="55055"/>
                  </a:cubicBezTo>
                  <a:cubicBezTo>
                    <a:pt x="1146366" y="50011"/>
                    <a:pt x="1147674" y="48890"/>
                    <a:pt x="1144311" y="43846"/>
                  </a:cubicBezTo>
                  <a:cubicBezTo>
                    <a:pt x="1142256" y="40857"/>
                    <a:pt x="1140762" y="37308"/>
                    <a:pt x="1139454" y="35066"/>
                  </a:cubicBezTo>
                  <a:close/>
                  <a:moveTo>
                    <a:pt x="1082102" y="24231"/>
                  </a:moveTo>
                  <a:cubicBezTo>
                    <a:pt x="1072948" y="26659"/>
                    <a:pt x="1064541" y="29088"/>
                    <a:pt x="1056134" y="31516"/>
                  </a:cubicBezTo>
                  <a:cubicBezTo>
                    <a:pt x="1063046" y="34318"/>
                    <a:pt x="1069772" y="36373"/>
                    <a:pt x="1076497" y="36373"/>
                  </a:cubicBezTo>
                  <a:cubicBezTo>
                    <a:pt x="1083036" y="36561"/>
                    <a:pt x="1085278" y="32264"/>
                    <a:pt x="1082102" y="24231"/>
                  </a:cubicBezTo>
                  <a:close/>
                  <a:moveTo>
                    <a:pt x="948304" y="1154"/>
                  </a:moveTo>
                  <a:cubicBezTo>
                    <a:pt x="948110" y="86801"/>
                    <a:pt x="947917" y="171288"/>
                    <a:pt x="947724" y="257321"/>
                  </a:cubicBezTo>
                  <a:cubicBezTo>
                    <a:pt x="922590" y="256548"/>
                    <a:pt x="898617" y="255774"/>
                    <a:pt x="874063" y="255001"/>
                  </a:cubicBezTo>
                  <a:cubicBezTo>
                    <a:pt x="873483" y="249395"/>
                    <a:pt x="872904" y="245528"/>
                    <a:pt x="872516" y="241854"/>
                  </a:cubicBezTo>
                  <a:cubicBezTo>
                    <a:pt x="864784" y="240308"/>
                    <a:pt x="859370" y="237215"/>
                    <a:pt x="859563" y="227354"/>
                  </a:cubicBezTo>
                  <a:cubicBezTo>
                    <a:pt x="860143" y="166648"/>
                    <a:pt x="860142" y="105747"/>
                    <a:pt x="860337" y="45041"/>
                  </a:cubicBezTo>
                  <a:cubicBezTo>
                    <a:pt x="860337" y="32474"/>
                    <a:pt x="860529" y="20101"/>
                    <a:pt x="860337" y="7534"/>
                  </a:cubicBezTo>
                  <a:cubicBezTo>
                    <a:pt x="860143" y="2700"/>
                    <a:pt x="861689" y="574"/>
                    <a:pt x="866910" y="767"/>
                  </a:cubicBezTo>
                  <a:cubicBezTo>
                    <a:pt x="878703" y="1154"/>
                    <a:pt x="891463" y="-1746"/>
                    <a:pt x="902290" y="1734"/>
                  </a:cubicBezTo>
                  <a:cubicBezTo>
                    <a:pt x="912150" y="4828"/>
                    <a:pt x="920077" y="961"/>
                    <a:pt x="928776" y="961"/>
                  </a:cubicBezTo>
                  <a:cubicBezTo>
                    <a:pt x="934770" y="961"/>
                    <a:pt x="940957" y="961"/>
                    <a:pt x="948304" y="1154"/>
                  </a:cubicBezTo>
                  <a:close/>
                  <a:moveTo>
                    <a:pt x="1439044" y="69118"/>
                  </a:moveTo>
                  <a:cubicBezTo>
                    <a:pt x="1438243" y="69079"/>
                    <a:pt x="1437424" y="69587"/>
                    <a:pt x="1436174" y="69821"/>
                  </a:cubicBezTo>
                  <a:cubicBezTo>
                    <a:pt x="1433051" y="70445"/>
                    <a:pt x="1432270" y="73256"/>
                    <a:pt x="1429459" y="74818"/>
                  </a:cubicBezTo>
                  <a:cubicBezTo>
                    <a:pt x="1436799" y="77941"/>
                    <a:pt x="1442420" y="82938"/>
                    <a:pt x="1449916" y="83562"/>
                  </a:cubicBezTo>
                  <a:cubicBezTo>
                    <a:pt x="1452102" y="83719"/>
                    <a:pt x="1454288" y="84812"/>
                    <a:pt x="1455226" y="86842"/>
                  </a:cubicBezTo>
                  <a:cubicBezTo>
                    <a:pt x="1457255" y="91370"/>
                    <a:pt x="1458973" y="95118"/>
                    <a:pt x="1465063" y="91370"/>
                  </a:cubicBezTo>
                  <a:cubicBezTo>
                    <a:pt x="1467249" y="90121"/>
                    <a:pt x="1469279" y="93088"/>
                    <a:pt x="1469748" y="94806"/>
                  </a:cubicBezTo>
                  <a:cubicBezTo>
                    <a:pt x="1471310" y="100896"/>
                    <a:pt x="1475837" y="102770"/>
                    <a:pt x="1481303" y="104019"/>
                  </a:cubicBezTo>
                  <a:cubicBezTo>
                    <a:pt x="1480678" y="98710"/>
                    <a:pt x="1481615" y="92776"/>
                    <a:pt x="1473808" y="92151"/>
                  </a:cubicBezTo>
                  <a:cubicBezTo>
                    <a:pt x="1472090" y="91995"/>
                    <a:pt x="1469903" y="90277"/>
                    <a:pt x="1470997" y="89028"/>
                  </a:cubicBezTo>
                  <a:cubicBezTo>
                    <a:pt x="1476774" y="82469"/>
                    <a:pt x="1469123" y="84187"/>
                    <a:pt x="1467093" y="82782"/>
                  </a:cubicBezTo>
                  <a:cubicBezTo>
                    <a:pt x="1464751" y="81064"/>
                    <a:pt x="1462096" y="81689"/>
                    <a:pt x="1459441" y="81845"/>
                  </a:cubicBezTo>
                  <a:cubicBezTo>
                    <a:pt x="1451477" y="82157"/>
                    <a:pt x="1445231" y="77316"/>
                    <a:pt x="1441796" y="71694"/>
                  </a:cubicBezTo>
                  <a:cubicBezTo>
                    <a:pt x="1440624" y="69743"/>
                    <a:pt x="1439843" y="69157"/>
                    <a:pt x="1439044" y="69118"/>
                  </a:cubicBezTo>
                  <a:close/>
                  <a:moveTo>
                    <a:pt x="1145805" y="24978"/>
                  </a:moveTo>
                  <a:cubicBezTo>
                    <a:pt x="1145058" y="26285"/>
                    <a:pt x="1144124" y="27406"/>
                    <a:pt x="1143565" y="28527"/>
                  </a:cubicBezTo>
                  <a:cubicBezTo>
                    <a:pt x="1146926" y="33572"/>
                    <a:pt x="1150476" y="38802"/>
                    <a:pt x="1153839" y="43846"/>
                  </a:cubicBezTo>
                  <a:cubicBezTo>
                    <a:pt x="1155333" y="43472"/>
                    <a:pt x="1156828" y="43099"/>
                    <a:pt x="1158323" y="42725"/>
                  </a:cubicBezTo>
                  <a:cubicBezTo>
                    <a:pt x="1159256" y="38242"/>
                    <a:pt x="1162432" y="31143"/>
                    <a:pt x="1160751" y="29835"/>
                  </a:cubicBezTo>
                  <a:cubicBezTo>
                    <a:pt x="1157014" y="26659"/>
                    <a:pt x="1150850" y="26473"/>
                    <a:pt x="1145805" y="24978"/>
                  </a:cubicBezTo>
                  <a:close/>
                  <a:moveTo>
                    <a:pt x="1138893" y="10780"/>
                  </a:moveTo>
                  <a:cubicBezTo>
                    <a:pt x="1137773" y="15637"/>
                    <a:pt x="1137025" y="19373"/>
                    <a:pt x="1135532" y="25912"/>
                  </a:cubicBezTo>
                  <a:cubicBezTo>
                    <a:pt x="1142629" y="22176"/>
                    <a:pt x="1147301" y="19747"/>
                    <a:pt x="1152904" y="16945"/>
                  </a:cubicBezTo>
                  <a:cubicBezTo>
                    <a:pt x="1171400" y="24043"/>
                    <a:pt x="1181488" y="38428"/>
                    <a:pt x="1181674" y="58791"/>
                  </a:cubicBezTo>
                  <a:cubicBezTo>
                    <a:pt x="1181488" y="110540"/>
                    <a:pt x="1181114" y="162101"/>
                    <a:pt x="1180180" y="213662"/>
                  </a:cubicBezTo>
                  <a:cubicBezTo>
                    <a:pt x="1179806" y="226552"/>
                    <a:pt x="1172707" y="236640"/>
                    <a:pt x="1160937" y="242431"/>
                  </a:cubicBezTo>
                  <a:cubicBezTo>
                    <a:pt x="1158322" y="243739"/>
                    <a:pt x="1154773" y="242992"/>
                    <a:pt x="1151784" y="243366"/>
                  </a:cubicBezTo>
                  <a:cubicBezTo>
                    <a:pt x="1149168" y="243740"/>
                    <a:pt x="1145805" y="243365"/>
                    <a:pt x="1144125" y="244860"/>
                  </a:cubicBezTo>
                  <a:cubicBezTo>
                    <a:pt x="1136092" y="252520"/>
                    <a:pt x="1126004" y="251772"/>
                    <a:pt x="1116289" y="251585"/>
                  </a:cubicBezTo>
                  <a:cubicBezTo>
                    <a:pt x="1105641" y="251586"/>
                    <a:pt x="1094991" y="249904"/>
                    <a:pt x="1084530" y="248597"/>
                  </a:cubicBezTo>
                  <a:cubicBezTo>
                    <a:pt x="1082102" y="248223"/>
                    <a:pt x="1079672" y="245981"/>
                    <a:pt x="1076684" y="244299"/>
                  </a:cubicBezTo>
                  <a:cubicBezTo>
                    <a:pt x="1074442" y="252333"/>
                    <a:pt x="1068277" y="252520"/>
                    <a:pt x="1059310" y="250465"/>
                  </a:cubicBezTo>
                  <a:cubicBezTo>
                    <a:pt x="1067716" y="244673"/>
                    <a:pt x="1075003" y="239443"/>
                    <a:pt x="1074442" y="229354"/>
                  </a:cubicBezTo>
                  <a:cubicBezTo>
                    <a:pt x="1074255" y="227673"/>
                    <a:pt x="1074815" y="225618"/>
                    <a:pt x="1074069" y="224124"/>
                  </a:cubicBezTo>
                  <a:cubicBezTo>
                    <a:pt x="1068837" y="213475"/>
                    <a:pt x="1070146" y="211420"/>
                    <a:pt x="1080421" y="211047"/>
                  </a:cubicBezTo>
                  <a:cubicBezTo>
                    <a:pt x="1083036" y="216090"/>
                    <a:pt x="1085464" y="220574"/>
                    <a:pt x="1087706" y="225057"/>
                  </a:cubicBezTo>
                  <a:cubicBezTo>
                    <a:pt x="1100596" y="223003"/>
                    <a:pt x="1106200" y="209926"/>
                    <a:pt x="1099289" y="199464"/>
                  </a:cubicBezTo>
                  <a:cubicBezTo>
                    <a:pt x="1097794" y="197222"/>
                    <a:pt x="1096486" y="194420"/>
                    <a:pt x="1096487" y="191805"/>
                  </a:cubicBezTo>
                  <a:cubicBezTo>
                    <a:pt x="1096486" y="149210"/>
                    <a:pt x="1097047" y="106616"/>
                    <a:pt x="1096860" y="64023"/>
                  </a:cubicBezTo>
                  <a:cubicBezTo>
                    <a:pt x="1096673" y="51132"/>
                    <a:pt x="1083596" y="42539"/>
                    <a:pt x="1071826" y="47022"/>
                  </a:cubicBezTo>
                  <a:cubicBezTo>
                    <a:pt x="1070146" y="47582"/>
                    <a:pt x="1068651" y="51693"/>
                    <a:pt x="1068651" y="54308"/>
                  </a:cubicBezTo>
                  <a:cubicBezTo>
                    <a:pt x="1068277" y="75792"/>
                    <a:pt x="1068464" y="97275"/>
                    <a:pt x="1068276" y="118759"/>
                  </a:cubicBezTo>
                  <a:cubicBezTo>
                    <a:pt x="1068277" y="122122"/>
                    <a:pt x="1067716" y="125485"/>
                    <a:pt x="1067343" y="128847"/>
                  </a:cubicBezTo>
                  <a:cubicBezTo>
                    <a:pt x="1067343" y="128847"/>
                    <a:pt x="1067156" y="128847"/>
                    <a:pt x="1067156" y="128847"/>
                  </a:cubicBezTo>
                  <a:cubicBezTo>
                    <a:pt x="1056134" y="124924"/>
                    <a:pt x="1059123" y="134265"/>
                    <a:pt x="1056134" y="139496"/>
                  </a:cubicBezTo>
                  <a:cubicBezTo>
                    <a:pt x="1067530" y="142112"/>
                    <a:pt x="1066222" y="134452"/>
                    <a:pt x="1067156" y="128847"/>
                  </a:cubicBezTo>
                  <a:cubicBezTo>
                    <a:pt x="1067343" y="149584"/>
                    <a:pt x="1068091" y="170134"/>
                    <a:pt x="1067904" y="190870"/>
                  </a:cubicBezTo>
                  <a:cubicBezTo>
                    <a:pt x="1067716" y="200211"/>
                    <a:pt x="1070706" y="210112"/>
                    <a:pt x="1063793" y="218706"/>
                  </a:cubicBezTo>
                  <a:cubicBezTo>
                    <a:pt x="1063233" y="219266"/>
                    <a:pt x="1065475" y="221882"/>
                    <a:pt x="1065101" y="223002"/>
                  </a:cubicBezTo>
                  <a:cubicBezTo>
                    <a:pt x="1064354" y="225618"/>
                    <a:pt x="1063233" y="228794"/>
                    <a:pt x="1061178" y="230102"/>
                  </a:cubicBezTo>
                  <a:cubicBezTo>
                    <a:pt x="1054826" y="234211"/>
                    <a:pt x="1048101" y="237761"/>
                    <a:pt x="1041562" y="242805"/>
                  </a:cubicBezTo>
                  <a:cubicBezTo>
                    <a:pt x="1049034" y="242244"/>
                    <a:pt x="1054639" y="242619"/>
                    <a:pt x="1054826" y="252333"/>
                  </a:cubicBezTo>
                  <a:cubicBezTo>
                    <a:pt x="1031474" y="252146"/>
                    <a:pt x="1007935" y="252146"/>
                    <a:pt x="982902" y="252146"/>
                  </a:cubicBezTo>
                  <a:cubicBezTo>
                    <a:pt x="983090" y="189189"/>
                    <a:pt x="983275" y="126979"/>
                    <a:pt x="983463" y="63836"/>
                  </a:cubicBezTo>
                  <a:cubicBezTo>
                    <a:pt x="987012" y="63275"/>
                    <a:pt x="990562" y="63462"/>
                    <a:pt x="993364" y="62154"/>
                  </a:cubicBezTo>
                  <a:cubicBezTo>
                    <a:pt x="995793" y="61033"/>
                    <a:pt x="997847" y="58231"/>
                    <a:pt x="999156" y="55803"/>
                  </a:cubicBezTo>
                  <a:cubicBezTo>
                    <a:pt x="999716" y="54868"/>
                    <a:pt x="997848" y="52814"/>
                    <a:pt x="997100" y="51132"/>
                  </a:cubicBezTo>
                  <a:cubicBezTo>
                    <a:pt x="995045" y="53000"/>
                    <a:pt x="992990" y="54868"/>
                    <a:pt x="990935" y="56550"/>
                  </a:cubicBezTo>
                  <a:cubicBezTo>
                    <a:pt x="989814" y="57484"/>
                    <a:pt x="988507" y="58418"/>
                    <a:pt x="985144" y="61033"/>
                  </a:cubicBezTo>
                  <a:cubicBezTo>
                    <a:pt x="981968" y="41605"/>
                    <a:pt x="984210" y="24044"/>
                    <a:pt x="983276" y="4989"/>
                  </a:cubicBezTo>
                  <a:cubicBezTo>
                    <a:pt x="1035958" y="6483"/>
                    <a:pt x="1087706" y="2747"/>
                    <a:pt x="1138893" y="10780"/>
                  </a:cubicBezTo>
                  <a:close/>
                  <a:moveTo>
                    <a:pt x="1419309" y="43899"/>
                  </a:moveTo>
                  <a:cubicBezTo>
                    <a:pt x="1414625" y="43430"/>
                    <a:pt x="1407754" y="49052"/>
                    <a:pt x="1407285" y="53424"/>
                  </a:cubicBezTo>
                  <a:cubicBezTo>
                    <a:pt x="1406504" y="54830"/>
                    <a:pt x="1405879" y="56235"/>
                    <a:pt x="1404943" y="57484"/>
                  </a:cubicBezTo>
                  <a:cubicBezTo>
                    <a:pt x="1403694" y="59046"/>
                    <a:pt x="1399321" y="58889"/>
                    <a:pt x="1402288" y="62325"/>
                  </a:cubicBezTo>
                  <a:cubicBezTo>
                    <a:pt x="1404474" y="64824"/>
                    <a:pt x="1406817" y="63418"/>
                    <a:pt x="1409159" y="61857"/>
                  </a:cubicBezTo>
                  <a:cubicBezTo>
                    <a:pt x="1411970" y="59983"/>
                    <a:pt x="1414937" y="57953"/>
                    <a:pt x="1418685" y="57796"/>
                  </a:cubicBezTo>
                  <a:cubicBezTo>
                    <a:pt x="1421964" y="56703"/>
                    <a:pt x="1425712" y="56235"/>
                    <a:pt x="1424618" y="51082"/>
                  </a:cubicBezTo>
                  <a:cubicBezTo>
                    <a:pt x="1423994" y="47802"/>
                    <a:pt x="1423369" y="44367"/>
                    <a:pt x="1419309" y="43899"/>
                  </a:cubicBezTo>
                  <a:close/>
                  <a:moveTo>
                    <a:pt x="1447886" y="32031"/>
                  </a:moveTo>
                  <a:cubicBezTo>
                    <a:pt x="1443669" y="32812"/>
                    <a:pt x="1436018" y="31718"/>
                    <a:pt x="1435549" y="39526"/>
                  </a:cubicBezTo>
                  <a:cubicBezTo>
                    <a:pt x="1435237" y="44367"/>
                    <a:pt x="1437111" y="47959"/>
                    <a:pt x="1443358" y="48115"/>
                  </a:cubicBezTo>
                  <a:cubicBezTo>
                    <a:pt x="1446480" y="45772"/>
                    <a:pt x="1454132" y="48740"/>
                    <a:pt x="1453663" y="41868"/>
                  </a:cubicBezTo>
                  <a:cubicBezTo>
                    <a:pt x="1453507" y="38745"/>
                    <a:pt x="1453820" y="30781"/>
                    <a:pt x="1447886" y="32031"/>
                  </a:cubicBezTo>
                  <a:close/>
                  <a:moveTo>
                    <a:pt x="1657543" y="59272"/>
                  </a:moveTo>
                  <a:cubicBezTo>
                    <a:pt x="1655513" y="59428"/>
                    <a:pt x="1654577" y="60678"/>
                    <a:pt x="1654577" y="62552"/>
                  </a:cubicBezTo>
                  <a:cubicBezTo>
                    <a:pt x="1654576" y="64894"/>
                    <a:pt x="1661760" y="71921"/>
                    <a:pt x="1663790" y="71609"/>
                  </a:cubicBezTo>
                  <a:cubicBezTo>
                    <a:pt x="1665820" y="71296"/>
                    <a:pt x="1666288" y="69579"/>
                    <a:pt x="1666132" y="67861"/>
                  </a:cubicBezTo>
                  <a:cubicBezTo>
                    <a:pt x="1665351" y="63020"/>
                    <a:pt x="1661603" y="60834"/>
                    <a:pt x="1657543" y="59272"/>
                  </a:cubicBezTo>
                  <a:close/>
                  <a:moveTo>
                    <a:pt x="1759045" y="65050"/>
                  </a:moveTo>
                  <a:cubicBezTo>
                    <a:pt x="1758263" y="64582"/>
                    <a:pt x="1757327" y="65206"/>
                    <a:pt x="1757327" y="66456"/>
                  </a:cubicBezTo>
                  <a:cubicBezTo>
                    <a:pt x="1757483" y="68173"/>
                    <a:pt x="1758264" y="69579"/>
                    <a:pt x="1759982" y="70047"/>
                  </a:cubicBezTo>
                  <a:cubicBezTo>
                    <a:pt x="1761386" y="70360"/>
                    <a:pt x="1762480" y="69422"/>
                    <a:pt x="1762636" y="68329"/>
                  </a:cubicBezTo>
                  <a:cubicBezTo>
                    <a:pt x="1763104" y="65519"/>
                    <a:pt x="1760450" y="65987"/>
                    <a:pt x="1759045" y="65050"/>
                  </a:cubicBezTo>
                  <a:close/>
                  <a:moveTo>
                    <a:pt x="1778720" y="67236"/>
                  </a:moveTo>
                  <a:cubicBezTo>
                    <a:pt x="1775910" y="70516"/>
                    <a:pt x="1773411" y="69735"/>
                    <a:pt x="1770913" y="68954"/>
                  </a:cubicBezTo>
                  <a:cubicBezTo>
                    <a:pt x="1766228" y="67549"/>
                    <a:pt x="1767321" y="72390"/>
                    <a:pt x="1765291" y="73795"/>
                  </a:cubicBezTo>
                  <a:cubicBezTo>
                    <a:pt x="1763105" y="75357"/>
                    <a:pt x="1765760" y="77387"/>
                    <a:pt x="1767164" y="78011"/>
                  </a:cubicBezTo>
                  <a:cubicBezTo>
                    <a:pt x="1773255" y="80666"/>
                    <a:pt x="1773411" y="87225"/>
                    <a:pt x="1777003" y="91441"/>
                  </a:cubicBezTo>
                  <a:cubicBezTo>
                    <a:pt x="1778564" y="93315"/>
                    <a:pt x="1776690" y="93627"/>
                    <a:pt x="1775909" y="94564"/>
                  </a:cubicBezTo>
                  <a:cubicBezTo>
                    <a:pt x="1770756" y="100810"/>
                    <a:pt x="1765291" y="99092"/>
                    <a:pt x="1759357" y="95813"/>
                  </a:cubicBezTo>
                  <a:cubicBezTo>
                    <a:pt x="1755141" y="93471"/>
                    <a:pt x="1750144" y="91128"/>
                    <a:pt x="1746240" y="95813"/>
                  </a:cubicBezTo>
                  <a:cubicBezTo>
                    <a:pt x="1744366" y="97999"/>
                    <a:pt x="1742335" y="99873"/>
                    <a:pt x="1739994" y="98936"/>
                  </a:cubicBezTo>
                  <a:cubicBezTo>
                    <a:pt x="1737495" y="97999"/>
                    <a:pt x="1735309" y="95657"/>
                    <a:pt x="1735933" y="92221"/>
                  </a:cubicBezTo>
                  <a:cubicBezTo>
                    <a:pt x="1736402" y="89098"/>
                    <a:pt x="1734840" y="87224"/>
                    <a:pt x="1732186" y="87381"/>
                  </a:cubicBezTo>
                  <a:cubicBezTo>
                    <a:pt x="1729218" y="87693"/>
                    <a:pt x="1728594" y="90660"/>
                    <a:pt x="1727345" y="93002"/>
                  </a:cubicBezTo>
                  <a:cubicBezTo>
                    <a:pt x="1725940" y="95969"/>
                    <a:pt x="1725940" y="98624"/>
                    <a:pt x="1727970" y="100810"/>
                  </a:cubicBezTo>
                  <a:cubicBezTo>
                    <a:pt x="1729843" y="102840"/>
                    <a:pt x="1731717" y="101279"/>
                    <a:pt x="1733592" y="100029"/>
                  </a:cubicBezTo>
                  <a:cubicBezTo>
                    <a:pt x="1735622" y="98780"/>
                    <a:pt x="1737183" y="98468"/>
                    <a:pt x="1736558" y="102059"/>
                  </a:cubicBezTo>
                  <a:cubicBezTo>
                    <a:pt x="1735309" y="109086"/>
                    <a:pt x="1738119" y="112366"/>
                    <a:pt x="1745146" y="113459"/>
                  </a:cubicBezTo>
                  <a:cubicBezTo>
                    <a:pt x="1752330" y="114552"/>
                    <a:pt x="1755922" y="109086"/>
                    <a:pt x="1760137" y="105495"/>
                  </a:cubicBezTo>
                  <a:cubicBezTo>
                    <a:pt x="1764354" y="102059"/>
                    <a:pt x="1766071" y="103933"/>
                    <a:pt x="1767321" y="107525"/>
                  </a:cubicBezTo>
                  <a:cubicBezTo>
                    <a:pt x="1767946" y="109555"/>
                    <a:pt x="1768101" y="111429"/>
                    <a:pt x="1769507" y="113303"/>
                  </a:cubicBezTo>
                  <a:cubicBezTo>
                    <a:pt x="1771693" y="116270"/>
                    <a:pt x="1769820" y="117675"/>
                    <a:pt x="1766853" y="117675"/>
                  </a:cubicBezTo>
                  <a:cubicBezTo>
                    <a:pt x="1764822" y="117675"/>
                    <a:pt x="1762949" y="116894"/>
                    <a:pt x="1760762" y="116426"/>
                  </a:cubicBezTo>
                  <a:cubicBezTo>
                    <a:pt x="1761543" y="121891"/>
                    <a:pt x="1765604" y="124077"/>
                    <a:pt x="1769195" y="122360"/>
                  </a:cubicBezTo>
                  <a:cubicBezTo>
                    <a:pt x="1772942" y="121111"/>
                    <a:pt x="1777784" y="118300"/>
                    <a:pt x="1774660" y="112366"/>
                  </a:cubicBezTo>
                  <a:cubicBezTo>
                    <a:pt x="1773255" y="109711"/>
                    <a:pt x="1774504" y="108149"/>
                    <a:pt x="1776847" y="107525"/>
                  </a:cubicBezTo>
                  <a:cubicBezTo>
                    <a:pt x="1779189" y="106900"/>
                    <a:pt x="1781062" y="105651"/>
                    <a:pt x="1782936" y="104089"/>
                  </a:cubicBezTo>
                  <a:cubicBezTo>
                    <a:pt x="1786840" y="100966"/>
                    <a:pt x="1790589" y="99873"/>
                    <a:pt x="1792775" y="106119"/>
                  </a:cubicBezTo>
                  <a:cubicBezTo>
                    <a:pt x="1793399" y="107993"/>
                    <a:pt x="1794648" y="109867"/>
                    <a:pt x="1796990" y="108930"/>
                  </a:cubicBezTo>
                  <a:cubicBezTo>
                    <a:pt x="1798864" y="108306"/>
                    <a:pt x="1800114" y="106900"/>
                    <a:pt x="1800426" y="104714"/>
                  </a:cubicBezTo>
                  <a:cubicBezTo>
                    <a:pt x="1800738" y="102215"/>
                    <a:pt x="1800739" y="99717"/>
                    <a:pt x="1799958" y="97062"/>
                  </a:cubicBezTo>
                  <a:cubicBezTo>
                    <a:pt x="1799177" y="94564"/>
                    <a:pt x="1797459" y="92690"/>
                    <a:pt x="1795429" y="92065"/>
                  </a:cubicBezTo>
                  <a:cubicBezTo>
                    <a:pt x="1793243" y="91441"/>
                    <a:pt x="1792306" y="94095"/>
                    <a:pt x="1791056" y="95657"/>
                  </a:cubicBezTo>
                  <a:cubicBezTo>
                    <a:pt x="1789651" y="97375"/>
                    <a:pt x="1788090" y="98780"/>
                    <a:pt x="1786372" y="100029"/>
                  </a:cubicBezTo>
                  <a:cubicBezTo>
                    <a:pt x="1785123" y="100966"/>
                    <a:pt x="1783717" y="100654"/>
                    <a:pt x="1782780" y="99249"/>
                  </a:cubicBezTo>
                  <a:cubicBezTo>
                    <a:pt x="1781843" y="97843"/>
                    <a:pt x="1780907" y="95189"/>
                    <a:pt x="1781844" y="94876"/>
                  </a:cubicBezTo>
                  <a:cubicBezTo>
                    <a:pt x="1786684" y="93627"/>
                    <a:pt x="1785435" y="89098"/>
                    <a:pt x="1787153" y="86600"/>
                  </a:cubicBezTo>
                  <a:cubicBezTo>
                    <a:pt x="1791369" y="80510"/>
                    <a:pt x="1787309" y="75356"/>
                    <a:pt x="1786997" y="69891"/>
                  </a:cubicBezTo>
                  <a:cubicBezTo>
                    <a:pt x="1786841" y="67549"/>
                    <a:pt x="1780750" y="64894"/>
                    <a:pt x="1778720" y="67236"/>
                  </a:cubicBezTo>
                  <a:close/>
                  <a:moveTo>
                    <a:pt x="1598985" y="33038"/>
                  </a:moveTo>
                  <a:cubicBezTo>
                    <a:pt x="1596331" y="34287"/>
                    <a:pt x="1592270" y="33819"/>
                    <a:pt x="1591958" y="37879"/>
                  </a:cubicBezTo>
                  <a:cubicBezTo>
                    <a:pt x="1591801" y="40690"/>
                    <a:pt x="1594144" y="40690"/>
                    <a:pt x="1596017" y="40534"/>
                  </a:cubicBezTo>
                  <a:cubicBezTo>
                    <a:pt x="1599141" y="40065"/>
                    <a:pt x="1601171" y="38347"/>
                    <a:pt x="1601796" y="35536"/>
                  </a:cubicBezTo>
                  <a:cubicBezTo>
                    <a:pt x="1601639" y="33351"/>
                    <a:pt x="1600390" y="32257"/>
                    <a:pt x="1598985" y="33038"/>
                  </a:cubicBezTo>
                  <a:close/>
                  <a:moveTo>
                    <a:pt x="1746239" y="50684"/>
                  </a:moveTo>
                  <a:cubicBezTo>
                    <a:pt x="1745147" y="50371"/>
                    <a:pt x="1743585" y="50059"/>
                    <a:pt x="1743585" y="51777"/>
                  </a:cubicBezTo>
                  <a:cubicBezTo>
                    <a:pt x="1743585" y="53807"/>
                    <a:pt x="1744678" y="55368"/>
                    <a:pt x="1747021" y="55525"/>
                  </a:cubicBezTo>
                  <a:cubicBezTo>
                    <a:pt x="1748113" y="55056"/>
                    <a:pt x="1750143" y="55837"/>
                    <a:pt x="1749832" y="53495"/>
                  </a:cubicBezTo>
                  <a:cubicBezTo>
                    <a:pt x="1749519" y="51464"/>
                    <a:pt x="1747958" y="50996"/>
                    <a:pt x="1746239" y="50684"/>
                  </a:cubicBezTo>
                  <a:close/>
                  <a:moveTo>
                    <a:pt x="1757951" y="49903"/>
                  </a:moveTo>
                  <a:cubicBezTo>
                    <a:pt x="1756234" y="52558"/>
                    <a:pt x="1753891" y="53963"/>
                    <a:pt x="1754984" y="56618"/>
                  </a:cubicBezTo>
                  <a:cubicBezTo>
                    <a:pt x="1755453" y="57711"/>
                    <a:pt x="1757326" y="58023"/>
                    <a:pt x="1758107" y="57242"/>
                  </a:cubicBezTo>
                  <a:cubicBezTo>
                    <a:pt x="1759981" y="55369"/>
                    <a:pt x="1759045" y="53026"/>
                    <a:pt x="1757951" y="49903"/>
                  </a:cubicBezTo>
                  <a:close/>
                  <a:moveTo>
                    <a:pt x="1698613" y="41002"/>
                  </a:moveTo>
                  <a:cubicBezTo>
                    <a:pt x="1684246" y="37723"/>
                    <a:pt x="1673940" y="45218"/>
                    <a:pt x="1673315" y="59897"/>
                  </a:cubicBezTo>
                  <a:cubicBezTo>
                    <a:pt x="1673003" y="68954"/>
                    <a:pt x="1673315" y="78011"/>
                    <a:pt x="1673315" y="90191"/>
                  </a:cubicBezTo>
                  <a:cubicBezTo>
                    <a:pt x="1674096" y="97999"/>
                    <a:pt x="1671910" y="109243"/>
                    <a:pt x="1674408" y="120330"/>
                  </a:cubicBezTo>
                  <a:cubicBezTo>
                    <a:pt x="1676438" y="129075"/>
                    <a:pt x="1684402" y="133135"/>
                    <a:pt x="1695802" y="132198"/>
                  </a:cubicBezTo>
                  <a:cubicBezTo>
                    <a:pt x="1704858" y="131417"/>
                    <a:pt x="1709855" y="126888"/>
                    <a:pt x="1710324" y="117831"/>
                  </a:cubicBezTo>
                  <a:cubicBezTo>
                    <a:pt x="1711417" y="96906"/>
                    <a:pt x="1711417" y="75981"/>
                    <a:pt x="1710324" y="55212"/>
                  </a:cubicBezTo>
                  <a:cubicBezTo>
                    <a:pt x="1709856" y="47248"/>
                    <a:pt x="1705639" y="42564"/>
                    <a:pt x="1698613" y="41002"/>
                  </a:cubicBezTo>
                  <a:close/>
                  <a:moveTo>
                    <a:pt x="1732673" y="37332"/>
                  </a:moveTo>
                  <a:cubicBezTo>
                    <a:pt x="1731678" y="37489"/>
                    <a:pt x="1731014" y="39284"/>
                    <a:pt x="1729688" y="42876"/>
                  </a:cubicBezTo>
                  <a:cubicBezTo>
                    <a:pt x="1729375" y="43969"/>
                    <a:pt x="1728282" y="44750"/>
                    <a:pt x="1727345" y="45531"/>
                  </a:cubicBezTo>
                  <a:cubicBezTo>
                    <a:pt x="1724378" y="48341"/>
                    <a:pt x="1724847" y="50684"/>
                    <a:pt x="1727969" y="53182"/>
                  </a:cubicBezTo>
                  <a:cubicBezTo>
                    <a:pt x="1731093" y="55837"/>
                    <a:pt x="1732498" y="55056"/>
                    <a:pt x="1734060" y="51465"/>
                  </a:cubicBezTo>
                  <a:cubicBezTo>
                    <a:pt x="1735152" y="48654"/>
                    <a:pt x="1738432" y="48185"/>
                    <a:pt x="1741711" y="46780"/>
                  </a:cubicBezTo>
                  <a:cubicBezTo>
                    <a:pt x="1739993" y="44594"/>
                    <a:pt x="1738900" y="43032"/>
                    <a:pt x="1737651" y="41627"/>
                  </a:cubicBezTo>
                  <a:cubicBezTo>
                    <a:pt x="1734996" y="38660"/>
                    <a:pt x="1733669" y="37176"/>
                    <a:pt x="1732673" y="37332"/>
                  </a:cubicBezTo>
                  <a:close/>
                  <a:moveTo>
                    <a:pt x="1529711" y="7826"/>
                  </a:moveTo>
                  <a:cubicBezTo>
                    <a:pt x="1536426" y="7202"/>
                    <a:pt x="1540018" y="8763"/>
                    <a:pt x="1538769" y="16259"/>
                  </a:cubicBezTo>
                  <a:cubicBezTo>
                    <a:pt x="1542359" y="22817"/>
                    <a:pt x="1540330" y="29688"/>
                    <a:pt x="1540799" y="36872"/>
                  </a:cubicBezTo>
                  <a:cubicBezTo>
                    <a:pt x="1540955" y="45929"/>
                    <a:pt x="1541111" y="54986"/>
                    <a:pt x="1540798" y="64043"/>
                  </a:cubicBezTo>
                  <a:cubicBezTo>
                    <a:pt x="1541111" y="76848"/>
                    <a:pt x="1541111" y="89653"/>
                    <a:pt x="1540798" y="102457"/>
                  </a:cubicBezTo>
                  <a:cubicBezTo>
                    <a:pt x="1541111" y="114481"/>
                    <a:pt x="1541111" y="126349"/>
                    <a:pt x="1540798" y="138217"/>
                  </a:cubicBezTo>
                  <a:cubicBezTo>
                    <a:pt x="1541111" y="148836"/>
                    <a:pt x="1541111" y="159299"/>
                    <a:pt x="1540799" y="169917"/>
                  </a:cubicBezTo>
                  <a:cubicBezTo>
                    <a:pt x="1541267" y="189749"/>
                    <a:pt x="1540955" y="209581"/>
                    <a:pt x="1540955" y="229413"/>
                  </a:cubicBezTo>
                  <a:cubicBezTo>
                    <a:pt x="1540955" y="232068"/>
                    <a:pt x="1540799" y="234566"/>
                    <a:pt x="1538925" y="236752"/>
                  </a:cubicBezTo>
                  <a:cubicBezTo>
                    <a:pt x="1538768" y="237689"/>
                    <a:pt x="1538613" y="238626"/>
                    <a:pt x="1538456" y="239563"/>
                  </a:cubicBezTo>
                  <a:cubicBezTo>
                    <a:pt x="1538456" y="242218"/>
                    <a:pt x="1538300" y="244873"/>
                    <a:pt x="1538456" y="247527"/>
                  </a:cubicBezTo>
                  <a:cubicBezTo>
                    <a:pt x="1538612" y="250338"/>
                    <a:pt x="1536739" y="249870"/>
                    <a:pt x="1535177" y="249870"/>
                  </a:cubicBezTo>
                  <a:cubicBezTo>
                    <a:pt x="1505664" y="249870"/>
                    <a:pt x="1476150" y="249713"/>
                    <a:pt x="1446636" y="249869"/>
                  </a:cubicBezTo>
                  <a:cubicBezTo>
                    <a:pt x="1443357" y="249869"/>
                    <a:pt x="1442733" y="248620"/>
                    <a:pt x="1442733" y="245653"/>
                  </a:cubicBezTo>
                  <a:cubicBezTo>
                    <a:pt x="1442732" y="241593"/>
                    <a:pt x="1442576" y="237533"/>
                    <a:pt x="1442420" y="233473"/>
                  </a:cubicBezTo>
                  <a:cubicBezTo>
                    <a:pt x="1442420" y="231911"/>
                    <a:pt x="1442576" y="230506"/>
                    <a:pt x="1442576" y="228945"/>
                  </a:cubicBezTo>
                  <a:cubicBezTo>
                    <a:pt x="1441952" y="223791"/>
                    <a:pt x="1442421" y="218482"/>
                    <a:pt x="1442421" y="213329"/>
                  </a:cubicBezTo>
                  <a:cubicBezTo>
                    <a:pt x="1442420" y="206770"/>
                    <a:pt x="1442421" y="200212"/>
                    <a:pt x="1442420" y="193653"/>
                  </a:cubicBezTo>
                  <a:cubicBezTo>
                    <a:pt x="1441015" y="191467"/>
                    <a:pt x="1440703" y="188969"/>
                    <a:pt x="1440703" y="186470"/>
                  </a:cubicBezTo>
                  <a:cubicBezTo>
                    <a:pt x="1440546" y="175070"/>
                    <a:pt x="1440546" y="163827"/>
                    <a:pt x="1440703" y="152428"/>
                  </a:cubicBezTo>
                  <a:cubicBezTo>
                    <a:pt x="1440703" y="149929"/>
                    <a:pt x="1440858" y="147431"/>
                    <a:pt x="1442421" y="145245"/>
                  </a:cubicBezTo>
                  <a:cubicBezTo>
                    <a:pt x="1442421" y="138374"/>
                    <a:pt x="1442421" y="131346"/>
                    <a:pt x="1442421" y="124319"/>
                  </a:cubicBezTo>
                  <a:cubicBezTo>
                    <a:pt x="1442420" y="121196"/>
                    <a:pt x="1442420" y="117917"/>
                    <a:pt x="1442576" y="114794"/>
                  </a:cubicBezTo>
                  <a:cubicBezTo>
                    <a:pt x="1442577" y="112451"/>
                    <a:pt x="1442576" y="110265"/>
                    <a:pt x="1442576" y="108079"/>
                  </a:cubicBezTo>
                  <a:cubicBezTo>
                    <a:pt x="1444138" y="103551"/>
                    <a:pt x="1440859" y="99334"/>
                    <a:pt x="1442108" y="94806"/>
                  </a:cubicBezTo>
                  <a:cubicBezTo>
                    <a:pt x="1441015" y="83094"/>
                    <a:pt x="1438204" y="79971"/>
                    <a:pt x="1426024" y="77160"/>
                  </a:cubicBezTo>
                  <a:cubicBezTo>
                    <a:pt x="1423057" y="76535"/>
                    <a:pt x="1419934" y="76223"/>
                    <a:pt x="1416967" y="75755"/>
                  </a:cubicBezTo>
                  <a:cubicBezTo>
                    <a:pt x="1405100" y="75442"/>
                    <a:pt x="1393232" y="75130"/>
                    <a:pt x="1381363" y="75130"/>
                  </a:cubicBezTo>
                  <a:cubicBezTo>
                    <a:pt x="1377303" y="75130"/>
                    <a:pt x="1376679" y="73412"/>
                    <a:pt x="1376835" y="69977"/>
                  </a:cubicBezTo>
                  <a:cubicBezTo>
                    <a:pt x="1377147" y="64355"/>
                    <a:pt x="1377460" y="58577"/>
                    <a:pt x="1376835" y="52956"/>
                  </a:cubicBezTo>
                  <a:cubicBezTo>
                    <a:pt x="1376367" y="47178"/>
                    <a:pt x="1378709" y="45304"/>
                    <a:pt x="1384018" y="45929"/>
                  </a:cubicBezTo>
                  <a:cubicBezTo>
                    <a:pt x="1389639" y="44367"/>
                    <a:pt x="1395730" y="44367"/>
                    <a:pt x="1401195" y="42025"/>
                  </a:cubicBezTo>
                  <a:cubicBezTo>
                    <a:pt x="1404630" y="39370"/>
                    <a:pt x="1409003" y="38745"/>
                    <a:pt x="1413063" y="37809"/>
                  </a:cubicBezTo>
                  <a:cubicBezTo>
                    <a:pt x="1425556" y="34841"/>
                    <a:pt x="1437580" y="30782"/>
                    <a:pt x="1449135" y="25472"/>
                  </a:cubicBezTo>
                  <a:cubicBezTo>
                    <a:pt x="1452259" y="24067"/>
                    <a:pt x="1455382" y="22974"/>
                    <a:pt x="1458661" y="22818"/>
                  </a:cubicBezTo>
                  <a:cubicBezTo>
                    <a:pt x="1461940" y="21100"/>
                    <a:pt x="1465844" y="20007"/>
                    <a:pt x="1468499" y="17508"/>
                  </a:cubicBezTo>
                  <a:cubicBezTo>
                    <a:pt x="1478180" y="8451"/>
                    <a:pt x="1489579" y="6421"/>
                    <a:pt x="1502228" y="7826"/>
                  </a:cubicBezTo>
                  <a:cubicBezTo>
                    <a:pt x="1504414" y="7983"/>
                    <a:pt x="1506444" y="7670"/>
                    <a:pt x="1508630" y="7670"/>
                  </a:cubicBezTo>
                  <a:cubicBezTo>
                    <a:pt x="1515657" y="7826"/>
                    <a:pt x="1522685" y="8295"/>
                    <a:pt x="1529711" y="7826"/>
                  </a:cubicBezTo>
                  <a:close/>
                  <a:moveTo>
                    <a:pt x="1772162" y="40534"/>
                  </a:moveTo>
                  <a:cubicBezTo>
                    <a:pt x="1768570" y="41002"/>
                    <a:pt x="1769351" y="43813"/>
                    <a:pt x="1769039" y="45999"/>
                  </a:cubicBezTo>
                  <a:cubicBezTo>
                    <a:pt x="1768726" y="48029"/>
                    <a:pt x="1769039" y="50528"/>
                    <a:pt x="1771381" y="50059"/>
                  </a:cubicBezTo>
                  <a:cubicBezTo>
                    <a:pt x="1773410" y="49434"/>
                    <a:pt x="1776221" y="47248"/>
                    <a:pt x="1776690" y="45218"/>
                  </a:cubicBezTo>
                  <a:cubicBezTo>
                    <a:pt x="1777314" y="42876"/>
                    <a:pt x="1774348" y="41471"/>
                    <a:pt x="1772162" y="40534"/>
                  </a:cubicBezTo>
                  <a:close/>
                  <a:moveTo>
                    <a:pt x="1670816" y="13675"/>
                  </a:moveTo>
                  <a:cubicBezTo>
                    <a:pt x="1667849" y="14455"/>
                    <a:pt x="1663633" y="14924"/>
                    <a:pt x="1665508" y="19765"/>
                  </a:cubicBezTo>
                  <a:cubicBezTo>
                    <a:pt x="1668162" y="26636"/>
                    <a:pt x="1673159" y="32101"/>
                    <a:pt x="1677687" y="37723"/>
                  </a:cubicBezTo>
                  <a:cubicBezTo>
                    <a:pt x="1678936" y="39128"/>
                    <a:pt x="1680967" y="39441"/>
                    <a:pt x="1682840" y="38035"/>
                  </a:cubicBezTo>
                  <a:cubicBezTo>
                    <a:pt x="1684714" y="36630"/>
                    <a:pt x="1683777" y="35693"/>
                    <a:pt x="1682529" y="34131"/>
                  </a:cubicBezTo>
                  <a:cubicBezTo>
                    <a:pt x="1680810" y="32101"/>
                    <a:pt x="1681279" y="29759"/>
                    <a:pt x="1682685" y="27572"/>
                  </a:cubicBezTo>
                  <a:cubicBezTo>
                    <a:pt x="1684402" y="24762"/>
                    <a:pt x="1684558" y="21951"/>
                    <a:pt x="1682684" y="19296"/>
                  </a:cubicBezTo>
                  <a:cubicBezTo>
                    <a:pt x="1679561" y="18516"/>
                    <a:pt x="1679874" y="24449"/>
                    <a:pt x="1676282" y="22263"/>
                  </a:cubicBezTo>
                  <a:cubicBezTo>
                    <a:pt x="1674565" y="21326"/>
                    <a:pt x="1673315" y="19765"/>
                    <a:pt x="1673627" y="17735"/>
                  </a:cubicBezTo>
                  <a:cubicBezTo>
                    <a:pt x="1674096" y="15236"/>
                    <a:pt x="1674720" y="12582"/>
                    <a:pt x="1670816" y="13675"/>
                  </a:cubicBezTo>
                  <a:close/>
                  <a:moveTo>
                    <a:pt x="1714598" y="3661"/>
                  </a:moveTo>
                  <a:cubicBezTo>
                    <a:pt x="1727814" y="4618"/>
                    <a:pt x="1740930" y="6648"/>
                    <a:pt x="1753891" y="10395"/>
                  </a:cubicBezTo>
                  <a:cubicBezTo>
                    <a:pt x="1756546" y="11176"/>
                    <a:pt x="1759201" y="12269"/>
                    <a:pt x="1761856" y="13206"/>
                  </a:cubicBezTo>
                  <a:cubicBezTo>
                    <a:pt x="1765291" y="15236"/>
                    <a:pt x="1769039" y="17110"/>
                    <a:pt x="1771537" y="20389"/>
                  </a:cubicBezTo>
                  <a:cubicBezTo>
                    <a:pt x="1772317" y="20545"/>
                    <a:pt x="1772787" y="21014"/>
                    <a:pt x="1773410" y="21482"/>
                  </a:cubicBezTo>
                  <a:cubicBezTo>
                    <a:pt x="1772631" y="21483"/>
                    <a:pt x="1771850" y="21483"/>
                    <a:pt x="1770912" y="21639"/>
                  </a:cubicBezTo>
                  <a:cubicBezTo>
                    <a:pt x="1772786" y="24762"/>
                    <a:pt x="1776847" y="25543"/>
                    <a:pt x="1778565" y="29447"/>
                  </a:cubicBezTo>
                  <a:cubicBezTo>
                    <a:pt x="1779969" y="32570"/>
                    <a:pt x="1780595" y="28197"/>
                    <a:pt x="1781688" y="27416"/>
                  </a:cubicBezTo>
                  <a:cubicBezTo>
                    <a:pt x="1781375" y="27104"/>
                    <a:pt x="1781063" y="26948"/>
                    <a:pt x="1780907" y="26636"/>
                  </a:cubicBezTo>
                  <a:cubicBezTo>
                    <a:pt x="1781375" y="26636"/>
                    <a:pt x="1781843" y="26636"/>
                    <a:pt x="1782468" y="26480"/>
                  </a:cubicBezTo>
                  <a:cubicBezTo>
                    <a:pt x="1790120" y="29446"/>
                    <a:pt x="1794336" y="39128"/>
                    <a:pt x="1791212" y="47404"/>
                  </a:cubicBezTo>
                  <a:cubicBezTo>
                    <a:pt x="1790276" y="49747"/>
                    <a:pt x="1789027" y="51933"/>
                    <a:pt x="1790588" y="54275"/>
                  </a:cubicBezTo>
                  <a:cubicBezTo>
                    <a:pt x="1790588" y="54900"/>
                    <a:pt x="1790432" y="55368"/>
                    <a:pt x="1790276" y="55993"/>
                  </a:cubicBezTo>
                  <a:cubicBezTo>
                    <a:pt x="1793086" y="60209"/>
                    <a:pt x="1792618" y="68642"/>
                    <a:pt x="1801676" y="64426"/>
                  </a:cubicBezTo>
                  <a:cubicBezTo>
                    <a:pt x="1801675" y="64113"/>
                    <a:pt x="1801675" y="63957"/>
                    <a:pt x="1801675" y="63801"/>
                  </a:cubicBezTo>
                  <a:cubicBezTo>
                    <a:pt x="1802612" y="63957"/>
                    <a:pt x="1803549" y="64113"/>
                    <a:pt x="1804486" y="64113"/>
                  </a:cubicBezTo>
                  <a:cubicBezTo>
                    <a:pt x="1806360" y="77699"/>
                    <a:pt x="1806204" y="91441"/>
                    <a:pt x="1806204" y="105026"/>
                  </a:cubicBezTo>
                  <a:cubicBezTo>
                    <a:pt x="1806203" y="108306"/>
                    <a:pt x="1806829" y="111741"/>
                    <a:pt x="1804642" y="114708"/>
                  </a:cubicBezTo>
                  <a:cubicBezTo>
                    <a:pt x="1804173" y="115489"/>
                    <a:pt x="1803706" y="116426"/>
                    <a:pt x="1803237" y="117207"/>
                  </a:cubicBezTo>
                  <a:cubicBezTo>
                    <a:pt x="1802924" y="116738"/>
                    <a:pt x="1802456" y="116426"/>
                    <a:pt x="1801988" y="116113"/>
                  </a:cubicBezTo>
                  <a:cubicBezTo>
                    <a:pt x="1799801" y="117831"/>
                    <a:pt x="1800270" y="125951"/>
                    <a:pt x="1794648" y="118768"/>
                  </a:cubicBezTo>
                  <a:cubicBezTo>
                    <a:pt x="1793399" y="117207"/>
                    <a:pt x="1790900" y="118456"/>
                    <a:pt x="1789495" y="119549"/>
                  </a:cubicBezTo>
                  <a:cubicBezTo>
                    <a:pt x="1788089" y="120642"/>
                    <a:pt x="1787934" y="122516"/>
                    <a:pt x="1788870" y="124078"/>
                  </a:cubicBezTo>
                  <a:cubicBezTo>
                    <a:pt x="1789807" y="125639"/>
                    <a:pt x="1790901" y="127045"/>
                    <a:pt x="1791994" y="128606"/>
                  </a:cubicBezTo>
                  <a:cubicBezTo>
                    <a:pt x="1792931" y="128450"/>
                    <a:pt x="1794024" y="128294"/>
                    <a:pt x="1794961" y="127981"/>
                  </a:cubicBezTo>
                  <a:cubicBezTo>
                    <a:pt x="1795273" y="128138"/>
                    <a:pt x="1795429" y="128294"/>
                    <a:pt x="1795586" y="128294"/>
                  </a:cubicBezTo>
                  <a:cubicBezTo>
                    <a:pt x="1806048" y="129231"/>
                    <a:pt x="1805891" y="129231"/>
                    <a:pt x="1806672" y="139849"/>
                  </a:cubicBezTo>
                  <a:cubicBezTo>
                    <a:pt x="1806828" y="159213"/>
                    <a:pt x="1806204" y="178576"/>
                    <a:pt x="1805423" y="197940"/>
                  </a:cubicBezTo>
                  <a:cubicBezTo>
                    <a:pt x="1805267" y="212462"/>
                    <a:pt x="1796835" y="222144"/>
                    <a:pt x="1786372" y="230576"/>
                  </a:cubicBezTo>
                  <a:cubicBezTo>
                    <a:pt x="1769820" y="243850"/>
                    <a:pt x="1750144" y="248847"/>
                    <a:pt x="1729688" y="251814"/>
                  </a:cubicBezTo>
                  <a:cubicBezTo>
                    <a:pt x="1700642" y="256030"/>
                    <a:pt x="1671441" y="254624"/>
                    <a:pt x="1642396" y="250565"/>
                  </a:cubicBezTo>
                  <a:cubicBezTo>
                    <a:pt x="1633339" y="247910"/>
                    <a:pt x="1624125" y="245880"/>
                    <a:pt x="1615538" y="242132"/>
                  </a:cubicBezTo>
                  <a:cubicBezTo>
                    <a:pt x="1605231" y="237603"/>
                    <a:pt x="1596174" y="231513"/>
                    <a:pt x="1588991" y="222768"/>
                  </a:cubicBezTo>
                  <a:cubicBezTo>
                    <a:pt x="1587585" y="221988"/>
                    <a:pt x="1586960" y="220895"/>
                    <a:pt x="1586805" y="219333"/>
                  </a:cubicBezTo>
                  <a:cubicBezTo>
                    <a:pt x="1586805" y="219333"/>
                    <a:pt x="1586805" y="219177"/>
                    <a:pt x="1586805" y="219021"/>
                  </a:cubicBezTo>
                  <a:cubicBezTo>
                    <a:pt x="1580559" y="210120"/>
                    <a:pt x="1578684" y="199970"/>
                    <a:pt x="1577904" y="189351"/>
                  </a:cubicBezTo>
                  <a:cubicBezTo>
                    <a:pt x="1577591" y="185916"/>
                    <a:pt x="1578841" y="184666"/>
                    <a:pt x="1582276" y="184667"/>
                  </a:cubicBezTo>
                  <a:cubicBezTo>
                    <a:pt x="1584775" y="184666"/>
                    <a:pt x="1587116" y="184666"/>
                    <a:pt x="1589616" y="184666"/>
                  </a:cubicBezTo>
                  <a:cubicBezTo>
                    <a:pt x="1589772" y="184510"/>
                    <a:pt x="1589927" y="184510"/>
                    <a:pt x="1590084" y="184510"/>
                  </a:cubicBezTo>
                  <a:cubicBezTo>
                    <a:pt x="1592426" y="183886"/>
                    <a:pt x="1594769" y="184042"/>
                    <a:pt x="1597111" y="184042"/>
                  </a:cubicBezTo>
                  <a:cubicBezTo>
                    <a:pt x="1618348" y="184042"/>
                    <a:pt x="1639741" y="184198"/>
                    <a:pt x="1660978" y="183886"/>
                  </a:cubicBezTo>
                  <a:cubicBezTo>
                    <a:pt x="1663321" y="183886"/>
                    <a:pt x="1665351" y="184042"/>
                    <a:pt x="1667225" y="184510"/>
                  </a:cubicBezTo>
                  <a:cubicBezTo>
                    <a:pt x="1667849" y="184510"/>
                    <a:pt x="1668630" y="184510"/>
                    <a:pt x="1669254" y="184510"/>
                  </a:cubicBezTo>
                  <a:cubicBezTo>
                    <a:pt x="1674876" y="184510"/>
                    <a:pt x="1674096" y="187477"/>
                    <a:pt x="1673627" y="190444"/>
                  </a:cubicBezTo>
                  <a:cubicBezTo>
                    <a:pt x="1673784" y="191069"/>
                    <a:pt x="1674096" y="191693"/>
                    <a:pt x="1674252" y="192318"/>
                  </a:cubicBezTo>
                  <a:cubicBezTo>
                    <a:pt x="1675501" y="194816"/>
                    <a:pt x="1675501" y="197627"/>
                    <a:pt x="1675501" y="200438"/>
                  </a:cubicBezTo>
                  <a:cubicBezTo>
                    <a:pt x="1675969" y="209808"/>
                    <a:pt x="1678624" y="212618"/>
                    <a:pt x="1688774" y="214024"/>
                  </a:cubicBezTo>
                  <a:cubicBezTo>
                    <a:pt x="1707357" y="213868"/>
                    <a:pt x="1710324" y="210432"/>
                    <a:pt x="1708919" y="191381"/>
                  </a:cubicBezTo>
                  <a:cubicBezTo>
                    <a:pt x="1708138" y="180138"/>
                    <a:pt x="1708606" y="168738"/>
                    <a:pt x="1708919" y="157964"/>
                  </a:cubicBezTo>
                  <a:cubicBezTo>
                    <a:pt x="1673159" y="177015"/>
                    <a:pt x="1637243" y="175453"/>
                    <a:pt x="1601015" y="159057"/>
                  </a:cubicBezTo>
                  <a:cubicBezTo>
                    <a:pt x="1592114" y="153435"/>
                    <a:pt x="1583681" y="147345"/>
                    <a:pt x="1580089" y="136570"/>
                  </a:cubicBezTo>
                  <a:cubicBezTo>
                    <a:pt x="1576342" y="124077"/>
                    <a:pt x="1575249" y="111429"/>
                    <a:pt x="1575873" y="98468"/>
                  </a:cubicBezTo>
                  <a:cubicBezTo>
                    <a:pt x="1575718" y="88161"/>
                    <a:pt x="1575405" y="77855"/>
                    <a:pt x="1576030" y="67549"/>
                  </a:cubicBezTo>
                  <a:cubicBezTo>
                    <a:pt x="1578060" y="58023"/>
                    <a:pt x="1577279" y="47873"/>
                    <a:pt x="1582901" y="39284"/>
                  </a:cubicBezTo>
                  <a:cubicBezTo>
                    <a:pt x="1585711" y="34756"/>
                    <a:pt x="1588366" y="29915"/>
                    <a:pt x="1593675" y="27729"/>
                  </a:cubicBezTo>
                  <a:cubicBezTo>
                    <a:pt x="1617568" y="9146"/>
                    <a:pt x="1645676" y="4618"/>
                    <a:pt x="1674721" y="3368"/>
                  </a:cubicBezTo>
                  <a:cubicBezTo>
                    <a:pt x="1688072" y="2822"/>
                    <a:pt x="1701384" y="2705"/>
                    <a:pt x="1714598" y="3661"/>
                  </a:cubicBezTo>
                  <a:close/>
                </a:path>
              </a:pathLst>
            </a:custGeom>
            <a:solidFill>
              <a:schemeClr val="accent1"/>
            </a:solidFill>
            <a:ln w="3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="" xmlns:a16="http://schemas.microsoft.com/office/drawing/2014/main" id="{A0C1E04A-5169-44FB-A6DD-1854B187274F}"/>
                </a:ext>
              </a:extLst>
            </p:cNvPr>
            <p:cNvGrpSpPr/>
            <p:nvPr/>
          </p:nvGrpSpPr>
          <p:grpSpPr>
            <a:xfrm>
              <a:off x="2594237" y="1896386"/>
              <a:ext cx="5025399" cy="984360"/>
              <a:chOff x="2594237" y="1896386"/>
              <a:chExt cx="5025399" cy="984360"/>
            </a:xfrm>
            <a:solidFill>
              <a:schemeClr val="accent3"/>
            </a:solidFill>
          </p:grpSpPr>
          <p:sp>
            <p:nvSpPr>
              <p:cNvPr id="207" name="Freeform: Shape 278">
                <a:extLst>
                  <a:ext uri="{FF2B5EF4-FFF2-40B4-BE49-F238E27FC236}">
                    <a16:creationId xmlns="" xmlns:a16="http://schemas.microsoft.com/office/drawing/2014/main" id="{EB1D53E3-6229-47F6-8F56-2DF0F7E43C3D}"/>
                  </a:ext>
                </a:extLst>
              </p:cNvPr>
              <p:cNvSpPr/>
              <p:nvPr/>
            </p:nvSpPr>
            <p:spPr>
              <a:xfrm>
                <a:off x="2669302" y="1953352"/>
                <a:ext cx="1488049" cy="869775"/>
              </a:xfrm>
              <a:custGeom>
                <a:avLst/>
                <a:gdLst>
                  <a:gd name="connsiteX0" fmla="*/ 927808 w 1207061"/>
                  <a:gd name="connsiteY0" fmla="*/ 678633 h 705535"/>
                  <a:gd name="connsiteX1" fmla="*/ 922200 w 1207061"/>
                  <a:gd name="connsiteY1" fmla="*/ 680697 h 705535"/>
                  <a:gd name="connsiteX2" fmla="*/ 934035 w 1207061"/>
                  <a:gd name="connsiteY2" fmla="*/ 679871 h 705535"/>
                  <a:gd name="connsiteX3" fmla="*/ 927808 w 1207061"/>
                  <a:gd name="connsiteY3" fmla="*/ 678633 h 705535"/>
                  <a:gd name="connsiteX4" fmla="*/ 1085686 w 1207061"/>
                  <a:gd name="connsiteY4" fmla="*/ 668311 h 705535"/>
                  <a:gd name="connsiteX5" fmla="*/ 1084859 w 1207061"/>
                  <a:gd name="connsiteY5" fmla="*/ 679871 h 705535"/>
                  <a:gd name="connsiteX6" fmla="*/ 1086236 w 1207061"/>
                  <a:gd name="connsiteY6" fmla="*/ 691431 h 705535"/>
                  <a:gd name="connsiteX7" fmla="*/ 1093667 w 1207061"/>
                  <a:gd name="connsiteY7" fmla="*/ 689504 h 705535"/>
                  <a:gd name="connsiteX8" fmla="*/ 1099447 w 1207061"/>
                  <a:gd name="connsiteY8" fmla="*/ 674642 h 705535"/>
                  <a:gd name="connsiteX9" fmla="*/ 1085686 w 1207061"/>
                  <a:gd name="connsiteY9" fmla="*/ 668311 h 705535"/>
                  <a:gd name="connsiteX10" fmla="*/ 10096 w 1207061"/>
                  <a:gd name="connsiteY10" fmla="*/ 574184 h 705535"/>
                  <a:gd name="connsiteX11" fmla="*/ 8720 w 1207061"/>
                  <a:gd name="connsiteY11" fmla="*/ 593725 h 705535"/>
                  <a:gd name="connsiteX12" fmla="*/ 17802 w 1207061"/>
                  <a:gd name="connsiteY12" fmla="*/ 582991 h 705535"/>
                  <a:gd name="connsiteX13" fmla="*/ 10096 w 1207061"/>
                  <a:gd name="connsiteY13" fmla="*/ 574184 h 705535"/>
                  <a:gd name="connsiteX14" fmla="*/ 85783 w 1207061"/>
                  <a:gd name="connsiteY14" fmla="*/ 13546 h 705535"/>
                  <a:gd name="connsiteX15" fmla="*/ 79178 w 1207061"/>
                  <a:gd name="connsiteY15" fmla="*/ 28408 h 705535"/>
                  <a:gd name="connsiteX16" fmla="*/ 86334 w 1207061"/>
                  <a:gd name="connsiteY16" fmla="*/ 34739 h 705535"/>
                  <a:gd name="connsiteX17" fmla="*/ 95417 w 1207061"/>
                  <a:gd name="connsiteY17" fmla="*/ 23454 h 705535"/>
                  <a:gd name="connsiteX18" fmla="*/ 85783 w 1207061"/>
                  <a:gd name="connsiteY18" fmla="*/ 13546 h 705535"/>
                  <a:gd name="connsiteX19" fmla="*/ 449910 w 1207061"/>
                  <a:gd name="connsiteY19" fmla="*/ 5289 h 705535"/>
                  <a:gd name="connsiteX20" fmla="*/ 441378 w 1207061"/>
                  <a:gd name="connsiteY20" fmla="*/ 7491 h 705535"/>
                  <a:gd name="connsiteX21" fmla="*/ 436423 w 1207061"/>
                  <a:gd name="connsiteY21" fmla="*/ 12170 h 705535"/>
                  <a:gd name="connsiteX22" fmla="*/ 446607 w 1207061"/>
                  <a:gd name="connsiteY22" fmla="*/ 24280 h 705535"/>
                  <a:gd name="connsiteX23" fmla="*/ 464221 w 1207061"/>
                  <a:gd name="connsiteY23" fmla="*/ 17674 h 705535"/>
                  <a:gd name="connsiteX24" fmla="*/ 449910 w 1207061"/>
                  <a:gd name="connsiteY24" fmla="*/ 5289 h 705535"/>
                  <a:gd name="connsiteX25" fmla="*/ 257250 w 1207061"/>
                  <a:gd name="connsiteY25" fmla="*/ 1436 h 705535"/>
                  <a:gd name="connsiteX26" fmla="*/ 460368 w 1207061"/>
                  <a:gd name="connsiteY26" fmla="*/ 1436 h 705535"/>
                  <a:gd name="connsiteX27" fmla="*/ 474955 w 1207061"/>
                  <a:gd name="connsiteY27" fmla="*/ 3913 h 705535"/>
                  <a:gd name="connsiteX28" fmla="*/ 466973 w 1207061"/>
                  <a:gd name="connsiteY28" fmla="*/ 5014 h 705535"/>
                  <a:gd name="connsiteX29" fmla="*/ 477708 w 1207061"/>
                  <a:gd name="connsiteY29" fmla="*/ 18500 h 705535"/>
                  <a:gd name="connsiteX30" fmla="*/ 487065 w 1207061"/>
                  <a:gd name="connsiteY30" fmla="*/ 43821 h 705535"/>
                  <a:gd name="connsiteX31" fmla="*/ 408901 w 1207061"/>
                  <a:gd name="connsiteY31" fmla="*/ 44372 h 705535"/>
                  <a:gd name="connsiteX32" fmla="*/ 397066 w 1207061"/>
                  <a:gd name="connsiteY32" fmla="*/ 39968 h 705535"/>
                  <a:gd name="connsiteX33" fmla="*/ 392937 w 1207061"/>
                  <a:gd name="connsiteY33" fmla="*/ 43546 h 705535"/>
                  <a:gd name="connsiteX34" fmla="*/ 110003 w 1207061"/>
                  <a:gd name="connsiteY34" fmla="*/ 43821 h 705535"/>
                  <a:gd name="connsiteX35" fmla="*/ 101747 w 1207061"/>
                  <a:gd name="connsiteY35" fmla="*/ 39968 h 705535"/>
                  <a:gd name="connsiteX36" fmla="*/ 43123 w 1207061"/>
                  <a:gd name="connsiteY36" fmla="*/ 96114 h 705535"/>
                  <a:gd name="connsiteX37" fmla="*/ 43674 w 1207061"/>
                  <a:gd name="connsiteY37" fmla="*/ 335011 h 705535"/>
                  <a:gd name="connsiteX38" fmla="*/ 43674 w 1207061"/>
                  <a:gd name="connsiteY38" fmla="*/ 605009 h 705535"/>
                  <a:gd name="connsiteX39" fmla="*/ 101747 w 1207061"/>
                  <a:gd name="connsiteY39" fmla="*/ 662256 h 705535"/>
                  <a:gd name="connsiteX40" fmla="*/ 260553 w 1207061"/>
                  <a:gd name="connsiteY40" fmla="*/ 661431 h 705535"/>
                  <a:gd name="connsiteX41" fmla="*/ 291654 w 1207061"/>
                  <a:gd name="connsiteY41" fmla="*/ 673265 h 705535"/>
                  <a:gd name="connsiteX42" fmla="*/ 293856 w 1207061"/>
                  <a:gd name="connsiteY42" fmla="*/ 662807 h 705535"/>
                  <a:gd name="connsiteX43" fmla="*/ 315874 w 1207061"/>
                  <a:gd name="connsiteY43" fmla="*/ 662532 h 705535"/>
                  <a:gd name="connsiteX44" fmla="*/ 327433 w 1207061"/>
                  <a:gd name="connsiteY44" fmla="*/ 668862 h 705535"/>
                  <a:gd name="connsiteX45" fmla="*/ 337066 w 1207061"/>
                  <a:gd name="connsiteY45" fmla="*/ 690054 h 705535"/>
                  <a:gd name="connsiteX46" fmla="*/ 344222 w 1207061"/>
                  <a:gd name="connsiteY46" fmla="*/ 694183 h 705535"/>
                  <a:gd name="connsiteX47" fmla="*/ 346424 w 1207061"/>
                  <a:gd name="connsiteY47" fmla="*/ 687577 h 705535"/>
                  <a:gd name="connsiteX48" fmla="*/ 351653 w 1207061"/>
                  <a:gd name="connsiteY48" fmla="*/ 681247 h 705535"/>
                  <a:gd name="connsiteX49" fmla="*/ 370919 w 1207061"/>
                  <a:gd name="connsiteY49" fmla="*/ 668036 h 705535"/>
                  <a:gd name="connsiteX50" fmla="*/ 384956 w 1207061"/>
                  <a:gd name="connsiteY50" fmla="*/ 661706 h 705535"/>
                  <a:gd name="connsiteX51" fmla="*/ 671743 w 1207061"/>
                  <a:gd name="connsiteY51" fmla="*/ 661981 h 705535"/>
                  <a:gd name="connsiteX52" fmla="*/ 683853 w 1207061"/>
                  <a:gd name="connsiteY52" fmla="*/ 669963 h 705535"/>
                  <a:gd name="connsiteX53" fmla="*/ 693211 w 1207061"/>
                  <a:gd name="connsiteY53" fmla="*/ 668311 h 705535"/>
                  <a:gd name="connsiteX54" fmla="*/ 705321 w 1207061"/>
                  <a:gd name="connsiteY54" fmla="*/ 661981 h 705535"/>
                  <a:gd name="connsiteX55" fmla="*/ 811559 w 1207061"/>
                  <a:gd name="connsiteY55" fmla="*/ 662256 h 705535"/>
                  <a:gd name="connsiteX56" fmla="*/ 815962 w 1207061"/>
                  <a:gd name="connsiteY56" fmla="*/ 670788 h 705535"/>
                  <a:gd name="connsiteX57" fmla="*/ 824494 w 1207061"/>
                  <a:gd name="connsiteY57" fmla="*/ 663357 h 705535"/>
                  <a:gd name="connsiteX58" fmla="*/ 833301 w 1207061"/>
                  <a:gd name="connsiteY58" fmla="*/ 673541 h 705535"/>
                  <a:gd name="connsiteX59" fmla="*/ 847613 w 1207061"/>
                  <a:gd name="connsiteY59" fmla="*/ 661981 h 705535"/>
                  <a:gd name="connsiteX60" fmla="*/ 901834 w 1207061"/>
                  <a:gd name="connsiteY60" fmla="*/ 662256 h 705535"/>
                  <a:gd name="connsiteX61" fmla="*/ 910916 w 1207061"/>
                  <a:gd name="connsiteY61" fmla="*/ 669412 h 705535"/>
                  <a:gd name="connsiteX62" fmla="*/ 919448 w 1207061"/>
                  <a:gd name="connsiteY62" fmla="*/ 679596 h 705535"/>
                  <a:gd name="connsiteX63" fmla="*/ 918622 w 1207061"/>
                  <a:gd name="connsiteY63" fmla="*/ 662256 h 705535"/>
                  <a:gd name="connsiteX64" fmla="*/ 962934 w 1207061"/>
                  <a:gd name="connsiteY64" fmla="*/ 666385 h 705535"/>
                  <a:gd name="connsiteX65" fmla="*/ 975870 w 1207061"/>
                  <a:gd name="connsiteY65" fmla="*/ 665284 h 705535"/>
                  <a:gd name="connsiteX66" fmla="*/ 987154 w 1207061"/>
                  <a:gd name="connsiteY66" fmla="*/ 661981 h 705535"/>
                  <a:gd name="connsiteX67" fmla="*/ 1196602 w 1207061"/>
                  <a:gd name="connsiteY67" fmla="*/ 661706 h 705535"/>
                  <a:gd name="connsiteX68" fmla="*/ 1205685 w 1207061"/>
                  <a:gd name="connsiteY68" fmla="*/ 671339 h 705535"/>
                  <a:gd name="connsiteX69" fmla="*/ 1172932 w 1207061"/>
                  <a:gd name="connsiteY69" fmla="*/ 704366 h 705535"/>
                  <a:gd name="connsiteX70" fmla="*/ 1022108 w 1207061"/>
                  <a:gd name="connsiteY70" fmla="*/ 704366 h 705535"/>
                  <a:gd name="connsiteX71" fmla="*/ 1001466 w 1207061"/>
                  <a:gd name="connsiteY71" fmla="*/ 682073 h 705535"/>
                  <a:gd name="connsiteX72" fmla="*/ 1000089 w 1207061"/>
                  <a:gd name="connsiteY72" fmla="*/ 676843 h 705535"/>
                  <a:gd name="connsiteX73" fmla="*/ 998163 w 1207061"/>
                  <a:gd name="connsiteY73" fmla="*/ 681247 h 705535"/>
                  <a:gd name="connsiteX74" fmla="*/ 996512 w 1207061"/>
                  <a:gd name="connsiteY74" fmla="*/ 688678 h 705535"/>
                  <a:gd name="connsiteX75" fmla="*/ 991833 w 1207061"/>
                  <a:gd name="connsiteY75" fmla="*/ 684550 h 705535"/>
                  <a:gd name="connsiteX76" fmla="*/ 983026 w 1207061"/>
                  <a:gd name="connsiteY76" fmla="*/ 689779 h 705535"/>
                  <a:gd name="connsiteX77" fmla="*/ 980824 w 1207061"/>
                  <a:gd name="connsiteY77" fmla="*/ 698586 h 705535"/>
                  <a:gd name="connsiteX78" fmla="*/ 978071 w 1207061"/>
                  <a:gd name="connsiteY78" fmla="*/ 701889 h 705535"/>
                  <a:gd name="connsiteX79" fmla="*/ 975044 w 1207061"/>
                  <a:gd name="connsiteY79" fmla="*/ 699963 h 705535"/>
                  <a:gd name="connsiteX80" fmla="*/ 961283 w 1207061"/>
                  <a:gd name="connsiteY80" fmla="*/ 697210 h 705535"/>
                  <a:gd name="connsiteX81" fmla="*/ 926604 w 1207061"/>
                  <a:gd name="connsiteY81" fmla="*/ 704366 h 705535"/>
                  <a:gd name="connsiteX82" fmla="*/ 851191 w 1207061"/>
                  <a:gd name="connsiteY82" fmla="*/ 704091 h 705535"/>
                  <a:gd name="connsiteX83" fmla="*/ 842934 w 1207061"/>
                  <a:gd name="connsiteY83" fmla="*/ 697485 h 705535"/>
                  <a:gd name="connsiteX84" fmla="*/ 838806 w 1207061"/>
                  <a:gd name="connsiteY84" fmla="*/ 694733 h 705535"/>
                  <a:gd name="connsiteX85" fmla="*/ 807155 w 1207061"/>
                  <a:gd name="connsiteY85" fmla="*/ 699137 h 705535"/>
                  <a:gd name="connsiteX86" fmla="*/ 664037 w 1207061"/>
                  <a:gd name="connsiteY86" fmla="*/ 704091 h 705535"/>
                  <a:gd name="connsiteX87" fmla="*/ 519542 w 1207061"/>
                  <a:gd name="connsiteY87" fmla="*/ 704366 h 705535"/>
                  <a:gd name="connsiteX88" fmla="*/ 500001 w 1207061"/>
                  <a:gd name="connsiteY88" fmla="*/ 701614 h 705535"/>
                  <a:gd name="connsiteX89" fmla="*/ 482662 w 1207061"/>
                  <a:gd name="connsiteY89" fmla="*/ 704642 h 705535"/>
                  <a:gd name="connsiteX90" fmla="*/ 395965 w 1207061"/>
                  <a:gd name="connsiteY90" fmla="*/ 704366 h 705535"/>
                  <a:gd name="connsiteX91" fmla="*/ 375873 w 1207061"/>
                  <a:gd name="connsiteY91" fmla="*/ 697210 h 705535"/>
                  <a:gd name="connsiteX92" fmla="*/ 368442 w 1207061"/>
                  <a:gd name="connsiteY92" fmla="*/ 696660 h 705535"/>
                  <a:gd name="connsiteX93" fmla="*/ 351653 w 1207061"/>
                  <a:gd name="connsiteY93" fmla="*/ 704091 h 705535"/>
                  <a:gd name="connsiteX94" fmla="*/ 96518 w 1207061"/>
                  <a:gd name="connsiteY94" fmla="*/ 704366 h 705535"/>
                  <a:gd name="connsiteX95" fmla="*/ 2114 w 1207061"/>
                  <a:gd name="connsiteY95" fmla="*/ 632257 h 705535"/>
                  <a:gd name="connsiteX96" fmla="*/ 1564 w 1207061"/>
                  <a:gd name="connsiteY96" fmla="*/ 620972 h 705535"/>
                  <a:gd name="connsiteX97" fmla="*/ 1564 w 1207061"/>
                  <a:gd name="connsiteY97" fmla="*/ 158316 h 705535"/>
                  <a:gd name="connsiteX98" fmla="*/ 2665 w 1207061"/>
                  <a:gd name="connsiteY98" fmla="*/ 145930 h 705535"/>
                  <a:gd name="connsiteX99" fmla="*/ 738 w 1207061"/>
                  <a:gd name="connsiteY99" fmla="*/ 88408 h 705535"/>
                  <a:gd name="connsiteX100" fmla="*/ 15601 w 1207061"/>
                  <a:gd name="connsiteY100" fmla="*/ 81252 h 705535"/>
                  <a:gd name="connsiteX101" fmla="*/ 9546 w 1207061"/>
                  <a:gd name="connsiteY101" fmla="*/ 70793 h 705535"/>
                  <a:gd name="connsiteX102" fmla="*/ 5417 w 1207061"/>
                  <a:gd name="connsiteY102" fmla="*/ 68041 h 705535"/>
                  <a:gd name="connsiteX103" fmla="*/ 27986 w 1207061"/>
                  <a:gd name="connsiteY103" fmla="*/ 30060 h 705535"/>
                  <a:gd name="connsiteX104" fmla="*/ 26610 w 1207061"/>
                  <a:gd name="connsiteY104" fmla="*/ 41619 h 705535"/>
                  <a:gd name="connsiteX105" fmla="*/ 31289 w 1207061"/>
                  <a:gd name="connsiteY105" fmla="*/ 25381 h 705535"/>
                  <a:gd name="connsiteX106" fmla="*/ 77251 w 1207061"/>
                  <a:gd name="connsiteY106" fmla="*/ 4464 h 705535"/>
                  <a:gd name="connsiteX107" fmla="*/ 157618 w 1207061"/>
                  <a:gd name="connsiteY107" fmla="*/ 3363 h 705535"/>
                  <a:gd name="connsiteX108" fmla="*/ 191471 w 1207061"/>
                  <a:gd name="connsiteY108" fmla="*/ 3363 h 705535"/>
                  <a:gd name="connsiteX109" fmla="*/ 194499 w 1207061"/>
                  <a:gd name="connsiteY109" fmla="*/ 10794 h 705535"/>
                  <a:gd name="connsiteX110" fmla="*/ 182939 w 1207061"/>
                  <a:gd name="connsiteY110" fmla="*/ 16298 h 705535"/>
                  <a:gd name="connsiteX111" fmla="*/ 170829 w 1207061"/>
                  <a:gd name="connsiteY111" fmla="*/ 14096 h 705535"/>
                  <a:gd name="connsiteX112" fmla="*/ 166700 w 1207061"/>
                  <a:gd name="connsiteY112" fmla="*/ 17950 h 705535"/>
                  <a:gd name="connsiteX113" fmla="*/ 171104 w 1207061"/>
                  <a:gd name="connsiteY113" fmla="*/ 21528 h 705535"/>
                  <a:gd name="connsiteX114" fmla="*/ 187893 w 1207061"/>
                  <a:gd name="connsiteY114" fmla="*/ 17399 h 705535"/>
                  <a:gd name="connsiteX115" fmla="*/ 207434 w 1207061"/>
                  <a:gd name="connsiteY115" fmla="*/ 9693 h 705535"/>
                  <a:gd name="connsiteX116" fmla="*/ 214865 w 1207061"/>
                  <a:gd name="connsiteY116" fmla="*/ 14922 h 705535"/>
                  <a:gd name="connsiteX117" fmla="*/ 222847 w 1207061"/>
                  <a:gd name="connsiteY117" fmla="*/ 13822 h 705535"/>
                  <a:gd name="connsiteX118" fmla="*/ 224498 w 1207061"/>
                  <a:gd name="connsiteY118" fmla="*/ 12721 h 705535"/>
                  <a:gd name="connsiteX119" fmla="*/ 245140 w 1207061"/>
                  <a:gd name="connsiteY119" fmla="*/ 3087 h 705535"/>
                  <a:gd name="connsiteX120" fmla="*/ 257250 w 1207061"/>
                  <a:gd name="connsiteY120" fmla="*/ 1436 h 705535"/>
                  <a:gd name="connsiteX121" fmla="*/ 863439 w 1207061"/>
                  <a:gd name="connsiteY121" fmla="*/ 954 h 705535"/>
                  <a:gd name="connsiteX122" fmla="*/ 875411 w 1207061"/>
                  <a:gd name="connsiteY122" fmla="*/ 1436 h 705535"/>
                  <a:gd name="connsiteX123" fmla="*/ 1072199 w 1207061"/>
                  <a:gd name="connsiteY123" fmla="*/ 1161 h 705535"/>
                  <a:gd name="connsiteX124" fmla="*/ 1080731 w 1207061"/>
                  <a:gd name="connsiteY124" fmla="*/ 2536 h 705535"/>
                  <a:gd name="connsiteX125" fmla="*/ 1166877 w 1207061"/>
                  <a:gd name="connsiteY125" fmla="*/ 1436 h 705535"/>
                  <a:gd name="connsiteX126" fmla="*/ 1172657 w 1207061"/>
                  <a:gd name="connsiteY126" fmla="*/ 3087 h 705535"/>
                  <a:gd name="connsiteX127" fmla="*/ 1183391 w 1207061"/>
                  <a:gd name="connsiteY127" fmla="*/ 2812 h 705535"/>
                  <a:gd name="connsiteX128" fmla="*/ 1195501 w 1207061"/>
                  <a:gd name="connsiteY128" fmla="*/ 8316 h 705535"/>
                  <a:gd name="connsiteX129" fmla="*/ 1204583 w 1207061"/>
                  <a:gd name="connsiteY129" fmla="*/ 5014 h 705535"/>
                  <a:gd name="connsiteX130" fmla="*/ 1206510 w 1207061"/>
                  <a:gd name="connsiteY130" fmla="*/ 12995 h 705535"/>
                  <a:gd name="connsiteX131" fmla="*/ 1207061 w 1207061"/>
                  <a:gd name="connsiteY131" fmla="*/ 40518 h 705535"/>
                  <a:gd name="connsiteX132" fmla="*/ 1196051 w 1207061"/>
                  <a:gd name="connsiteY132" fmla="*/ 43820 h 705535"/>
                  <a:gd name="connsiteX133" fmla="*/ 1124492 w 1207061"/>
                  <a:gd name="connsiteY133" fmla="*/ 44371 h 705535"/>
                  <a:gd name="connsiteX134" fmla="*/ 1108529 w 1207061"/>
                  <a:gd name="connsiteY134" fmla="*/ 39967 h 705535"/>
                  <a:gd name="connsiteX135" fmla="*/ 1084584 w 1207061"/>
                  <a:gd name="connsiteY135" fmla="*/ 44371 h 705535"/>
                  <a:gd name="connsiteX136" fmla="*/ 1020731 w 1207061"/>
                  <a:gd name="connsiteY136" fmla="*/ 44646 h 705535"/>
                  <a:gd name="connsiteX137" fmla="*/ 910365 w 1207061"/>
                  <a:gd name="connsiteY137" fmla="*/ 43545 h 705535"/>
                  <a:gd name="connsiteX138" fmla="*/ 885319 w 1207061"/>
                  <a:gd name="connsiteY138" fmla="*/ 42719 h 705535"/>
                  <a:gd name="connsiteX139" fmla="*/ 883117 w 1207061"/>
                  <a:gd name="connsiteY139" fmla="*/ 43270 h 705535"/>
                  <a:gd name="connsiteX140" fmla="*/ 883943 w 1207061"/>
                  <a:gd name="connsiteY140" fmla="*/ 39417 h 705535"/>
                  <a:gd name="connsiteX141" fmla="*/ 899356 w 1207061"/>
                  <a:gd name="connsiteY141" fmla="*/ 24555 h 705535"/>
                  <a:gd name="connsiteX142" fmla="*/ 879264 w 1207061"/>
                  <a:gd name="connsiteY142" fmla="*/ 9968 h 705535"/>
                  <a:gd name="connsiteX143" fmla="*/ 851466 w 1207061"/>
                  <a:gd name="connsiteY143" fmla="*/ 3362 h 705535"/>
                  <a:gd name="connsiteX144" fmla="*/ 863439 w 1207061"/>
                  <a:gd name="connsiteY144" fmla="*/ 954 h 705535"/>
                  <a:gd name="connsiteX145" fmla="*/ 489232 w 1207061"/>
                  <a:gd name="connsiteY145" fmla="*/ 25 h 705535"/>
                  <a:gd name="connsiteX146" fmla="*/ 494351 w 1207061"/>
                  <a:gd name="connsiteY146" fmla="*/ 4608 h 705535"/>
                  <a:gd name="connsiteX147" fmla="*/ 494496 w 1207061"/>
                  <a:gd name="connsiteY147" fmla="*/ 4463 h 705535"/>
                  <a:gd name="connsiteX148" fmla="*/ 507432 w 1207061"/>
                  <a:gd name="connsiteY148" fmla="*/ 1436 h 705535"/>
                  <a:gd name="connsiteX149" fmla="*/ 503854 w 1207061"/>
                  <a:gd name="connsiteY149" fmla="*/ 11894 h 705535"/>
                  <a:gd name="connsiteX150" fmla="*/ 514037 w 1207061"/>
                  <a:gd name="connsiteY150" fmla="*/ 14371 h 705535"/>
                  <a:gd name="connsiteX151" fmla="*/ 520918 w 1207061"/>
                  <a:gd name="connsiteY151" fmla="*/ 20151 h 705535"/>
                  <a:gd name="connsiteX152" fmla="*/ 530551 w 1207061"/>
                  <a:gd name="connsiteY152" fmla="*/ 2536 h 705535"/>
                  <a:gd name="connsiteX153" fmla="*/ 556698 w 1207061"/>
                  <a:gd name="connsiteY153" fmla="*/ 4188 h 705535"/>
                  <a:gd name="connsiteX154" fmla="*/ 561686 w 1207061"/>
                  <a:gd name="connsiteY154" fmla="*/ 954 h 705535"/>
                  <a:gd name="connsiteX155" fmla="*/ 567707 w 1207061"/>
                  <a:gd name="connsiteY155" fmla="*/ 1436 h 705535"/>
                  <a:gd name="connsiteX156" fmla="*/ 805779 w 1207061"/>
                  <a:gd name="connsiteY156" fmla="*/ 1436 h 705535"/>
                  <a:gd name="connsiteX157" fmla="*/ 836879 w 1207061"/>
                  <a:gd name="connsiteY157" fmla="*/ 1711 h 705535"/>
                  <a:gd name="connsiteX158" fmla="*/ 837705 w 1207061"/>
                  <a:gd name="connsiteY158" fmla="*/ 2261 h 705535"/>
                  <a:gd name="connsiteX159" fmla="*/ 836053 w 1207061"/>
                  <a:gd name="connsiteY159" fmla="*/ 5014 h 705535"/>
                  <a:gd name="connsiteX160" fmla="*/ 856696 w 1207061"/>
                  <a:gd name="connsiteY160" fmla="*/ 19876 h 705535"/>
                  <a:gd name="connsiteX161" fmla="*/ 865503 w 1207061"/>
                  <a:gd name="connsiteY161" fmla="*/ 23729 h 705535"/>
                  <a:gd name="connsiteX162" fmla="*/ 864677 w 1207061"/>
                  <a:gd name="connsiteY162" fmla="*/ 27857 h 705535"/>
                  <a:gd name="connsiteX163" fmla="*/ 855595 w 1207061"/>
                  <a:gd name="connsiteY163" fmla="*/ 27857 h 705535"/>
                  <a:gd name="connsiteX164" fmla="*/ 841008 w 1207061"/>
                  <a:gd name="connsiteY164" fmla="*/ 29784 h 705535"/>
                  <a:gd name="connsiteX165" fmla="*/ 850916 w 1207061"/>
                  <a:gd name="connsiteY165" fmla="*/ 34738 h 705535"/>
                  <a:gd name="connsiteX166" fmla="*/ 855595 w 1207061"/>
                  <a:gd name="connsiteY166" fmla="*/ 38591 h 705535"/>
                  <a:gd name="connsiteX167" fmla="*/ 850365 w 1207061"/>
                  <a:gd name="connsiteY167" fmla="*/ 43270 h 705535"/>
                  <a:gd name="connsiteX168" fmla="*/ 841558 w 1207061"/>
                  <a:gd name="connsiteY168" fmla="*/ 43545 h 705535"/>
                  <a:gd name="connsiteX169" fmla="*/ 507707 w 1207061"/>
                  <a:gd name="connsiteY169" fmla="*/ 43545 h 705535"/>
                  <a:gd name="connsiteX170" fmla="*/ 497799 w 1207061"/>
                  <a:gd name="connsiteY170" fmla="*/ 43270 h 705535"/>
                  <a:gd name="connsiteX171" fmla="*/ 491744 w 1207061"/>
                  <a:gd name="connsiteY171" fmla="*/ 40243 h 705535"/>
                  <a:gd name="connsiteX172" fmla="*/ 496423 w 1207061"/>
                  <a:gd name="connsiteY172" fmla="*/ 35013 h 705535"/>
                  <a:gd name="connsiteX173" fmla="*/ 494239 w 1207061"/>
                  <a:gd name="connsiteY173" fmla="*/ 4995 h 705535"/>
                  <a:gd name="connsiteX174" fmla="*/ 494221 w 1207061"/>
                  <a:gd name="connsiteY174" fmla="*/ 5014 h 705535"/>
                  <a:gd name="connsiteX175" fmla="*/ 491744 w 1207061"/>
                  <a:gd name="connsiteY175" fmla="*/ 5014 h 705535"/>
                  <a:gd name="connsiteX176" fmla="*/ 480460 w 1207061"/>
                  <a:gd name="connsiteY176" fmla="*/ 4738 h 705535"/>
                  <a:gd name="connsiteX177" fmla="*/ 482111 w 1207061"/>
                  <a:gd name="connsiteY177" fmla="*/ 885 h 705535"/>
                  <a:gd name="connsiteX178" fmla="*/ 489232 w 1207061"/>
                  <a:gd name="connsiteY178" fmla="*/ 25 h 70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207061" h="705535">
                    <a:moveTo>
                      <a:pt x="927808" y="678633"/>
                    </a:moveTo>
                    <a:cubicBezTo>
                      <a:pt x="925847" y="679321"/>
                      <a:pt x="923989" y="680559"/>
                      <a:pt x="922200" y="680697"/>
                    </a:cubicBezTo>
                    <a:cubicBezTo>
                      <a:pt x="925778" y="682073"/>
                      <a:pt x="929631" y="682073"/>
                      <a:pt x="934035" y="679871"/>
                    </a:cubicBezTo>
                    <a:cubicBezTo>
                      <a:pt x="931833" y="677807"/>
                      <a:pt x="929769" y="677944"/>
                      <a:pt x="927808" y="678633"/>
                    </a:cubicBezTo>
                    <a:close/>
                    <a:moveTo>
                      <a:pt x="1085686" y="668311"/>
                    </a:moveTo>
                    <a:cubicBezTo>
                      <a:pt x="1078805" y="670513"/>
                      <a:pt x="1084585" y="676018"/>
                      <a:pt x="1084859" y="679871"/>
                    </a:cubicBezTo>
                    <a:cubicBezTo>
                      <a:pt x="1085410" y="683724"/>
                      <a:pt x="1085686" y="687853"/>
                      <a:pt x="1086236" y="691431"/>
                    </a:cubicBezTo>
                    <a:cubicBezTo>
                      <a:pt x="1089539" y="692532"/>
                      <a:pt x="1091465" y="690054"/>
                      <a:pt x="1093667" y="689504"/>
                    </a:cubicBezTo>
                    <a:cubicBezTo>
                      <a:pt x="1104401" y="686476"/>
                      <a:pt x="1106328" y="682898"/>
                      <a:pt x="1099447" y="674642"/>
                    </a:cubicBezTo>
                    <a:cubicBezTo>
                      <a:pt x="1096144" y="670788"/>
                      <a:pt x="1090639" y="666660"/>
                      <a:pt x="1085686" y="668311"/>
                    </a:cubicBezTo>
                    <a:close/>
                    <a:moveTo>
                      <a:pt x="10096" y="574184"/>
                    </a:moveTo>
                    <a:cubicBezTo>
                      <a:pt x="4591" y="578312"/>
                      <a:pt x="8720" y="586294"/>
                      <a:pt x="8720" y="593725"/>
                    </a:cubicBezTo>
                    <a:cubicBezTo>
                      <a:pt x="13123" y="590147"/>
                      <a:pt x="21380" y="590697"/>
                      <a:pt x="17802" y="582991"/>
                    </a:cubicBezTo>
                    <a:cubicBezTo>
                      <a:pt x="16426" y="579688"/>
                      <a:pt x="13949" y="571432"/>
                      <a:pt x="10096" y="574184"/>
                    </a:cubicBezTo>
                    <a:close/>
                    <a:moveTo>
                      <a:pt x="85783" y="13546"/>
                    </a:moveTo>
                    <a:cubicBezTo>
                      <a:pt x="78077" y="14647"/>
                      <a:pt x="83031" y="23730"/>
                      <a:pt x="79178" y="28408"/>
                    </a:cubicBezTo>
                    <a:cubicBezTo>
                      <a:pt x="78077" y="29509"/>
                      <a:pt x="81105" y="34188"/>
                      <a:pt x="86334" y="34739"/>
                    </a:cubicBezTo>
                    <a:cubicBezTo>
                      <a:pt x="88261" y="30335"/>
                      <a:pt x="96518" y="30610"/>
                      <a:pt x="95417" y="23454"/>
                    </a:cubicBezTo>
                    <a:cubicBezTo>
                      <a:pt x="94591" y="18225"/>
                      <a:pt x="90738" y="12995"/>
                      <a:pt x="85783" y="13546"/>
                    </a:cubicBezTo>
                    <a:close/>
                    <a:moveTo>
                      <a:pt x="449910" y="5289"/>
                    </a:moveTo>
                    <a:cubicBezTo>
                      <a:pt x="447432" y="7491"/>
                      <a:pt x="444955" y="9968"/>
                      <a:pt x="441378" y="7491"/>
                    </a:cubicBezTo>
                    <a:cubicBezTo>
                      <a:pt x="440277" y="9968"/>
                      <a:pt x="435047" y="9968"/>
                      <a:pt x="436423" y="12170"/>
                    </a:cubicBezTo>
                    <a:cubicBezTo>
                      <a:pt x="439451" y="16574"/>
                      <a:pt x="440827" y="23454"/>
                      <a:pt x="446607" y="24280"/>
                    </a:cubicBezTo>
                    <a:cubicBezTo>
                      <a:pt x="452387" y="25105"/>
                      <a:pt x="460919" y="28959"/>
                      <a:pt x="464221" y="17674"/>
                    </a:cubicBezTo>
                    <a:cubicBezTo>
                      <a:pt x="455139" y="18500"/>
                      <a:pt x="452662" y="11620"/>
                      <a:pt x="449910" y="5289"/>
                    </a:cubicBezTo>
                    <a:close/>
                    <a:moveTo>
                      <a:pt x="257250" y="1436"/>
                    </a:moveTo>
                    <a:cubicBezTo>
                      <a:pt x="324956" y="1436"/>
                      <a:pt x="392662" y="1436"/>
                      <a:pt x="460368" y="1436"/>
                    </a:cubicBezTo>
                    <a:cubicBezTo>
                      <a:pt x="465322" y="1436"/>
                      <a:pt x="470276" y="1436"/>
                      <a:pt x="474955" y="3913"/>
                    </a:cubicBezTo>
                    <a:cubicBezTo>
                      <a:pt x="472753" y="8592"/>
                      <a:pt x="469175" y="2537"/>
                      <a:pt x="466973" y="5014"/>
                    </a:cubicBezTo>
                    <a:cubicBezTo>
                      <a:pt x="466699" y="12445"/>
                      <a:pt x="473304" y="15197"/>
                      <a:pt x="477708" y="18500"/>
                    </a:cubicBezTo>
                    <a:cubicBezTo>
                      <a:pt x="486515" y="25381"/>
                      <a:pt x="479634" y="35840"/>
                      <a:pt x="487065" y="43821"/>
                    </a:cubicBezTo>
                    <a:cubicBezTo>
                      <a:pt x="459542" y="43821"/>
                      <a:pt x="434221" y="43271"/>
                      <a:pt x="408901" y="44372"/>
                    </a:cubicBezTo>
                    <a:cubicBezTo>
                      <a:pt x="403121" y="44647"/>
                      <a:pt x="402570" y="36665"/>
                      <a:pt x="397066" y="39968"/>
                    </a:cubicBezTo>
                    <a:cubicBezTo>
                      <a:pt x="398167" y="44372"/>
                      <a:pt x="395414" y="43546"/>
                      <a:pt x="392937" y="43546"/>
                    </a:cubicBezTo>
                    <a:cubicBezTo>
                      <a:pt x="298534" y="43546"/>
                      <a:pt x="204407" y="43821"/>
                      <a:pt x="110003" y="43821"/>
                    </a:cubicBezTo>
                    <a:cubicBezTo>
                      <a:pt x="106701" y="43821"/>
                      <a:pt x="103123" y="44096"/>
                      <a:pt x="101747" y="39968"/>
                    </a:cubicBezTo>
                    <a:cubicBezTo>
                      <a:pt x="75050" y="42170"/>
                      <a:pt x="42298" y="67491"/>
                      <a:pt x="43123" y="96114"/>
                    </a:cubicBezTo>
                    <a:cubicBezTo>
                      <a:pt x="45050" y="175655"/>
                      <a:pt x="43674" y="255471"/>
                      <a:pt x="43674" y="335011"/>
                    </a:cubicBezTo>
                    <a:cubicBezTo>
                      <a:pt x="43674" y="425010"/>
                      <a:pt x="43674" y="515010"/>
                      <a:pt x="43674" y="605009"/>
                    </a:cubicBezTo>
                    <a:cubicBezTo>
                      <a:pt x="43949" y="640238"/>
                      <a:pt x="65967" y="662256"/>
                      <a:pt x="101747" y="662256"/>
                    </a:cubicBezTo>
                    <a:cubicBezTo>
                      <a:pt x="154590" y="662256"/>
                      <a:pt x="207709" y="662807"/>
                      <a:pt x="260553" y="661431"/>
                    </a:cubicBezTo>
                    <a:cubicBezTo>
                      <a:pt x="273764" y="661155"/>
                      <a:pt x="282296" y="666935"/>
                      <a:pt x="291654" y="673265"/>
                    </a:cubicBezTo>
                    <a:cubicBezTo>
                      <a:pt x="295232" y="669963"/>
                      <a:pt x="290553" y="666385"/>
                      <a:pt x="293856" y="662807"/>
                    </a:cubicBezTo>
                    <a:cubicBezTo>
                      <a:pt x="301837" y="679871"/>
                      <a:pt x="308167" y="665559"/>
                      <a:pt x="315874" y="662532"/>
                    </a:cubicBezTo>
                    <a:cubicBezTo>
                      <a:pt x="320277" y="660880"/>
                      <a:pt x="327158" y="662532"/>
                      <a:pt x="327433" y="668862"/>
                    </a:cubicBezTo>
                    <a:cubicBezTo>
                      <a:pt x="327709" y="677669"/>
                      <a:pt x="335415" y="682348"/>
                      <a:pt x="337066" y="690054"/>
                    </a:cubicBezTo>
                    <a:cubicBezTo>
                      <a:pt x="337892" y="694183"/>
                      <a:pt x="340094" y="695008"/>
                      <a:pt x="344222" y="694183"/>
                    </a:cubicBezTo>
                    <a:cubicBezTo>
                      <a:pt x="349451" y="693082"/>
                      <a:pt x="348075" y="691155"/>
                      <a:pt x="346424" y="687577"/>
                    </a:cubicBezTo>
                    <a:cubicBezTo>
                      <a:pt x="344497" y="683174"/>
                      <a:pt x="348075" y="682348"/>
                      <a:pt x="351653" y="681247"/>
                    </a:cubicBezTo>
                    <a:cubicBezTo>
                      <a:pt x="359360" y="679045"/>
                      <a:pt x="367892" y="678495"/>
                      <a:pt x="370919" y="668036"/>
                    </a:cubicBezTo>
                    <a:cubicBezTo>
                      <a:pt x="372295" y="662807"/>
                      <a:pt x="379176" y="661706"/>
                      <a:pt x="384956" y="661706"/>
                    </a:cubicBezTo>
                    <a:cubicBezTo>
                      <a:pt x="480460" y="661706"/>
                      <a:pt x="576239" y="661706"/>
                      <a:pt x="671743" y="661981"/>
                    </a:cubicBezTo>
                    <a:cubicBezTo>
                      <a:pt x="676147" y="662256"/>
                      <a:pt x="684128" y="658954"/>
                      <a:pt x="683853" y="669963"/>
                    </a:cubicBezTo>
                    <a:cubicBezTo>
                      <a:pt x="683578" y="673816"/>
                      <a:pt x="691284" y="672165"/>
                      <a:pt x="693211" y="668311"/>
                    </a:cubicBezTo>
                    <a:cubicBezTo>
                      <a:pt x="695963" y="662532"/>
                      <a:pt x="699816" y="661981"/>
                      <a:pt x="705321" y="661981"/>
                    </a:cubicBezTo>
                    <a:cubicBezTo>
                      <a:pt x="740825" y="662256"/>
                      <a:pt x="776054" y="662532"/>
                      <a:pt x="811559" y="662256"/>
                    </a:cubicBezTo>
                    <a:cubicBezTo>
                      <a:pt x="820641" y="662256"/>
                      <a:pt x="811008" y="669412"/>
                      <a:pt x="815962" y="670788"/>
                    </a:cubicBezTo>
                    <a:cubicBezTo>
                      <a:pt x="820091" y="670238"/>
                      <a:pt x="818164" y="663633"/>
                      <a:pt x="824494" y="663357"/>
                    </a:cubicBezTo>
                    <a:cubicBezTo>
                      <a:pt x="827522" y="665284"/>
                      <a:pt x="825044" y="674091"/>
                      <a:pt x="833301" y="673541"/>
                    </a:cubicBezTo>
                    <a:cubicBezTo>
                      <a:pt x="832201" y="662807"/>
                      <a:pt x="838531" y="661706"/>
                      <a:pt x="847613" y="661981"/>
                    </a:cubicBezTo>
                    <a:cubicBezTo>
                      <a:pt x="865779" y="662807"/>
                      <a:pt x="883668" y="662256"/>
                      <a:pt x="901834" y="662256"/>
                    </a:cubicBezTo>
                    <a:cubicBezTo>
                      <a:pt x="906788" y="662256"/>
                      <a:pt x="912017" y="660605"/>
                      <a:pt x="910916" y="669412"/>
                    </a:cubicBezTo>
                    <a:cubicBezTo>
                      <a:pt x="910641" y="672990"/>
                      <a:pt x="913668" y="678770"/>
                      <a:pt x="919448" y="679596"/>
                    </a:cubicBezTo>
                    <a:cubicBezTo>
                      <a:pt x="917246" y="674091"/>
                      <a:pt x="924677" y="668311"/>
                      <a:pt x="918622" y="662256"/>
                    </a:cubicBezTo>
                    <a:cubicBezTo>
                      <a:pt x="933209" y="669687"/>
                      <a:pt x="948897" y="655651"/>
                      <a:pt x="962934" y="666385"/>
                    </a:cubicBezTo>
                    <a:cubicBezTo>
                      <a:pt x="965686" y="668311"/>
                      <a:pt x="972567" y="669412"/>
                      <a:pt x="975870" y="665284"/>
                    </a:cubicBezTo>
                    <a:cubicBezTo>
                      <a:pt x="979172" y="661155"/>
                      <a:pt x="983301" y="661981"/>
                      <a:pt x="987154" y="661981"/>
                    </a:cubicBezTo>
                    <a:cubicBezTo>
                      <a:pt x="1057062" y="661706"/>
                      <a:pt x="1126694" y="661981"/>
                      <a:pt x="1196602" y="661706"/>
                    </a:cubicBezTo>
                    <a:cubicBezTo>
                      <a:pt x="1204033" y="661706"/>
                      <a:pt x="1206510" y="663082"/>
                      <a:pt x="1205685" y="671339"/>
                    </a:cubicBezTo>
                    <a:cubicBezTo>
                      <a:pt x="1205960" y="704366"/>
                      <a:pt x="1206235" y="704366"/>
                      <a:pt x="1172932" y="704366"/>
                    </a:cubicBezTo>
                    <a:cubicBezTo>
                      <a:pt x="1122841" y="704366"/>
                      <a:pt x="1072475" y="704366"/>
                      <a:pt x="1022108" y="704366"/>
                    </a:cubicBezTo>
                    <a:cubicBezTo>
                      <a:pt x="1007246" y="704642"/>
                      <a:pt x="1000640" y="697210"/>
                      <a:pt x="1001466" y="682073"/>
                    </a:cubicBezTo>
                    <a:cubicBezTo>
                      <a:pt x="1001466" y="680146"/>
                      <a:pt x="1005044" y="677119"/>
                      <a:pt x="1000089" y="676843"/>
                    </a:cubicBezTo>
                    <a:cubicBezTo>
                      <a:pt x="997613" y="676843"/>
                      <a:pt x="996787" y="679045"/>
                      <a:pt x="998163" y="681247"/>
                    </a:cubicBezTo>
                    <a:cubicBezTo>
                      <a:pt x="1000365" y="684550"/>
                      <a:pt x="999539" y="687302"/>
                      <a:pt x="996512" y="688678"/>
                    </a:cubicBezTo>
                    <a:cubicBezTo>
                      <a:pt x="992658" y="690605"/>
                      <a:pt x="994035" y="685375"/>
                      <a:pt x="991833" y="684550"/>
                    </a:cubicBezTo>
                    <a:cubicBezTo>
                      <a:pt x="986604" y="682623"/>
                      <a:pt x="980824" y="678220"/>
                      <a:pt x="983026" y="689779"/>
                    </a:cubicBezTo>
                    <a:cubicBezTo>
                      <a:pt x="983301" y="691706"/>
                      <a:pt x="980273" y="695284"/>
                      <a:pt x="980824" y="698586"/>
                    </a:cubicBezTo>
                    <a:cubicBezTo>
                      <a:pt x="981099" y="700513"/>
                      <a:pt x="980273" y="702164"/>
                      <a:pt x="978071" y="701889"/>
                    </a:cubicBezTo>
                    <a:cubicBezTo>
                      <a:pt x="976970" y="701614"/>
                      <a:pt x="975044" y="700788"/>
                      <a:pt x="975044" y="699963"/>
                    </a:cubicBezTo>
                    <a:cubicBezTo>
                      <a:pt x="973118" y="685926"/>
                      <a:pt x="964585" y="695008"/>
                      <a:pt x="961283" y="697210"/>
                    </a:cubicBezTo>
                    <a:cubicBezTo>
                      <a:pt x="950549" y="704642"/>
                      <a:pt x="938714" y="704366"/>
                      <a:pt x="926604" y="704366"/>
                    </a:cubicBezTo>
                    <a:cubicBezTo>
                      <a:pt x="901558" y="704091"/>
                      <a:pt x="876237" y="704366"/>
                      <a:pt x="851191" y="704091"/>
                    </a:cubicBezTo>
                    <a:cubicBezTo>
                      <a:pt x="847613" y="704091"/>
                      <a:pt x="839356" y="707944"/>
                      <a:pt x="842934" y="697485"/>
                    </a:cubicBezTo>
                    <a:cubicBezTo>
                      <a:pt x="844586" y="692806"/>
                      <a:pt x="840732" y="694183"/>
                      <a:pt x="838806" y="694733"/>
                    </a:cubicBezTo>
                    <a:cubicBezTo>
                      <a:pt x="828347" y="697210"/>
                      <a:pt x="817063" y="696660"/>
                      <a:pt x="807155" y="699137"/>
                    </a:cubicBezTo>
                    <a:cubicBezTo>
                      <a:pt x="759816" y="710972"/>
                      <a:pt x="711651" y="702440"/>
                      <a:pt x="664037" y="704091"/>
                    </a:cubicBezTo>
                    <a:cubicBezTo>
                      <a:pt x="615872" y="705742"/>
                      <a:pt x="567707" y="704366"/>
                      <a:pt x="519542" y="704366"/>
                    </a:cubicBezTo>
                    <a:cubicBezTo>
                      <a:pt x="512937" y="704366"/>
                      <a:pt x="505781" y="705192"/>
                      <a:pt x="500001" y="701614"/>
                    </a:cubicBezTo>
                    <a:cubicBezTo>
                      <a:pt x="492845" y="697210"/>
                      <a:pt x="488992" y="704916"/>
                      <a:pt x="482662" y="704642"/>
                    </a:cubicBezTo>
                    <a:cubicBezTo>
                      <a:pt x="453763" y="703816"/>
                      <a:pt x="424864" y="704366"/>
                      <a:pt x="395965" y="704366"/>
                    </a:cubicBezTo>
                    <a:cubicBezTo>
                      <a:pt x="388259" y="704366"/>
                      <a:pt x="382479" y="699963"/>
                      <a:pt x="375873" y="697210"/>
                    </a:cubicBezTo>
                    <a:cubicBezTo>
                      <a:pt x="373396" y="696109"/>
                      <a:pt x="368717" y="693632"/>
                      <a:pt x="368442" y="696660"/>
                    </a:cubicBezTo>
                    <a:cubicBezTo>
                      <a:pt x="367066" y="709595"/>
                      <a:pt x="357433" y="704091"/>
                      <a:pt x="351653" y="704091"/>
                    </a:cubicBezTo>
                    <a:cubicBezTo>
                      <a:pt x="266608" y="704642"/>
                      <a:pt x="181563" y="704642"/>
                      <a:pt x="96518" y="704366"/>
                    </a:cubicBezTo>
                    <a:cubicBezTo>
                      <a:pt x="51655" y="704091"/>
                      <a:pt x="10922" y="672715"/>
                      <a:pt x="2114" y="632257"/>
                    </a:cubicBezTo>
                    <a:cubicBezTo>
                      <a:pt x="1289" y="628403"/>
                      <a:pt x="1564" y="624825"/>
                      <a:pt x="1564" y="620972"/>
                    </a:cubicBezTo>
                    <a:cubicBezTo>
                      <a:pt x="1564" y="466845"/>
                      <a:pt x="1564" y="312443"/>
                      <a:pt x="1564" y="158316"/>
                    </a:cubicBezTo>
                    <a:cubicBezTo>
                      <a:pt x="1564" y="154187"/>
                      <a:pt x="738" y="150059"/>
                      <a:pt x="2665" y="145930"/>
                    </a:cubicBezTo>
                    <a:cubicBezTo>
                      <a:pt x="-2289" y="126940"/>
                      <a:pt x="1289" y="107674"/>
                      <a:pt x="738" y="88408"/>
                    </a:cubicBezTo>
                    <a:cubicBezTo>
                      <a:pt x="8995" y="93637"/>
                      <a:pt x="11197" y="83729"/>
                      <a:pt x="15601" y="81252"/>
                    </a:cubicBezTo>
                    <a:cubicBezTo>
                      <a:pt x="18903" y="79325"/>
                      <a:pt x="13399" y="73545"/>
                      <a:pt x="9546" y="70793"/>
                    </a:cubicBezTo>
                    <a:cubicBezTo>
                      <a:pt x="8169" y="69693"/>
                      <a:pt x="6793" y="68867"/>
                      <a:pt x="5417" y="68041"/>
                    </a:cubicBezTo>
                    <a:cubicBezTo>
                      <a:pt x="6243" y="51252"/>
                      <a:pt x="17252" y="40794"/>
                      <a:pt x="27986" y="30060"/>
                    </a:cubicBezTo>
                    <a:cubicBezTo>
                      <a:pt x="29637" y="33913"/>
                      <a:pt x="23582" y="36941"/>
                      <a:pt x="26610" y="41619"/>
                    </a:cubicBezTo>
                    <a:cubicBezTo>
                      <a:pt x="32114" y="36941"/>
                      <a:pt x="36518" y="32537"/>
                      <a:pt x="31289" y="25381"/>
                    </a:cubicBezTo>
                    <a:cubicBezTo>
                      <a:pt x="46426" y="17674"/>
                      <a:pt x="58811" y="4739"/>
                      <a:pt x="77251" y="4464"/>
                    </a:cubicBezTo>
                    <a:cubicBezTo>
                      <a:pt x="103949" y="1986"/>
                      <a:pt x="130921" y="3913"/>
                      <a:pt x="157618" y="3363"/>
                    </a:cubicBezTo>
                    <a:cubicBezTo>
                      <a:pt x="168902" y="3087"/>
                      <a:pt x="180187" y="3363"/>
                      <a:pt x="191471" y="3363"/>
                    </a:cubicBezTo>
                    <a:cubicBezTo>
                      <a:pt x="196150" y="4188"/>
                      <a:pt x="196425" y="7491"/>
                      <a:pt x="194499" y="10794"/>
                    </a:cubicBezTo>
                    <a:cubicBezTo>
                      <a:pt x="192021" y="15197"/>
                      <a:pt x="188168" y="17124"/>
                      <a:pt x="182939" y="16298"/>
                    </a:cubicBezTo>
                    <a:cubicBezTo>
                      <a:pt x="178810" y="15748"/>
                      <a:pt x="175232" y="12995"/>
                      <a:pt x="170829" y="14096"/>
                    </a:cubicBezTo>
                    <a:cubicBezTo>
                      <a:pt x="168902" y="14647"/>
                      <a:pt x="166700" y="15473"/>
                      <a:pt x="166700" y="17950"/>
                    </a:cubicBezTo>
                    <a:cubicBezTo>
                      <a:pt x="166700" y="20702"/>
                      <a:pt x="168902" y="21253"/>
                      <a:pt x="171104" y="21528"/>
                    </a:cubicBezTo>
                    <a:cubicBezTo>
                      <a:pt x="177159" y="22353"/>
                      <a:pt x="182663" y="20427"/>
                      <a:pt x="187893" y="17399"/>
                    </a:cubicBezTo>
                    <a:cubicBezTo>
                      <a:pt x="193948" y="13822"/>
                      <a:pt x="200003" y="9968"/>
                      <a:pt x="207434" y="9693"/>
                    </a:cubicBezTo>
                    <a:cubicBezTo>
                      <a:pt x="211287" y="9418"/>
                      <a:pt x="212939" y="12445"/>
                      <a:pt x="214865" y="14922"/>
                    </a:cubicBezTo>
                    <a:cubicBezTo>
                      <a:pt x="217067" y="16574"/>
                      <a:pt x="221195" y="15748"/>
                      <a:pt x="222847" y="13822"/>
                    </a:cubicBezTo>
                    <a:cubicBezTo>
                      <a:pt x="223397" y="13546"/>
                      <a:pt x="224223" y="12721"/>
                      <a:pt x="224498" y="12721"/>
                    </a:cubicBezTo>
                    <a:cubicBezTo>
                      <a:pt x="236608" y="20152"/>
                      <a:pt x="239636" y="9143"/>
                      <a:pt x="245140" y="3087"/>
                    </a:cubicBezTo>
                    <a:cubicBezTo>
                      <a:pt x="248993" y="60"/>
                      <a:pt x="253122" y="1436"/>
                      <a:pt x="257250" y="1436"/>
                    </a:cubicBezTo>
                    <a:close/>
                    <a:moveTo>
                      <a:pt x="863439" y="954"/>
                    </a:moveTo>
                    <a:cubicBezTo>
                      <a:pt x="867429" y="954"/>
                      <a:pt x="871420" y="1436"/>
                      <a:pt x="875411" y="1436"/>
                    </a:cubicBezTo>
                    <a:cubicBezTo>
                      <a:pt x="940915" y="1161"/>
                      <a:pt x="1006694" y="1161"/>
                      <a:pt x="1072199" y="1161"/>
                    </a:cubicBezTo>
                    <a:cubicBezTo>
                      <a:pt x="1075226" y="1161"/>
                      <a:pt x="1077979" y="1986"/>
                      <a:pt x="1080731" y="2536"/>
                    </a:cubicBezTo>
                    <a:cubicBezTo>
                      <a:pt x="1109354" y="-491"/>
                      <a:pt x="1138253" y="2262"/>
                      <a:pt x="1166877" y="1436"/>
                    </a:cubicBezTo>
                    <a:cubicBezTo>
                      <a:pt x="1168804" y="1436"/>
                      <a:pt x="1171281" y="1711"/>
                      <a:pt x="1172657" y="3087"/>
                    </a:cubicBezTo>
                    <a:cubicBezTo>
                      <a:pt x="1176510" y="6940"/>
                      <a:pt x="1178437" y="12995"/>
                      <a:pt x="1183391" y="2812"/>
                    </a:cubicBezTo>
                    <a:cubicBezTo>
                      <a:pt x="1185868" y="-2417"/>
                      <a:pt x="1193024" y="2262"/>
                      <a:pt x="1195501" y="8316"/>
                    </a:cubicBezTo>
                    <a:cubicBezTo>
                      <a:pt x="1197978" y="5839"/>
                      <a:pt x="1198253" y="-2142"/>
                      <a:pt x="1204583" y="5014"/>
                    </a:cubicBezTo>
                    <a:cubicBezTo>
                      <a:pt x="1207061" y="7766"/>
                      <a:pt x="1206510" y="10243"/>
                      <a:pt x="1206510" y="12995"/>
                    </a:cubicBezTo>
                    <a:cubicBezTo>
                      <a:pt x="1206785" y="22077"/>
                      <a:pt x="1207061" y="31435"/>
                      <a:pt x="1207061" y="40518"/>
                    </a:cubicBezTo>
                    <a:cubicBezTo>
                      <a:pt x="1204583" y="45747"/>
                      <a:pt x="1199904" y="43820"/>
                      <a:pt x="1196051" y="43820"/>
                    </a:cubicBezTo>
                    <a:cubicBezTo>
                      <a:pt x="1172107" y="44096"/>
                      <a:pt x="1148162" y="43545"/>
                      <a:pt x="1124492" y="44371"/>
                    </a:cubicBezTo>
                    <a:cubicBezTo>
                      <a:pt x="1118437" y="44371"/>
                      <a:pt x="1113483" y="41619"/>
                      <a:pt x="1108529" y="39967"/>
                    </a:cubicBezTo>
                    <a:cubicBezTo>
                      <a:pt x="1099171" y="36940"/>
                      <a:pt x="1093116" y="44921"/>
                      <a:pt x="1084584" y="44371"/>
                    </a:cubicBezTo>
                    <a:cubicBezTo>
                      <a:pt x="1063392" y="43270"/>
                      <a:pt x="1041924" y="44371"/>
                      <a:pt x="1020731" y="44646"/>
                    </a:cubicBezTo>
                    <a:cubicBezTo>
                      <a:pt x="983851" y="42444"/>
                      <a:pt x="947245" y="44096"/>
                      <a:pt x="910365" y="43545"/>
                    </a:cubicBezTo>
                    <a:cubicBezTo>
                      <a:pt x="901833" y="43545"/>
                      <a:pt x="893576" y="42995"/>
                      <a:pt x="885319" y="42719"/>
                    </a:cubicBezTo>
                    <a:cubicBezTo>
                      <a:pt x="884494" y="42995"/>
                      <a:pt x="883668" y="43545"/>
                      <a:pt x="883117" y="43270"/>
                    </a:cubicBezTo>
                    <a:cubicBezTo>
                      <a:pt x="880090" y="41344"/>
                      <a:pt x="882016" y="40518"/>
                      <a:pt x="883943" y="39417"/>
                    </a:cubicBezTo>
                    <a:cubicBezTo>
                      <a:pt x="890549" y="36114"/>
                      <a:pt x="895503" y="30610"/>
                      <a:pt x="899356" y="24555"/>
                    </a:cubicBezTo>
                    <a:cubicBezTo>
                      <a:pt x="895778" y="15197"/>
                      <a:pt x="889723" y="9693"/>
                      <a:pt x="879264" y="9968"/>
                    </a:cubicBezTo>
                    <a:cubicBezTo>
                      <a:pt x="871283" y="2812"/>
                      <a:pt x="860824" y="5289"/>
                      <a:pt x="851466" y="3362"/>
                    </a:cubicBezTo>
                    <a:cubicBezTo>
                      <a:pt x="855457" y="1436"/>
                      <a:pt x="859448" y="954"/>
                      <a:pt x="863439" y="954"/>
                    </a:cubicBezTo>
                    <a:close/>
                    <a:moveTo>
                      <a:pt x="489232" y="25"/>
                    </a:moveTo>
                    <a:lnTo>
                      <a:pt x="494351" y="4608"/>
                    </a:lnTo>
                    <a:lnTo>
                      <a:pt x="494496" y="4463"/>
                    </a:lnTo>
                    <a:cubicBezTo>
                      <a:pt x="498074" y="610"/>
                      <a:pt x="502478" y="610"/>
                      <a:pt x="507432" y="1436"/>
                    </a:cubicBezTo>
                    <a:cubicBezTo>
                      <a:pt x="508533" y="6115"/>
                      <a:pt x="501101" y="7491"/>
                      <a:pt x="503854" y="11894"/>
                    </a:cubicBezTo>
                    <a:cubicBezTo>
                      <a:pt x="506056" y="15747"/>
                      <a:pt x="511560" y="15472"/>
                      <a:pt x="514037" y="14371"/>
                    </a:cubicBezTo>
                    <a:cubicBezTo>
                      <a:pt x="521469" y="11068"/>
                      <a:pt x="515964" y="20426"/>
                      <a:pt x="520918" y="20151"/>
                    </a:cubicBezTo>
                    <a:cubicBezTo>
                      <a:pt x="530826" y="19600"/>
                      <a:pt x="535505" y="11619"/>
                      <a:pt x="530551" y="2536"/>
                    </a:cubicBezTo>
                    <a:cubicBezTo>
                      <a:pt x="539633" y="-2418"/>
                      <a:pt x="547890" y="4188"/>
                      <a:pt x="556698" y="4188"/>
                    </a:cubicBezTo>
                    <a:cubicBezTo>
                      <a:pt x="557936" y="1711"/>
                      <a:pt x="559725" y="1023"/>
                      <a:pt x="561686" y="954"/>
                    </a:cubicBezTo>
                    <a:cubicBezTo>
                      <a:pt x="563647" y="885"/>
                      <a:pt x="565780" y="1436"/>
                      <a:pt x="567707" y="1436"/>
                    </a:cubicBezTo>
                    <a:cubicBezTo>
                      <a:pt x="646972" y="1436"/>
                      <a:pt x="726513" y="1436"/>
                      <a:pt x="805779" y="1436"/>
                    </a:cubicBezTo>
                    <a:cubicBezTo>
                      <a:pt x="816237" y="1436"/>
                      <a:pt x="826420" y="1436"/>
                      <a:pt x="836879" y="1711"/>
                    </a:cubicBezTo>
                    <a:cubicBezTo>
                      <a:pt x="837154" y="1711"/>
                      <a:pt x="837705" y="1986"/>
                      <a:pt x="837705" y="2261"/>
                    </a:cubicBezTo>
                    <a:cubicBezTo>
                      <a:pt x="838255" y="3913"/>
                      <a:pt x="837154" y="4463"/>
                      <a:pt x="836053" y="5014"/>
                    </a:cubicBezTo>
                    <a:cubicBezTo>
                      <a:pt x="839907" y="14371"/>
                      <a:pt x="846787" y="19876"/>
                      <a:pt x="856696" y="19876"/>
                    </a:cubicBezTo>
                    <a:cubicBezTo>
                      <a:pt x="860549" y="19876"/>
                      <a:pt x="862751" y="22077"/>
                      <a:pt x="865503" y="23729"/>
                    </a:cubicBezTo>
                    <a:cubicBezTo>
                      <a:pt x="866879" y="24555"/>
                      <a:pt x="866054" y="26481"/>
                      <a:pt x="864677" y="27857"/>
                    </a:cubicBezTo>
                    <a:cubicBezTo>
                      <a:pt x="861650" y="30885"/>
                      <a:pt x="858623" y="29234"/>
                      <a:pt x="855595" y="27857"/>
                    </a:cubicBezTo>
                    <a:cubicBezTo>
                      <a:pt x="850365" y="25105"/>
                      <a:pt x="845687" y="26756"/>
                      <a:pt x="841008" y="29784"/>
                    </a:cubicBezTo>
                    <a:cubicBezTo>
                      <a:pt x="843760" y="32811"/>
                      <a:pt x="847062" y="34187"/>
                      <a:pt x="850916" y="34738"/>
                    </a:cubicBezTo>
                    <a:cubicBezTo>
                      <a:pt x="852843" y="35013"/>
                      <a:pt x="856421" y="34463"/>
                      <a:pt x="855595" y="38591"/>
                    </a:cubicBezTo>
                    <a:cubicBezTo>
                      <a:pt x="855045" y="41068"/>
                      <a:pt x="853118" y="42995"/>
                      <a:pt x="850365" y="43270"/>
                    </a:cubicBezTo>
                    <a:cubicBezTo>
                      <a:pt x="847338" y="43545"/>
                      <a:pt x="844586" y="43545"/>
                      <a:pt x="841558" y="43545"/>
                    </a:cubicBezTo>
                    <a:cubicBezTo>
                      <a:pt x="730366" y="43545"/>
                      <a:pt x="618899" y="43545"/>
                      <a:pt x="507707" y="43545"/>
                    </a:cubicBezTo>
                    <a:cubicBezTo>
                      <a:pt x="504404" y="43545"/>
                      <a:pt x="501101" y="43545"/>
                      <a:pt x="497799" y="43270"/>
                    </a:cubicBezTo>
                    <a:cubicBezTo>
                      <a:pt x="495322" y="42995"/>
                      <a:pt x="492019" y="43545"/>
                      <a:pt x="491744" y="40243"/>
                    </a:cubicBezTo>
                    <a:cubicBezTo>
                      <a:pt x="491469" y="37766"/>
                      <a:pt x="494221" y="36114"/>
                      <a:pt x="496423" y="35013"/>
                    </a:cubicBezTo>
                    <a:lnTo>
                      <a:pt x="494239" y="4995"/>
                    </a:lnTo>
                    <a:lnTo>
                      <a:pt x="494221" y="5014"/>
                    </a:lnTo>
                    <a:cubicBezTo>
                      <a:pt x="493395" y="5014"/>
                      <a:pt x="492294" y="4738"/>
                      <a:pt x="491744" y="5014"/>
                    </a:cubicBezTo>
                    <a:cubicBezTo>
                      <a:pt x="487891" y="6665"/>
                      <a:pt x="484038" y="10793"/>
                      <a:pt x="480460" y="4738"/>
                    </a:cubicBezTo>
                    <a:cubicBezTo>
                      <a:pt x="479359" y="2812"/>
                      <a:pt x="480735" y="1160"/>
                      <a:pt x="482111" y="885"/>
                    </a:cubicBezTo>
                    <a:cubicBezTo>
                      <a:pt x="484451" y="610"/>
                      <a:pt x="486996" y="-147"/>
                      <a:pt x="489232" y="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08" name="Graphic 35">
                <a:extLst>
                  <a:ext uri="{FF2B5EF4-FFF2-40B4-BE49-F238E27FC236}">
                    <a16:creationId xmlns="" xmlns:a16="http://schemas.microsoft.com/office/drawing/2014/main" id="{BEA73B18-0D6E-4CF8-A9BE-BCCC254D1E86}"/>
                  </a:ext>
                </a:extLst>
              </p:cNvPr>
              <p:cNvGrpSpPr/>
              <p:nvPr/>
            </p:nvGrpSpPr>
            <p:grpSpPr>
              <a:xfrm>
                <a:off x="6056221" y="1953258"/>
                <a:ext cx="1488372" cy="868750"/>
                <a:chOff x="8777801" y="2476826"/>
                <a:chExt cx="3249206" cy="1896531"/>
              </a:xfrm>
              <a:grpFill/>
            </p:grpSpPr>
            <p:sp>
              <p:nvSpPr>
                <p:cNvPr id="238" name="Freeform: Shape 309">
                  <a:extLst>
                    <a:ext uri="{FF2B5EF4-FFF2-40B4-BE49-F238E27FC236}">
                      <a16:creationId xmlns="" xmlns:a16="http://schemas.microsoft.com/office/drawing/2014/main" id="{87F7D9D7-115A-4D30-B8BD-DB9EBA0B1450}"/>
                    </a:ext>
                  </a:extLst>
                </p:cNvPr>
                <p:cNvSpPr/>
                <p:nvPr/>
              </p:nvSpPr>
              <p:spPr>
                <a:xfrm>
                  <a:off x="9227835" y="2480011"/>
                  <a:ext cx="2799172" cy="1890011"/>
                </a:xfrm>
                <a:custGeom>
                  <a:avLst/>
                  <a:gdLst>
                    <a:gd name="connsiteX0" fmla="*/ 2798987 w 2799172"/>
                    <a:gd name="connsiteY0" fmla="*/ 231245 h 1890011"/>
                    <a:gd name="connsiteX1" fmla="*/ 2771581 w 2799172"/>
                    <a:gd name="connsiteY1" fmla="*/ 142360 h 1890011"/>
                    <a:gd name="connsiteX2" fmla="*/ 2771581 w 2799172"/>
                    <a:gd name="connsiteY2" fmla="*/ 142360 h 1890011"/>
                    <a:gd name="connsiteX3" fmla="*/ 2771581 w 2799172"/>
                    <a:gd name="connsiteY3" fmla="*/ 142360 h 1890011"/>
                    <a:gd name="connsiteX4" fmla="*/ 2588628 w 2799172"/>
                    <a:gd name="connsiteY4" fmla="*/ 9033 h 1890011"/>
                    <a:gd name="connsiteX5" fmla="*/ 2585665 w 2799172"/>
                    <a:gd name="connsiteY5" fmla="*/ 8292 h 1890011"/>
                    <a:gd name="connsiteX6" fmla="*/ 1949399 w 2799172"/>
                    <a:gd name="connsiteY6" fmla="*/ 6811 h 1890011"/>
                    <a:gd name="connsiteX7" fmla="*/ 1924215 w 2799172"/>
                    <a:gd name="connsiteY7" fmla="*/ 31254 h 1890011"/>
                    <a:gd name="connsiteX8" fmla="*/ 1895327 w 2799172"/>
                    <a:gd name="connsiteY8" fmla="*/ 52735 h 1890011"/>
                    <a:gd name="connsiteX9" fmla="*/ 1878292 w 2799172"/>
                    <a:gd name="connsiteY9" fmla="*/ 40143 h 1890011"/>
                    <a:gd name="connsiteX10" fmla="*/ 1860515 w 2799172"/>
                    <a:gd name="connsiteY10" fmla="*/ 4589 h 1890011"/>
                    <a:gd name="connsiteX11" fmla="*/ 1267210 w 2799172"/>
                    <a:gd name="connsiteY11" fmla="*/ 2367 h 1890011"/>
                    <a:gd name="connsiteX12" fmla="*/ 1250914 w 2799172"/>
                    <a:gd name="connsiteY12" fmla="*/ 3848 h 1890011"/>
                    <a:gd name="connsiteX13" fmla="*/ 1254618 w 2799172"/>
                    <a:gd name="connsiteY13" fmla="*/ 16440 h 1890011"/>
                    <a:gd name="connsiteX14" fmla="*/ 1254618 w 2799172"/>
                    <a:gd name="connsiteY14" fmla="*/ 16440 h 1890011"/>
                    <a:gd name="connsiteX15" fmla="*/ 1227212 w 2799172"/>
                    <a:gd name="connsiteY15" fmla="*/ 17181 h 1890011"/>
                    <a:gd name="connsiteX16" fmla="*/ 1207954 w 2799172"/>
                    <a:gd name="connsiteY16" fmla="*/ 2367 h 1890011"/>
                    <a:gd name="connsiteX17" fmla="*/ 562800 w 2799172"/>
                    <a:gd name="connsiteY17" fmla="*/ 1626 h 1890011"/>
                    <a:gd name="connsiteX18" fmla="*/ 532431 w 2799172"/>
                    <a:gd name="connsiteY18" fmla="*/ 9774 h 1890011"/>
                    <a:gd name="connsiteX19" fmla="*/ 532431 w 2799172"/>
                    <a:gd name="connsiteY19" fmla="*/ 9774 h 1890011"/>
                    <a:gd name="connsiteX20" fmla="*/ 532431 w 2799172"/>
                    <a:gd name="connsiteY20" fmla="*/ 9774 h 1890011"/>
                    <a:gd name="connsiteX21" fmla="*/ 510209 w 2799172"/>
                    <a:gd name="connsiteY21" fmla="*/ 23107 h 1890011"/>
                    <a:gd name="connsiteX22" fmla="*/ 453175 w 2799172"/>
                    <a:gd name="connsiteY22" fmla="*/ 6070 h 1890011"/>
                    <a:gd name="connsiteX23" fmla="*/ 36900 w 2799172"/>
                    <a:gd name="connsiteY23" fmla="*/ 6070 h 1890011"/>
                    <a:gd name="connsiteX24" fmla="*/ 5049 w 2799172"/>
                    <a:gd name="connsiteY24" fmla="*/ 37921 h 1890011"/>
                    <a:gd name="connsiteX25" fmla="*/ 8012 w 2799172"/>
                    <a:gd name="connsiteY25" fmla="*/ 49031 h 1890011"/>
                    <a:gd name="connsiteX26" fmla="*/ 2827 w 2799172"/>
                    <a:gd name="connsiteY26" fmla="*/ 50513 h 1890011"/>
                    <a:gd name="connsiteX27" fmla="*/ 6530 w 2799172"/>
                    <a:gd name="connsiteY27" fmla="*/ 69030 h 1890011"/>
                    <a:gd name="connsiteX28" fmla="*/ 6530 w 2799172"/>
                    <a:gd name="connsiteY28" fmla="*/ 111991 h 1890011"/>
                    <a:gd name="connsiteX29" fmla="*/ 61342 w 2799172"/>
                    <a:gd name="connsiteY29" fmla="*/ 109769 h 1890011"/>
                    <a:gd name="connsiteX30" fmla="*/ 61342 w 2799172"/>
                    <a:gd name="connsiteY30" fmla="*/ 109769 h 1890011"/>
                    <a:gd name="connsiteX31" fmla="*/ 61342 w 2799172"/>
                    <a:gd name="connsiteY31" fmla="*/ 109769 h 1890011"/>
                    <a:gd name="connsiteX32" fmla="*/ 76897 w 2799172"/>
                    <a:gd name="connsiteY32" fmla="*/ 80141 h 1890011"/>
                    <a:gd name="connsiteX33" fmla="*/ 106525 w 2799172"/>
                    <a:gd name="connsiteY33" fmla="*/ 87548 h 1890011"/>
                    <a:gd name="connsiteX34" fmla="*/ 90971 w 2799172"/>
                    <a:gd name="connsiteY34" fmla="*/ 117176 h 1890011"/>
                    <a:gd name="connsiteX35" fmla="*/ 280591 w 2799172"/>
                    <a:gd name="connsiteY35" fmla="*/ 117176 h 1890011"/>
                    <a:gd name="connsiteX36" fmla="*/ 282073 w 2799172"/>
                    <a:gd name="connsiteY36" fmla="*/ 115695 h 1890011"/>
                    <a:gd name="connsiteX37" fmla="*/ 283554 w 2799172"/>
                    <a:gd name="connsiteY37" fmla="*/ 116435 h 1890011"/>
                    <a:gd name="connsiteX38" fmla="*/ 316145 w 2799172"/>
                    <a:gd name="connsiteY38" fmla="*/ 106065 h 1890011"/>
                    <a:gd name="connsiteX39" fmla="*/ 364291 w 2799172"/>
                    <a:gd name="connsiteY39" fmla="*/ 97918 h 1890011"/>
                    <a:gd name="connsiteX40" fmla="*/ 393179 w 2799172"/>
                    <a:gd name="connsiteY40" fmla="*/ 62364 h 1890011"/>
                    <a:gd name="connsiteX41" fmla="*/ 430214 w 2799172"/>
                    <a:gd name="connsiteY41" fmla="*/ 98658 h 1890011"/>
                    <a:gd name="connsiteX42" fmla="*/ 436139 w 2799172"/>
                    <a:gd name="connsiteY42" fmla="*/ 112732 h 1890011"/>
                    <a:gd name="connsiteX43" fmla="*/ 508728 w 2799172"/>
                    <a:gd name="connsiteY43" fmla="*/ 94214 h 1890011"/>
                    <a:gd name="connsiteX44" fmla="*/ 539838 w 2799172"/>
                    <a:gd name="connsiteY44" fmla="*/ 113472 h 1890011"/>
                    <a:gd name="connsiteX45" fmla="*/ 1391648 w 2799172"/>
                    <a:gd name="connsiteY45" fmla="*/ 112732 h 1890011"/>
                    <a:gd name="connsiteX46" fmla="*/ 1415351 w 2799172"/>
                    <a:gd name="connsiteY46" fmla="*/ 102362 h 1890011"/>
                    <a:gd name="connsiteX47" fmla="*/ 1415351 w 2799172"/>
                    <a:gd name="connsiteY47" fmla="*/ 102362 h 1890011"/>
                    <a:gd name="connsiteX48" fmla="*/ 1415351 w 2799172"/>
                    <a:gd name="connsiteY48" fmla="*/ 102362 h 1890011"/>
                    <a:gd name="connsiteX49" fmla="*/ 1449423 w 2799172"/>
                    <a:gd name="connsiteY49" fmla="*/ 86066 h 1890011"/>
                    <a:gd name="connsiteX50" fmla="*/ 1485718 w 2799172"/>
                    <a:gd name="connsiteY50" fmla="*/ 59401 h 1890011"/>
                    <a:gd name="connsiteX51" fmla="*/ 1511643 w 2799172"/>
                    <a:gd name="connsiteY51" fmla="*/ 46809 h 1890011"/>
                    <a:gd name="connsiteX52" fmla="*/ 1524975 w 2799172"/>
                    <a:gd name="connsiteY52" fmla="*/ 86066 h 1890011"/>
                    <a:gd name="connsiteX53" fmla="*/ 1511643 w 2799172"/>
                    <a:gd name="connsiteY53" fmla="*/ 98658 h 1890011"/>
                    <a:gd name="connsiteX54" fmla="*/ 1499792 w 2799172"/>
                    <a:gd name="connsiteY54" fmla="*/ 104584 h 1890011"/>
                    <a:gd name="connsiteX55" fmla="*/ 1514606 w 2799172"/>
                    <a:gd name="connsiteY55" fmla="*/ 112732 h 1890011"/>
                    <a:gd name="connsiteX56" fmla="*/ 1810146 w 2799172"/>
                    <a:gd name="connsiteY56" fmla="*/ 110510 h 1890011"/>
                    <a:gd name="connsiteX57" fmla="*/ 1927918 w 2799172"/>
                    <a:gd name="connsiteY57" fmla="*/ 110510 h 1890011"/>
                    <a:gd name="connsiteX58" fmla="*/ 2005692 w 2799172"/>
                    <a:gd name="connsiteY58" fmla="*/ 109769 h 1890011"/>
                    <a:gd name="connsiteX59" fmla="*/ 2044950 w 2799172"/>
                    <a:gd name="connsiteY59" fmla="*/ 115695 h 1890011"/>
                    <a:gd name="connsiteX60" fmla="*/ 2244941 w 2799172"/>
                    <a:gd name="connsiteY60" fmla="*/ 114213 h 1890011"/>
                    <a:gd name="connsiteX61" fmla="*/ 2362713 w 2799172"/>
                    <a:gd name="connsiteY61" fmla="*/ 109769 h 1890011"/>
                    <a:gd name="connsiteX62" fmla="*/ 2362713 w 2799172"/>
                    <a:gd name="connsiteY62" fmla="*/ 109769 h 1890011"/>
                    <a:gd name="connsiteX63" fmla="*/ 2362713 w 2799172"/>
                    <a:gd name="connsiteY63" fmla="*/ 109769 h 1890011"/>
                    <a:gd name="connsiteX64" fmla="*/ 2510112 w 2799172"/>
                    <a:gd name="connsiteY64" fmla="*/ 111991 h 1890011"/>
                    <a:gd name="connsiteX65" fmla="*/ 2681956 w 2799172"/>
                    <a:gd name="connsiteY65" fmla="*/ 217912 h 1890011"/>
                    <a:gd name="connsiteX66" fmla="*/ 2681956 w 2799172"/>
                    <a:gd name="connsiteY66" fmla="*/ 302352 h 1890011"/>
                    <a:gd name="connsiteX67" fmla="*/ 2683437 w 2799172"/>
                    <a:gd name="connsiteY67" fmla="*/ 881583 h 1890011"/>
                    <a:gd name="connsiteX68" fmla="*/ 2690844 w 2799172"/>
                    <a:gd name="connsiteY68" fmla="*/ 875658 h 1890011"/>
                    <a:gd name="connsiteX69" fmla="*/ 2700474 w 2799172"/>
                    <a:gd name="connsiteY69" fmla="*/ 877139 h 1890011"/>
                    <a:gd name="connsiteX70" fmla="*/ 2716029 w 2799172"/>
                    <a:gd name="connsiteY70" fmla="*/ 874917 h 1890011"/>
                    <a:gd name="connsiteX71" fmla="*/ 2745657 w 2799172"/>
                    <a:gd name="connsiteY71" fmla="*/ 896397 h 1890011"/>
                    <a:gd name="connsiteX72" fmla="*/ 2747879 w 2799172"/>
                    <a:gd name="connsiteY72" fmla="*/ 900101 h 1890011"/>
                    <a:gd name="connsiteX73" fmla="*/ 2730102 w 2799172"/>
                    <a:gd name="connsiteY73" fmla="*/ 937877 h 1890011"/>
                    <a:gd name="connsiteX74" fmla="*/ 2702695 w 2799172"/>
                    <a:gd name="connsiteY74" fmla="*/ 916397 h 1890011"/>
                    <a:gd name="connsiteX75" fmla="*/ 2690844 w 2799172"/>
                    <a:gd name="connsiteY75" fmla="*/ 908249 h 1890011"/>
                    <a:gd name="connsiteX76" fmla="*/ 2684178 w 2799172"/>
                    <a:gd name="connsiteY76" fmla="*/ 887509 h 1890011"/>
                    <a:gd name="connsiteX77" fmla="*/ 2682697 w 2799172"/>
                    <a:gd name="connsiteY77" fmla="*/ 1286008 h 1890011"/>
                    <a:gd name="connsiteX78" fmla="*/ 2689363 w 2799172"/>
                    <a:gd name="connsiteY78" fmla="*/ 1299341 h 1890011"/>
                    <a:gd name="connsiteX79" fmla="*/ 2690104 w 2799172"/>
                    <a:gd name="connsiteY79" fmla="*/ 1284527 h 1890011"/>
                    <a:gd name="connsiteX80" fmla="*/ 2693807 w 2799172"/>
                    <a:gd name="connsiteY80" fmla="*/ 1323043 h 1890011"/>
                    <a:gd name="connsiteX81" fmla="*/ 2686400 w 2799172"/>
                    <a:gd name="connsiteY81" fmla="*/ 1396373 h 1890011"/>
                    <a:gd name="connsiteX82" fmla="*/ 2686400 w 2799172"/>
                    <a:gd name="connsiteY82" fmla="*/ 1650435 h 1890011"/>
                    <a:gd name="connsiteX83" fmla="*/ 2660476 w 2799172"/>
                    <a:gd name="connsiteY83" fmla="*/ 1713395 h 1890011"/>
                    <a:gd name="connsiteX84" fmla="*/ 2635292 w 2799172"/>
                    <a:gd name="connsiteY84" fmla="*/ 1742282 h 1890011"/>
                    <a:gd name="connsiteX85" fmla="*/ 2510854 w 2799172"/>
                    <a:gd name="connsiteY85" fmla="*/ 1776355 h 1890011"/>
                    <a:gd name="connsiteX86" fmla="*/ 2409377 w 2799172"/>
                    <a:gd name="connsiteY86" fmla="*/ 1775614 h 1890011"/>
                    <a:gd name="connsiteX87" fmla="*/ 2381971 w 2799172"/>
                    <a:gd name="connsiteY87" fmla="*/ 1797835 h 1890011"/>
                    <a:gd name="connsiteX88" fmla="*/ 2404933 w 2799172"/>
                    <a:gd name="connsiteY88" fmla="*/ 1819316 h 1890011"/>
                    <a:gd name="connsiteX89" fmla="*/ 2453819 w 2799172"/>
                    <a:gd name="connsiteY89" fmla="*/ 1828945 h 1890011"/>
                    <a:gd name="connsiteX90" fmla="*/ 2458263 w 2799172"/>
                    <a:gd name="connsiteY90" fmla="*/ 1836352 h 1890011"/>
                    <a:gd name="connsiteX91" fmla="*/ 2458263 w 2799172"/>
                    <a:gd name="connsiteY91" fmla="*/ 1836352 h 1890011"/>
                    <a:gd name="connsiteX92" fmla="*/ 2520482 w 2799172"/>
                    <a:gd name="connsiteY92" fmla="*/ 1889683 h 1890011"/>
                    <a:gd name="connsiteX93" fmla="*/ 2550851 w 2799172"/>
                    <a:gd name="connsiteY93" fmla="*/ 1889683 h 1890011"/>
                    <a:gd name="connsiteX94" fmla="*/ 2690104 w 2799172"/>
                    <a:gd name="connsiteY94" fmla="*/ 1837833 h 1890011"/>
                    <a:gd name="connsiteX95" fmla="*/ 2690104 w 2799172"/>
                    <a:gd name="connsiteY95" fmla="*/ 1837833 h 1890011"/>
                    <a:gd name="connsiteX96" fmla="*/ 2690844 w 2799172"/>
                    <a:gd name="connsiteY96" fmla="*/ 1837833 h 1890011"/>
                    <a:gd name="connsiteX97" fmla="*/ 2690844 w 2799172"/>
                    <a:gd name="connsiteY97" fmla="*/ 1837833 h 1890011"/>
                    <a:gd name="connsiteX98" fmla="*/ 2798247 w 2799172"/>
                    <a:gd name="connsiteY98" fmla="*/ 1657842 h 1890011"/>
                    <a:gd name="connsiteX99" fmla="*/ 2798987 w 2799172"/>
                    <a:gd name="connsiteY99" fmla="*/ 231245 h 1890011"/>
                    <a:gd name="connsiteX100" fmla="*/ 725755 w 2799172"/>
                    <a:gd name="connsiteY100" fmla="*/ 62364 h 1890011"/>
                    <a:gd name="connsiteX101" fmla="*/ 690201 w 2799172"/>
                    <a:gd name="connsiteY101" fmla="*/ 46068 h 1890011"/>
                    <a:gd name="connsiteX102" fmla="*/ 705015 w 2799172"/>
                    <a:gd name="connsiteY102" fmla="*/ 22366 h 1890011"/>
                    <a:gd name="connsiteX103" fmla="*/ 777605 w 2799172"/>
                    <a:gd name="connsiteY103" fmla="*/ 25329 h 1890011"/>
                    <a:gd name="connsiteX104" fmla="*/ 725755 w 2799172"/>
                    <a:gd name="connsiteY104" fmla="*/ 62364 h 1890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2799172" h="1890011">
                      <a:moveTo>
                        <a:pt x="2798987" y="231245"/>
                      </a:moveTo>
                      <a:cubicBezTo>
                        <a:pt x="2798987" y="198654"/>
                        <a:pt x="2790099" y="169025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29362" y="72734"/>
                        <a:pt x="2673809" y="20884"/>
                        <a:pt x="2588628" y="9033"/>
                      </a:cubicBezTo>
                      <a:cubicBezTo>
                        <a:pt x="2584183" y="8292"/>
                        <a:pt x="2590109" y="8292"/>
                        <a:pt x="2585665" y="8292"/>
                      </a:cubicBezTo>
                      <a:cubicBezTo>
                        <a:pt x="2373823" y="5330"/>
                        <a:pt x="2161241" y="8292"/>
                        <a:pt x="1949399" y="6811"/>
                      </a:cubicBezTo>
                      <a:cubicBezTo>
                        <a:pt x="1930141" y="6811"/>
                        <a:pt x="1927178" y="17181"/>
                        <a:pt x="1924215" y="31254"/>
                      </a:cubicBezTo>
                      <a:cubicBezTo>
                        <a:pt x="1917548" y="41624"/>
                        <a:pt x="1907179" y="48290"/>
                        <a:pt x="1895327" y="52735"/>
                      </a:cubicBezTo>
                      <a:cubicBezTo>
                        <a:pt x="1884217" y="57179"/>
                        <a:pt x="1875329" y="56438"/>
                        <a:pt x="1878292" y="40143"/>
                      </a:cubicBezTo>
                      <a:cubicBezTo>
                        <a:pt x="1896069" y="6070"/>
                        <a:pt x="1896069" y="4589"/>
                        <a:pt x="1860515" y="4589"/>
                      </a:cubicBezTo>
                      <a:cubicBezTo>
                        <a:pt x="1662747" y="3848"/>
                        <a:pt x="1464978" y="3107"/>
                        <a:pt x="1267210" y="2367"/>
                      </a:cubicBezTo>
                      <a:cubicBezTo>
                        <a:pt x="1261284" y="2367"/>
                        <a:pt x="1254618" y="885"/>
                        <a:pt x="1250914" y="3848"/>
                      </a:cubicBezTo>
                      <a:cubicBezTo>
                        <a:pt x="1245730" y="7552"/>
                        <a:pt x="1247952" y="13477"/>
                        <a:pt x="1254618" y="16440"/>
                      </a:cubicBezTo>
                      <a:cubicBezTo>
                        <a:pt x="1254618" y="16440"/>
                        <a:pt x="1254618" y="16440"/>
                        <a:pt x="1254618" y="16440"/>
                      </a:cubicBezTo>
                      <a:cubicBezTo>
                        <a:pt x="1245730" y="36439"/>
                        <a:pt x="1236841" y="37921"/>
                        <a:pt x="1227212" y="17181"/>
                      </a:cubicBezTo>
                      <a:cubicBezTo>
                        <a:pt x="1236841" y="-8744"/>
                        <a:pt x="1215361" y="2367"/>
                        <a:pt x="1207954" y="2367"/>
                      </a:cubicBezTo>
                      <a:cubicBezTo>
                        <a:pt x="993149" y="1626"/>
                        <a:pt x="778345" y="1626"/>
                        <a:pt x="562800" y="1626"/>
                      </a:cubicBezTo>
                      <a:cubicBezTo>
                        <a:pt x="552430" y="1626"/>
                        <a:pt x="539838" y="-2818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21320" y="8292"/>
                        <a:pt x="521320" y="25329"/>
                        <a:pt x="510209" y="23107"/>
                      </a:cubicBezTo>
                      <a:cubicBezTo>
                        <a:pt x="490951" y="18662"/>
                        <a:pt x="475397" y="6070"/>
                        <a:pt x="453175" y="6070"/>
                      </a:cubicBezTo>
                      <a:cubicBezTo>
                        <a:pt x="314664" y="7552"/>
                        <a:pt x="175411" y="7552"/>
                        <a:pt x="36900" y="6070"/>
                      </a:cubicBezTo>
                      <a:cubicBezTo>
                        <a:pt x="11716" y="6070"/>
                        <a:pt x="605" y="12737"/>
                        <a:pt x="5049" y="37921"/>
                      </a:cubicBezTo>
                      <a:cubicBezTo>
                        <a:pt x="5790" y="41624"/>
                        <a:pt x="6530" y="45328"/>
                        <a:pt x="8012" y="49031"/>
                      </a:cubicBezTo>
                      <a:cubicBezTo>
                        <a:pt x="6530" y="49772"/>
                        <a:pt x="4309" y="49772"/>
                        <a:pt x="2827" y="50513"/>
                      </a:cubicBezTo>
                      <a:cubicBezTo>
                        <a:pt x="5049" y="56438"/>
                        <a:pt x="9493" y="62364"/>
                        <a:pt x="6530" y="69030"/>
                      </a:cubicBezTo>
                      <a:cubicBezTo>
                        <a:pt x="605" y="83844"/>
                        <a:pt x="-4580" y="104584"/>
                        <a:pt x="6530" y="111991"/>
                      </a:cubicBezTo>
                      <a:cubicBezTo>
                        <a:pt x="21344" y="121620"/>
                        <a:pt x="43565" y="123102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56158" y="94214"/>
                        <a:pt x="66528" y="80882"/>
                        <a:pt x="76897" y="80141"/>
                      </a:cubicBezTo>
                      <a:cubicBezTo>
                        <a:pt x="84304" y="79400"/>
                        <a:pt x="100600" y="79400"/>
                        <a:pt x="106525" y="87548"/>
                      </a:cubicBezTo>
                      <a:cubicBezTo>
                        <a:pt x="116895" y="100881"/>
                        <a:pt x="96156" y="103103"/>
                        <a:pt x="90971" y="117176"/>
                      </a:cubicBezTo>
                      <a:cubicBezTo>
                        <a:pt x="156153" y="117176"/>
                        <a:pt x="218372" y="117176"/>
                        <a:pt x="280591" y="117176"/>
                      </a:cubicBezTo>
                      <a:cubicBezTo>
                        <a:pt x="280591" y="117176"/>
                        <a:pt x="282073" y="115695"/>
                        <a:pt x="282073" y="115695"/>
                      </a:cubicBezTo>
                      <a:lnTo>
                        <a:pt x="283554" y="116435"/>
                      </a:lnTo>
                      <a:cubicBezTo>
                        <a:pt x="285776" y="87548"/>
                        <a:pt x="295405" y="83844"/>
                        <a:pt x="316145" y="106065"/>
                      </a:cubicBezTo>
                      <a:cubicBezTo>
                        <a:pt x="331700" y="122361"/>
                        <a:pt x="362068" y="116435"/>
                        <a:pt x="364291" y="97918"/>
                      </a:cubicBezTo>
                      <a:cubicBezTo>
                        <a:pt x="366513" y="78659"/>
                        <a:pt x="367254" y="61623"/>
                        <a:pt x="393179" y="62364"/>
                      </a:cubicBezTo>
                      <a:cubicBezTo>
                        <a:pt x="417621" y="63105"/>
                        <a:pt x="425028" y="80141"/>
                        <a:pt x="430214" y="98658"/>
                      </a:cubicBezTo>
                      <a:cubicBezTo>
                        <a:pt x="431695" y="103843"/>
                        <a:pt x="425770" y="113472"/>
                        <a:pt x="436139" y="112732"/>
                      </a:cubicBezTo>
                      <a:cubicBezTo>
                        <a:pt x="461323" y="111991"/>
                        <a:pt x="488730" y="116435"/>
                        <a:pt x="508728" y="94214"/>
                      </a:cubicBezTo>
                      <a:cubicBezTo>
                        <a:pt x="517616" y="102362"/>
                        <a:pt x="522061" y="113472"/>
                        <a:pt x="539838" y="113472"/>
                      </a:cubicBezTo>
                      <a:cubicBezTo>
                        <a:pt x="823528" y="111991"/>
                        <a:pt x="1107959" y="112732"/>
                        <a:pt x="1391648" y="112732"/>
                      </a:cubicBezTo>
                      <a:cubicBezTo>
                        <a:pt x="1399797" y="112732"/>
                        <a:pt x="1413129" y="118657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22018" y="87548"/>
                        <a:pt x="1438313" y="91251"/>
                        <a:pt x="1449423" y="86066"/>
                      </a:cubicBezTo>
                      <a:cubicBezTo>
                        <a:pt x="1462756" y="79400"/>
                        <a:pt x="1491643" y="91992"/>
                        <a:pt x="1485718" y="59401"/>
                      </a:cubicBezTo>
                      <a:cubicBezTo>
                        <a:pt x="1498310" y="63105"/>
                        <a:pt x="1499792" y="38661"/>
                        <a:pt x="1511643" y="46809"/>
                      </a:cubicBezTo>
                      <a:cubicBezTo>
                        <a:pt x="1524975" y="54957"/>
                        <a:pt x="1527938" y="70512"/>
                        <a:pt x="1524975" y="86066"/>
                      </a:cubicBezTo>
                      <a:cubicBezTo>
                        <a:pt x="1524234" y="92733"/>
                        <a:pt x="1528678" y="107547"/>
                        <a:pt x="1511643" y="98658"/>
                      </a:cubicBezTo>
                      <a:cubicBezTo>
                        <a:pt x="1505717" y="95696"/>
                        <a:pt x="1499792" y="97918"/>
                        <a:pt x="1499792" y="104584"/>
                      </a:cubicBezTo>
                      <a:cubicBezTo>
                        <a:pt x="1499792" y="114213"/>
                        <a:pt x="1508680" y="112732"/>
                        <a:pt x="1514606" y="112732"/>
                      </a:cubicBezTo>
                      <a:cubicBezTo>
                        <a:pt x="1613119" y="111991"/>
                        <a:pt x="1711633" y="111250"/>
                        <a:pt x="1810146" y="110510"/>
                      </a:cubicBezTo>
                      <a:cubicBezTo>
                        <a:pt x="1849404" y="119398"/>
                        <a:pt x="1888662" y="111991"/>
                        <a:pt x="1927918" y="110510"/>
                      </a:cubicBezTo>
                      <a:cubicBezTo>
                        <a:pt x="1953843" y="114213"/>
                        <a:pt x="1979768" y="114954"/>
                        <a:pt x="2005692" y="109769"/>
                      </a:cubicBezTo>
                      <a:cubicBezTo>
                        <a:pt x="2018285" y="112732"/>
                        <a:pt x="2030877" y="115695"/>
                        <a:pt x="2044950" y="115695"/>
                      </a:cubicBezTo>
                      <a:cubicBezTo>
                        <a:pt x="2111614" y="114213"/>
                        <a:pt x="2178277" y="117176"/>
                        <a:pt x="2244941" y="114213"/>
                      </a:cubicBezTo>
                      <a:cubicBezTo>
                        <a:pt x="2284197" y="112732"/>
                        <a:pt x="2324196" y="121620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411599" y="116435"/>
                        <a:pt x="2461226" y="113472"/>
                        <a:pt x="2510112" y="111991"/>
                      </a:cubicBezTo>
                      <a:cubicBezTo>
                        <a:pt x="2591590" y="109769"/>
                        <a:pt x="2650106" y="141619"/>
                        <a:pt x="2681956" y="217912"/>
                      </a:cubicBezTo>
                      <a:cubicBezTo>
                        <a:pt x="2681956" y="246059"/>
                        <a:pt x="2681956" y="274205"/>
                        <a:pt x="2681956" y="302352"/>
                      </a:cubicBezTo>
                      <a:cubicBezTo>
                        <a:pt x="2682697" y="495676"/>
                        <a:pt x="2682697" y="689000"/>
                        <a:pt x="2683437" y="881583"/>
                      </a:cubicBezTo>
                      <a:cubicBezTo>
                        <a:pt x="2688623" y="882324"/>
                        <a:pt x="2690844" y="880102"/>
                        <a:pt x="2690844" y="875658"/>
                      </a:cubicBezTo>
                      <a:cubicBezTo>
                        <a:pt x="2693067" y="877139"/>
                        <a:pt x="2696770" y="877880"/>
                        <a:pt x="2700474" y="877139"/>
                      </a:cubicBezTo>
                      <a:cubicBezTo>
                        <a:pt x="2706399" y="874917"/>
                        <a:pt x="2711584" y="874917"/>
                        <a:pt x="2716029" y="874917"/>
                      </a:cubicBezTo>
                      <a:cubicBezTo>
                        <a:pt x="2725658" y="883065"/>
                        <a:pt x="2733065" y="895657"/>
                        <a:pt x="2745657" y="896397"/>
                      </a:cubicBezTo>
                      <a:cubicBezTo>
                        <a:pt x="2746397" y="897879"/>
                        <a:pt x="2747138" y="898620"/>
                        <a:pt x="2747879" y="900101"/>
                      </a:cubicBezTo>
                      <a:cubicBezTo>
                        <a:pt x="2753804" y="918619"/>
                        <a:pt x="2746397" y="931211"/>
                        <a:pt x="2730102" y="937877"/>
                      </a:cubicBezTo>
                      <a:cubicBezTo>
                        <a:pt x="2710844" y="945284"/>
                        <a:pt x="2710103" y="926026"/>
                        <a:pt x="2702695" y="916397"/>
                      </a:cubicBezTo>
                      <a:cubicBezTo>
                        <a:pt x="2699733" y="912693"/>
                        <a:pt x="2696770" y="906027"/>
                        <a:pt x="2690844" y="908249"/>
                      </a:cubicBezTo>
                      <a:cubicBezTo>
                        <a:pt x="2689363" y="900842"/>
                        <a:pt x="2690844" y="892694"/>
                        <a:pt x="2684178" y="887509"/>
                      </a:cubicBezTo>
                      <a:cubicBezTo>
                        <a:pt x="2683437" y="1020095"/>
                        <a:pt x="2682697" y="1153422"/>
                        <a:pt x="2682697" y="1286008"/>
                      </a:cubicBezTo>
                      <a:cubicBezTo>
                        <a:pt x="2682697" y="1291934"/>
                        <a:pt x="2682697" y="1297119"/>
                        <a:pt x="2689363" y="1299341"/>
                      </a:cubicBezTo>
                      <a:cubicBezTo>
                        <a:pt x="2689363" y="1294156"/>
                        <a:pt x="2690104" y="1289712"/>
                        <a:pt x="2690104" y="1284527"/>
                      </a:cubicBezTo>
                      <a:cubicBezTo>
                        <a:pt x="2695288" y="1297119"/>
                        <a:pt x="2698992" y="1309711"/>
                        <a:pt x="2693807" y="1323043"/>
                      </a:cubicBezTo>
                      <a:cubicBezTo>
                        <a:pt x="2684178" y="1347487"/>
                        <a:pt x="2686400" y="1371930"/>
                        <a:pt x="2686400" y="1396373"/>
                      </a:cubicBezTo>
                      <a:cubicBezTo>
                        <a:pt x="2686400" y="1480814"/>
                        <a:pt x="2685660" y="1565995"/>
                        <a:pt x="2686400" y="1650435"/>
                      </a:cubicBezTo>
                      <a:cubicBezTo>
                        <a:pt x="2686400" y="1675619"/>
                        <a:pt x="2680474" y="1697099"/>
                        <a:pt x="2660476" y="1713395"/>
                      </a:cubicBezTo>
                      <a:cubicBezTo>
                        <a:pt x="2652328" y="1723024"/>
                        <a:pt x="2643439" y="1732653"/>
                        <a:pt x="2635292" y="1742282"/>
                      </a:cubicBezTo>
                      <a:cubicBezTo>
                        <a:pt x="2596775" y="1763022"/>
                        <a:pt x="2557518" y="1780058"/>
                        <a:pt x="2510854" y="1776355"/>
                      </a:cubicBezTo>
                      <a:cubicBezTo>
                        <a:pt x="2477522" y="1773392"/>
                        <a:pt x="2443449" y="1777095"/>
                        <a:pt x="2409377" y="1775614"/>
                      </a:cubicBezTo>
                      <a:cubicBezTo>
                        <a:pt x="2390859" y="1774873"/>
                        <a:pt x="2384934" y="1786725"/>
                        <a:pt x="2381971" y="1797835"/>
                      </a:cubicBezTo>
                      <a:cubicBezTo>
                        <a:pt x="2378267" y="1813390"/>
                        <a:pt x="2392341" y="1817094"/>
                        <a:pt x="2404933" y="1819316"/>
                      </a:cubicBezTo>
                      <a:cubicBezTo>
                        <a:pt x="2421228" y="1823019"/>
                        <a:pt x="2437524" y="1825982"/>
                        <a:pt x="2453819" y="1828945"/>
                      </a:cubicBezTo>
                      <a:cubicBezTo>
                        <a:pt x="2455301" y="1831167"/>
                        <a:pt x="2456782" y="1834130"/>
                        <a:pt x="2458263" y="1836352"/>
                      </a:cubicBezTo>
                      <a:cubicBezTo>
                        <a:pt x="2458263" y="1836352"/>
                        <a:pt x="2458263" y="1836352"/>
                        <a:pt x="2458263" y="1836352"/>
                      </a:cubicBezTo>
                      <a:cubicBezTo>
                        <a:pt x="2467892" y="1889683"/>
                        <a:pt x="2467892" y="1889683"/>
                        <a:pt x="2520482" y="1889683"/>
                      </a:cubicBezTo>
                      <a:cubicBezTo>
                        <a:pt x="2530852" y="1889683"/>
                        <a:pt x="2541222" y="1890423"/>
                        <a:pt x="2550851" y="1889683"/>
                      </a:cubicBezTo>
                      <a:cubicBezTo>
                        <a:pt x="2601219" y="1883757"/>
                        <a:pt x="2650106" y="1872647"/>
                        <a:pt x="2690104" y="1837833"/>
                      </a:cubicBezTo>
                      <a:cubicBezTo>
                        <a:pt x="2690104" y="1837833"/>
                        <a:pt x="2690104" y="1837833"/>
                        <a:pt x="2690104" y="1837833"/>
                      </a:cubicBezTo>
                      <a:lnTo>
                        <a:pt x="2690844" y="1837833"/>
                      </a:lnTo>
                      <a:cubicBezTo>
                        <a:pt x="2690844" y="1837833"/>
                        <a:pt x="2690844" y="1837833"/>
                        <a:pt x="2690844" y="1837833"/>
                      </a:cubicBezTo>
                      <a:cubicBezTo>
                        <a:pt x="2756767" y="1796354"/>
                        <a:pt x="2797506" y="1736357"/>
                        <a:pt x="2798247" y="1657842"/>
                      </a:cubicBezTo>
                      <a:cubicBezTo>
                        <a:pt x="2799729" y="1183791"/>
                        <a:pt x="2798987" y="707518"/>
                        <a:pt x="2798987" y="231245"/>
                      </a:cubicBezTo>
                      <a:close/>
                      <a:moveTo>
                        <a:pt x="725755" y="62364"/>
                      </a:moveTo>
                      <a:cubicBezTo>
                        <a:pt x="710200" y="69771"/>
                        <a:pt x="698349" y="59401"/>
                        <a:pt x="690201" y="46068"/>
                      </a:cubicBezTo>
                      <a:cubicBezTo>
                        <a:pt x="680571" y="29773"/>
                        <a:pt x="699089" y="29773"/>
                        <a:pt x="705015" y="22366"/>
                      </a:cubicBezTo>
                      <a:cubicBezTo>
                        <a:pt x="730199" y="2367"/>
                        <a:pt x="753161" y="20884"/>
                        <a:pt x="777605" y="25329"/>
                      </a:cubicBezTo>
                      <a:cubicBezTo>
                        <a:pt x="767975" y="48290"/>
                        <a:pt x="745013" y="53475"/>
                        <a:pt x="725755" y="6236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: Shape 310">
                  <a:extLst>
                    <a:ext uri="{FF2B5EF4-FFF2-40B4-BE49-F238E27FC236}">
                      <a16:creationId xmlns="" xmlns:a16="http://schemas.microsoft.com/office/drawing/2014/main" id="{0E35CC81-2B86-4CEA-8837-F20EB0A8AE29}"/>
                    </a:ext>
                  </a:extLst>
                </p:cNvPr>
                <p:cNvSpPr/>
                <p:nvPr/>
              </p:nvSpPr>
              <p:spPr>
                <a:xfrm>
                  <a:off x="8779033" y="2476826"/>
                  <a:ext cx="439777" cy="120613"/>
                </a:xfrm>
                <a:custGeom>
                  <a:avLst/>
                  <a:gdLst>
                    <a:gd name="connsiteX0" fmla="*/ 1281 w 439777"/>
                    <a:gd name="connsiteY0" fmla="*/ 84067 h 120613"/>
                    <a:gd name="connsiteX1" fmla="*/ 37576 w 439777"/>
                    <a:gd name="connsiteY1" fmla="*/ 120362 h 120613"/>
                    <a:gd name="connsiteX2" fmla="*/ 130164 w 439777"/>
                    <a:gd name="connsiteY2" fmla="*/ 109251 h 120613"/>
                    <a:gd name="connsiteX3" fmla="*/ 225714 w 439777"/>
                    <a:gd name="connsiteY3" fmla="*/ 118140 h 120613"/>
                    <a:gd name="connsiteX4" fmla="*/ 394595 w 439777"/>
                    <a:gd name="connsiteY4" fmla="*/ 120362 h 120613"/>
                    <a:gd name="connsiteX5" fmla="*/ 439778 w 439777"/>
                    <a:gd name="connsiteY5" fmla="*/ 115177 h 120613"/>
                    <a:gd name="connsiteX6" fmla="*/ 416076 w 439777"/>
                    <a:gd name="connsiteY6" fmla="*/ 65550 h 120613"/>
                    <a:gd name="connsiteX7" fmla="*/ 381262 w 439777"/>
                    <a:gd name="connsiteY7" fmla="*/ 12960 h 120613"/>
                    <a:gd name="connsiteX8" fmla="*/ 336079 w 439777"/>
                    <a:gd name="connsiteY8" fmla="*/ 4071 h 120613"/>
                    <a:gd name="connsiteX9" fmla="*/ 324969 w 439777"/>
                    <a:gd name="connsiteY9" fmla="*/ 8516 h 120613"/>
                    <a:gd name="connsiteX10" fmla="*/ 300526 w 439777"/>
                    <a:gd name="connsiteY10" fmla="*/ 11478 h 120613"/>
                    <a:gd name="connsiteX11" fmla="*/ 282749 w 439777"/>
                    <a:gd name="connsiteY11" fmla="*/ 4071 h 120613"/>
                    <a:gd name="connsiteX12" fmla="*/ 70166 w 439777"/>
                    <a:gd name="connsiteY12" fmla="*/ 5553 h 120613"/>
                    <a:gd name="connsiteX13" fmla="*/ 5725 w 439777"/>
                    <a:gd name="connsiteY13" fmla="*/ 12960 h 120613"/>
                    <a:gd name="connsiteX14" fmla="*/ 1281 w 439777"/>
                    <a:gd name="connsiteY14" fmla="*/ 84067 h 120613"/>
                    <a:gd name="connsiteX15" fmla="*/ 187938 w 439777"/>
                    <a:gd name="connsiteY15" fmla="*/ 64068 h 120613"/>
                    <a:gd name="connsiteX16" fmla="*/ 202012 w 439777"/>
                    <a:gd name="connsiteY16" fmla="*/ 87030 h 120613"/>
                    <a:gd name="connsiteX17" fmla="*/ 191642 w 439777"/>
                    <a:gd name="connsiteY17" fmla="*/ 101104 h 120613"/>
                    <a:gd name="connsiteX18" fmla="*/ 179050 w 439777"/>
                    <a:gd name="connsiteY18" fmla="*/ 75920 h 120613"/>
                    <a:gd name="connsiteX19" fmla="*/ 187938 w 439777"/>
                    <a:gd name="connsiteY19" fmla="*/ 64068 h 12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9777" h="120613">
                      <a:moveTo>
                        <a:pt x="1281" y="84067"/>
                      </a:moveTo>
                      <a:cubicBezTo>
                        <a:pt x="-1682" y="112214"/>
                        <a:pt x="10169" y="118140"/>
                        <a:pt x="37576" y="120362"/>
                      </a:cubicBezTo>
                      <a:cubicBezTo>
                        <a:pt x="70166" y="123325"/>
                        <a:pt x="99794" y="98882"/>
                        <a:pt x="130164" y="109251"/>
                      </a:cubicBezTo>
                      <a:cubicBezTo>
                        <a:pt x="162014" y="121103"/>
                        <a:pt x="193864" y="117399"/>
                        <a:pt x="225714" y="118140"/>
                      </a:cubicBezTo>
                      <a:cubicBezTo>
                        <a:pt x="282008" y="119621"/>
                        <a:pt x="338302" y="119621"/>
                        <a:pt x="394595" y="120362"/>
                      </a:cubicBezTo>
                      <a:cubicBezTo>
                        <a:pt x="409409" y="118881"/>
                        <a:pt x="424223" y="117399"/>
                        <a:pt x="439778" y="115177"/>
                      </a:cubicBezTo>
                      <a:cubicBezTo>
                        <a:pt x="433853" y="95919"/>
                        <a:pt x="395336" y="95178"/>
                        <a:pt x="416076" y="65550"/>
                      </a:cubicBezTo>
                      <a:cubicBezTo>
                        <a:pt x="405706" y="47032"/>
                        <a:pt x="408669" y="17404"/>
                        <a:pt x="381262" y="12960"/>
                      </a:cubicBezTo>
                      <a:cubicBezTo>
                        <a:pt x="365707" y="10738"/>
                        <a:pt x="350153" y="11478"/>
                        <a:pt x="336079" y="4071"/>
                      </a:cubicBezTo>
                      <a:cubicBezTo>
                        <a:pt x="333116" y="2590"/>
                        <a:pt x="324969" y="6293"/>
                        <a:pt x="324969" y="8516"/>
                      </a:cubicBezTo>
                      <a:cubicBezTo>
                        <a:pt x="319044" y="35181"/>
                        <a:pt x="309414" y="21108"/>
                        <a:pt x="300526" y="11478"/>
                      </a:cubicBezTo>
                      <a:cubicBezTo>
                        <a:pt x="295340" y="5553"/>
                        <a:pt x="289415" y="4071"/>
                        <a:pt x="282749" y="4071"/>
                      </a:cubicBezTo>
                      <a:cubicBezTo>
                        <a:pt x="211641" y="4071"/>
                        <a:pt x="140533" y="2590"/>
                        <a:pt x="70166" y="5553"/>
                      </a:cubicBezTo>
                      <a:cubicBezTo>
                        <a:pt x="48686" y="6293"/>
                        <a:pt x="18317" y="-11484"/>
                        <a:pt x="5725" y="12960"/>
                      </a:cubicBezTo>
                      <a:cubicBezTo>
                        <a:pt x="-5386" y="32959"/>
                        <a:pt x="3503" y="60365"/>
                        <a:pt x="1281" y="84067"/>
                      </a:cubicBezTo>
                      <a:close/>
                      <a:moveTo>
                        <a:pt x="187938" y="64068"/>
                      </a:moveTo>
                      <a:cubicBezTo>
                        <a:pt x="204234" y="63328"/>
                        <a:pt x="197568" y="78142"/>
                        <a:pt x="202012" y="87030"/>
                      </a:cubicBezTo>
                      <a:cubicBezTo>
                        <a:pt x="204975" y="95919"/>
                        <a:pt x="201271" y="101844"/>
                        <a:pt x="191642" y="101104"/>
                      </a:cubicBezTo>
                      <a:cubicBezTo>
                        <a:pt x="174606" y="100363"/>
                        <a:pt x="184975" y="84067"/>
                        <a:pt x="179050" y="75920"/>
                      </a:cubicBezTo>
                      <a:cubicBezTo>
                        <a:pt x="171643" y="66290"/>
                        <a:pt x="182754" y="64068"/>
                        <a:pt x="187938" y="6406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: Shape 311">
                  <a:extLst>
                    <a:ext uri="{FF2B5EF4-FFF2-40B4-BE49-F238E27FC236}">
                      <a16:creationId xmlns="" xmlns:a16="http://schemas.microsoft.com/office/drawing/2014/main" id="{2F274DF3-4119-460A-9114-834362283854}"/>
                    </a:ext>
                  </a:extLst>
                </p:cNvPr>
                <p:cNvSpPr/>
                <p:nvPr/>
              </p:nvSpPr>
              <p:spPr>
                <a:xfrm>
                  <a:off x="10343201" y="4256718"/>
                  <a:ext cx="1311047" cy="116639"/>
                </a:xfrm>
                <a:custGeom>
                  <a:avLst/>
                  <a:gdLst>
                    <a:gd name="connsiteX0" fmla="*/ 1273272 w 1311047"/>
                    <a:gd name="connsiteY0" fmla="*/ 86311 h 116639"/>
                    <a:gd name="connsiteX1" fmla="*/ 1225866 w 1311047"/>
                    <a:gd name="connsiteY1" fmla="*/ 43350 h 116639"/>
                    <a:gd name="connsiteX2" fmla="*/ 1230310 w 1311047"/>
                    <a:gd name="connsiteY2" fmla="*/ 32239 h 116639"/>
                    <a:gd name="connsiteX3" fmla="*/ 1244384 w 1311047"/>
                    <a:gd name="connsiteY3" fmla="*/ 9278 h 116639"/>
                    <a:gd name="connsiteX4" fmla="*/ 1215496 w 1311047"/>
                    <a:gd name="connsiteY4" fmla="*/ 4833 h 116639"/>
                    <a:gd name="connsiteX5" fmla="*/ 1192535 w 1311047"/>
                    <a:gd name="connsiteY5" fmla="*/ 2611 h 116639"/>
                    <a:gd name="connsiteX6" fmla="*/ 1204386 w 1311047"/>
                    <a:gd name="connsiteY6" fmla="*/ 10018 h 116639"/>
                    <a:gd name="connsiteX7" fmla="*/ 1194756 w 1311047"/>
                    <a:gd name="connsiteY7" fmla="*/ 15944 h 116639"/>
                    <a:gd name="connsiteX8" fmla="*/ 1134759 w 1311047"/>
                    <a:gd name="connsiteY8" fmla="*/ 389 h 116639"/>
                    <a:gd name="connsiteX9" fmla="*/ 1014025 w 1311047"/>
                    <a:gd name="connsiteY9" fmla="*/ 1130 h 116639"/>
                    <a:gd name="connsiteX10" fmla="*/ 62219 w 1311047"/>
                    <a:gd name="connsiteY10" fmla="*/ 1130 h 116639"/>
                    <a:gd name="connsiteX11" fmla="*/ 0 w 1311047"/>
                    <a:gd name="connsiteY11" fmla="*/ 1130 h 116639"/>
                    <a:gd name="connsiteX12" fmla="*/ 37776 w 1311047"/>
                    <a:gd name="connsiteY12" fmla="*/ 29277 h 116639"/>
                    <a:gd name="connsiteX13" fmla="*/ 74070 w 1311047"/>
                    <a:gd name="connsiteY13" fmla="*/ 90755 h 116639"/>
                    <a:gd name="connsiteX14" fmla="*/ 91848 w 1311047"/>
                    <a:gd name="connsiteY14" fmla="*/ 114458 h 116639"/>
                    <a:gd name="connsiteX15" fmla="*/ 369612 w 1311047"/>
                    <a:gd name="connsiteY15" fmla="*/ 115198 h 116639"/>
                    <a:gd name="connsiteX16" fmla="*/ 502939 w 1311047"/>
                    <a:gd name="connsiteY16" fmla="*/ 113717 h 116639"/>
                    <a:gd name="connsiteX17" fmla="*/ 610341 w 1311047"/>
                    <a:gd name="connsiteY17" fmla="*/ 115939 h 116639"/>
                    <a:gd name="connsiteX18" fmla="*/ 628117 w 1311047"/>
                    <a:gd name="connsiteY18" fmla="*/ 112976 h 116639"/>
                    <a:gd name="connsiteX19" fmla="*/ 651820 w 1311047"/>
                    <a:gd name="connsiteY19" fmla="*/ 110013 h 116639"/>
                    <a:gd name="connsiteX20" fmla="*/ 687373 w 1311047"/>
                    <a:gd name="connsiteY20" fmla="*/ 115939 h 116639"/>
                    <a:gd name="connsiteX21" fmla="*/ 1238458 w 1311047"/>
                    <a:gd name="connsiteY21" fmla="*/ 115939 h 116639"/>
                    <a:gd name="connsiteX22" fmla="*/ 1311047 w 1311047"/>
                    <a:gd name="connsiteY22" fmla="*/ 115939 h 116639"/>
                    <a:gd name="connsiteX23" fmla="*/ 1273272 w 1311047"/>
                    <a:gd name="connsiteY23" fmla="*/ 86311 h 116639"/>
                    <a:gd name="connsiteX24" fmla="*/ 962176 w 1311047"/>
                    <a:gd name="connsiteY24" fmla="*/ 108532 h 116639"/>
                    <a:gd name="connsiteX25" fmla="*/ 935510 w 1311047"/>
                    <a:gd name="connsiteY25" fmla="*/ 81867 h 116639"/>
                    <a:gd name="connsiteX26" fmla="*/ 948843 w 1311047"/>
                    <a:gd name="connsiteY26" fmla="*/ 70756 h 116639"/>
                    <a:gd name="connsiteX27" fmla="*/ 969583 w 1311047"/>
                    <a:gd name="connsiteY27" fmla="*/ 95199 h 116639"/>
                    <a:gd name="connsiteX28" fmla="*/ 962176 w 1311047"/>
                    <a:gd name="connsiteY28" fmla="*/ 108532 h 11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11047" h="116639">
                      <a:moveTo>
                        <a:pt x="1273272" y="86311"/>
                      </a:moveTo>
                      <a:cubicBezTo>
                        <a:pt x="1256235" y="81867"/>
                        <a:pt x="1245865" y="53720"/>
                        <a:pt x="1225866" y="43350"/>
                      </a:cubicBezTo>
                      <a:cubicBezTo>
                        <a:pt x="1225866" y="43350"/>
                        <a:pt x="1228088" y="35202"/>
                        <a:pt x="1230310" y="32239"/>
                      </a:cubicBezTo>
                      <a:cubicBezTo>
                        <a:pt x="1236236" y="25573"/>
                        <a:pt x="1250309" y="23351"/>
                        <a:pt x="1244384" y="9278"/>
                      </a:cubicBezTo>
                      <a:cubicBezTo>
                        <a:pt x="1237718" y="-7018"/>
                        <a:pt x="1225126" y="7796"/>
                        <a:pt x="1215496" y="4833"/>
                      </a:cubicBezTo>
                      <a:cubicBezTo>
                        <a:pt x="1208089" y="2611"/>
                        <a:pt x="1199942" y="3352"/>
                        <a:pt x="1192535" y="2611"/>
                      </a:cubicBezTo>
                      <a:cubicBezTo>
                        <a:pt x="1196238" y="7796"/>
                        <a:pt x="1203645" y="8537"/>
                        <a:pt x="1204386" y="10018"/>
                      </a:cubicBezTo>
                      <a:cubicBezTo>
                        <a:pt x="1205126" y="16685"/>
                        <a:pt x="1201423" y="17425"/>
                        <a:pt x="1194756" y="15944"/>
                      </a:cubicBezTo>
                      <a:cubicBezTo>
                        <a:pt x="1174017" y="12240"/>
                        <a:pt x="1157721" y="-2574"/>
                        <a:pt x="1134759" y="389"/>
                      </a:cubicBezTo>
                      <a:cubicBezTo>
                        <a:pt x="1094761" y="6315"/>
                        <a:pt x="1054022" y="1130"/>
                        <a:pt x="1014025" y="1130"/>
                      </a:cubicBezTo>
                      <a:cubicBezTo>
                        <a:pt x="697003" y="389"/>
                        <a:pt x="379981" y="1130"/>
                        <a:pt x="62219" y="1130"/>
                      </a:cubicBezTo>
                      <a:cubicBezTo>
                        <a:pt x="42220" y="1130"/>
                        <a:pt x="22221" y="1130"/>
                        <a:pt x="0" y="1130"/>
                      </a:cubicBezTo>
                      <a:cubicBezTo>
                        <a:pt x="9629" y="18907"/>
                        <a:pt x="26665" y="28536"/>
                        <a:pt x="37776" y="29277"/>
                      </a:cubicBezTo>
                      <a:cubicBezTo>
                        <a:pt x="85922" y="30758"/>
                        <a:pt x="51109" y="77423"/>
                        <a:pt x="74070" y="90755"/>
                      </a:cubicBezTo>
                      <a:cubicBezTo>
                        <a:pt x="51849" y="120383"/>
                        <a:pt x="75552" y="114458"/>
                        <a:pt x="91848" y="114458"/>
                      </a:cubicBezTo>
                      <a:cubicBezTo>
                        <a:pt x="184436" y="115198"/>
                        <a:pt x="277024" y="115198"/>
                        <a:pt x="369612" y="115198"/>
                      </a:cubicBezTo>
                      <a:cubicBezTo>
                        <a:pt x="414054" y="115198"/>
                        <a:pt x="458496" y="113717"/>
                        <a:pt x="502939" y="113717"/>
                      </a:cubicBezTo>
                      <a:cubicBezTo>
                        <a:pt x="538492" y="113717"/>
                        <a:pt x="574787" y="115198"/>
                        <a:pt x="610341" y="115939"/>
                      </a:cubicBezTo>
                      <a:cubicBezTo>
                        <a:pt x="616266" y="115939"/>
                        <a:pt x="628117" y="114458"/>
                        <a:pt x="628117" y="112976"/>
                      </a:cubicBezTo>
                      <a:cubicBezTo>
                        <a:pt x="631080" y="70015"/>
                        <a:pt x="646635" y="105569"/>
                        <a:pt x="651820" y="110013"/>
                      </a:cubicBezTo>
                      <a:cubicBezTo>
                        <a:pt x="662931" y="119643"/>
                        <a:pt x="675522" y="115939"/>
                        <a:pt x="687373" y="115939"/>
                      </a:cubicBezTo>
                      <a:cubicBezTo>
                        <a:pt x="871069" y="115939"/>
                        <a:pt x="1054764" y="115939"/>
                        <a:pt x="1238458" y="115939"/>
                      </a:cubicBezTo>
                      <a:cubicBezTo>
                        <a:pt x="1260679" y="115939"/>
                        <a:pt x="1282160" y="115939"/>
                        <a:pt x="1311047" y="115939"/>
                      </a:cubicBezTo>
                      <a:cubicBezTo>
                        <a:pt x="1296974" y="98903"/>
                        <a:pt x="1291048" y="90755"/>
                        <a:pt x="1273272" y="86311"/>
                      </a:cubicBezTo>
                      <a:close/>
                      <a:moveTo>
                        <a:pt x="962176" y="108532"/>
                      </a:moveTo>
                      <a:cubicBezTo>
                        <a:pt x="950324" y="103347"/>
                        <a:pt x="939213" y="94459"/>
                        <a:pt x="935510" y="81867"/>
                      </a:cubicBezTo>
                      <a:cubicBezTo>
                        <a:pt x="933288" y="75200"/>
                        <a:pt x="942917" y="70015"/>
                        <a:pt x="948843" y="70756"/>
                      </a:cubicBezTo>
                      <a:cubicBezTo>
                        <a:pt x="963657" y="72237"/>
                        <a:pt x="967360" y="84089"/>
                        <a:pt x="969583" y="95199"/>
                      </a:cubicBezTo>
                      <a:cubicBezTo>
                        <a:pt x="968841" y="101866"/>
                        <a:pt x="966620" y="110754"/>
                        <a:pt x="962176" y="1085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: Shape 312">
                  <a:extLst>
                    <a:ext uri="{FF2B5EF4-FFF2-40B4-BE49-F238E27FC236}">
                      <a16:creationId xmlns="" xmlns:a16="http://schemas.microsoft.com/office/drawing/2014/main" id="{D219E60B-60E5-45A9-8FEF-6518B7F23DA5}"/>
                    </a:ext>
                  </a:extLst>
                </p:cNvPr>
                <p:cNvSpPr/>
                <p:nvPr/>
              </p:nvSpPr>
              <p:spPr>
                <a:xfrm>
                  <a:off x="9378716" y="4257105"/>
                  <a:ext cx="984505" cy="114810"/>
                </a:xfrm>
                <a:custGeom>
                  <a:avLst/>
                  <a:gdLst>
                    <a:gd name="connsiteX0" fmla="*/ 970410 w 984505"/>
                    <a:gd name="connsiteY0" fmla="*/ 77035 h 114810"/>
                    <a:gd name="connsiteX1" fmla="*/ 906710 w 984505"/>
                    <a:gd name="connsiteY1" fmla="*/ 65184 h 114810"/>
                    <a:gd name="connsiteX2" fmla="*/ 888192 w 984505"/>
                    <a:gd name="connsiteY2" fmla="*/ 54814 h 114810"/>
                    <a:gd name="connsiteX3" fmla="*/ 960041 w 984505"/>
                    <a:gd name="connsiteY3" fmla="*/ 20741 h 114810"/>
                    <a:gd name="connsiteX4" fmla="*/ 923006 w 984505"/>
                    <a:gd name="connsiteY4" fmla="*/ 742 h 114810"/>
                    <a:gd name="connsiteX5" fmla="*/ 526729 w 984505"/>
                    <a:gd name="connsiteY5" fmla="*/ 742 h 114810"/>
                    <a:gd name="connsiteX6" fmla="*/ 480064 w 984505"/>
                    <a:gd name="connsiteY6" fmla="*/ 31111 h 114810"/>
                    <a:gd name="connsiteX7" fmla="*/ 445251 w 984505"/>
                    <a:gd name="connsiteY7" fmla="*/ 1 h 114810"/>
                    <a:gd name="connsiteX8" fmla="*/ 211929 w 984505"/>
                    <a:gd name="connsiteY8" fmla="*/ 742 h 114810"/>
                    <a:gd name="connsiteX9" fmla="*/ 145266 w 984505"/>
                    <a:gd name="connsiteY9" fmla="*/ 34815 h 114810"/>
                    <a:gd name="connsiteX10" fmla="*/ 128229 w 984505"/>
                    <a:gd name="connsiteY10" fmla="*/ 41481 h 114810"/>
                    <a:gd name="connsiteX11" fmla="*/ 80083 w 984505"/>
                    <a:gd name="connsiteY11" fmla="*/ 25926 h 114810"/>
                    <a:gd name="connsiteX12" fmla="*/ 28975 w 984505"/>
                    <a:gd name="connsiteY12" fmla="*/ 65924 h 114810"/>
                    <a:gd name="connsiteX13" fmla="*/ 87 w 984505"/>
                    <a:gd name="connsiteY13" fmla="*/ 91108 h 114810"/>
                    <a:gd name="connsiteX14" fmla="*/ 35641 w 984505"/>
                    <a:gd name="connsiteY14" fmla="*/ 114811 h 114810"/>
                    <a:gd name="connsiteX15" fmla="*/ 533394 w 984505"/>
                    <a:gd name="connsiteY15" fmla="*/ 114070 h 114810"/>
                    <a:gd name="connsiteX16" fmla="*/ 585985 w 984505"/>
                    <a:gd name="connsiteY16" fmla="*/ 101478 h 114810"/>
                    <a:gd name="connsiteX17" fmla="*/ 605984 w 984505"/>
                    <a:gd name="connsiteY17" fmla="*/ 102960 h 114810"/>
                    <a:gd name="connsiteX18" fmla="*/ 630427 w 984505"/>
                    <a:gd name="connsiteY18" fmla="*/ 114070 h 114810"/>
                    <a:gd name="connsiteX19" fmla="*/ 962263 w 984505"/>
                    <a:gd name="connsiteY19" fmla="*/ 114070 h 114810"/>
                    <a:gd name="connsiteX20" fmla="*/ 983743 w 984505"/>
                    <a:gd name="connsiteY20" fmla="*/ 103700 h 114810"/>
                    <a:gd name="connsiteX21" fmla="*/ 970410 w 984505"/>
                    <a:gd name="connsiteY21" fmla="*/ 77035 h 11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84505" h="114810">
                      <a:moveTo>
                        <a:pt x="970410" y="77035"/>
                      </a:moveTo>
                      <a:cubicBezTo>
                        <a:pt x="948930" y="74813"/>
                        <a:pt x="931894" y="51851"/>
                        <a:pt x="906710" y="65184"/>
                      </a:cubicBezTo>
                      <a:cubicBezTo>
                        <a:pt x="897822" y="70368"/>
                        <a:pt x="887452" y="67406"/>
                        <a:pt x="888192" y="54814"/>
                      </a:cubicBezTo>
                      <a:cubicBezTo>
                        <a:pt x="888933" y="32593"/>
                        <a:pt x="938560" y="8149"/>
                        <a:pt x="960041" y="20741"/>
                      </a:cubicBezTo>
                      <a:cubicBezTo>
                        <a:pt x="954855" y="-2221"/>
                        <a:pt x="938560" y="1"/>
                        <a:pt x="923006" y="742"/>
                      </a:cubicBezTo>
                      <a:cubicBezTo>
                        <a:pt x="791160" y="742"/>
                        <a:pt x="659314" y="742"/>
                        <a:pt x="526729" y="742"/>
                      </a:cubicBezTo>
                      <a:cubicBezTo>
                        <a:pt x="506729" y="742"/>
                        <a:pt x="483767" y="-4443"/>
                        <a:pt x="480064" y="31111"/>
                      </a:cubicBezTo>
                      <a:cubicBezTo>
                        <a:pt x="481545" y="-739"/>
                        <a:pt x="465250" y="1"/>
                        <a:pt x="445251" y="1"/>
                      </a:cubicBezTo>
                      <a:cubicBezTo>
                        <a:pt x="367477" y="742"/>
                        <a:pt x="289703" y="1"/>
                        <a:pt x="211929" y="742"/>
                      </a:cubicBezTo>
                      <a:cubicBezTo>
                        <a:pt x="185263" y="1483"/>
                        <a:pt x="153413" y="-4443"/>
                        <a:pt x="145266" y="34815"/>
                      </a:cubicBezTo>
                      <a:cubicBezTo>
                        <a:pt x="143784" y="40740"/>
                        <a:pt x="135636" y="41481"/>
                        <a:pt x="128229" y="41481"/>
                      </a:cubicBezTo>
                      <a:cubicBezTo>
                        <a:pt x="111193" y="42222"/>
                        <a:pt x="97120" y="34815"/>
                        <a:pt x="80083" y="25926"/>
                      </a:cubicBezTo>
                      <a:cubicBezTo>
                        <a:pt x="86009" y="72591"/>
                        <a:pt x="47492" y="55554"/>
                        <a:pt x="28975" y="65924"/>
                      </a:cubicBezTo>
                      <a:cubicBezTo>
                        <a:pt x="16383" y="72591"/>
                        <a:pt x="-1394" y="70368"/>
                        <a:pt x="87" y="91108"/>
                      </a:cubicBezTo>
                      <a:cubicBezTo>
                        <a:pt x="1569" y="112589"/>
                        <a:pt x="17123" y="114811"/>
                        <a:pt x="35641" y="114811"/>
                      </a:cubicBezTo>
                      <a:cubicBezTo>
                        <a:pt x="201559" y="114070"/>
                        <a:pt x="367477" y="114811"/>
                        <a:pt x="533394" y="114070"/>
                      </a:cubicBezTo>
                      <a:cubicBezTo>
                        <a:pt x="551912" y="114070"/>
                        <a:pt x="571171" y="119255"/>
                        <a:pt x="585985" y="101478"/>
                      </a:cubicBezTo>
                      <a:cubicBezTo>
                        <a:pt x="590429" y="95553"/>
                        <a:pt x="602280" y="93330"/>
                        <a:pt x="605984" y="102960"/>
                      </a:cubicBezTo>
                      <a:cubicBezTo>
                        <a:pt x="611168" y="116292"/>
                        <a:pt x="620798" y="114070"/>
                        <a:pt x="630427" y="114070"/>
                      </a:cubicBezTo>
                      <a:cubicBezTo>
                        <a:pt x="740792" y="114070"/>
                        <a:pt x="851897" y="114070"/>
                        <a:pt x="962263" y="114070"/>
                      </a:cubicBezTo>
                      <a:cubicBezTo>
                        <a:pt x="971152" y="114070"/>
                        <a:pt x="982262" y="115551"/>
                        <a:pt x="983743" y="103700"/>
                      </a:cubicBezTo>
                      <a:cubicBezTo>
                        <a:pt x="986706" y="93330"/>
                        <a:pt x="980780" y="78516"/>
                        <a:pt x="970410" y="7703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Freeform: Shape 313">
                  <a:extLst>
                    <a:ext uri="{FF2B5EF4-FFF2-40B4-BE49-F238E27FC236}">
                      <a16:creationId xmlns="" xmlns:a16="http://schemas.microsoft.com/office/drawing/2014/main" id="{C4C76221-B47C-44B6-9A17-B4C62D1DA8F9}"/>
                    </a:ext>
                  </a:extLst>
                </p:cNvPr>
                <p:cNvSpPr/>
                <p:nvPr/>
              </p:nvSpPr>
              <p:spPr>
                <a:xfrm>
                  <a:off x="8777801" y="4256269"/>
                  <a:ext cx="575077" cy="117064"/>
                </a:xfrm>
                <a:custGeom>
                  <a:avLst/>
                  <a:gdLst>
                    <a:gd name="connsiteX0" fmla="*/ 521747 w 575077"/>
                    <a:gd name="connsiteY0" fmla="*/ 2319 h 117064"/>
                    <a:gd name="connsiteX1" fmla="*/ 486934 w 575077"/>
                    <a:gd name="connsiteY1" fmla="*/ 6763 h 117064"/>
                    <a:gd name="connsiteX2" fmla="*/ 423233 w 575077"/>
                    <a:gd name="connsiteY2" fmla="*/ 23059 h 117064"/>
                    <a:gd name="connsiteX3" fmla="*/ 423233 w 575077"/>
                    <a:gd name="connsiteY3" fmla="*/ 23059 h 117064"/>
                    <a:gd name="connsiteX4" fmla="*/ 423233 w 575077"/>
                    <a:gd name="connsiteY4" fmla="*/ 23059 h 117064"/>
                    <a:gd name="connsiteX5" fmla="*/ 389161 w 575077"/>
                    <a:gd name="connsiteY5" fmla="*/ 1578 h 117064"/>
                    <a:gd name="connsiteX6" fmla="*/ 175097 w 575077"/>
                    <a:gd name="connsiteY6" fmla="*/ 838 h 117064"/>
                    <a:gd name="connsiteX7" fmla="*/ 78805 w 575077"/>
                    <a:gd name="connsiteY7" fmla="*/ 838 h 117064"/>
                    <a:gd name="connsiteX8" fmla="*/ 8438 w 575077"/>
                    <a:gd name="connsiteY8" fmla="*/ 7504 h 117064"/>
                    <a:gd name="connsiteX9" fmla="*/ 3254 w 575077"/>
                    <a:gd name="connsiteY9" fmla="*/ 80834 h 117064"/>
                    <a:gd name="connsiteX10" fmla="*/ 3254 w 575077"/>
                    <a:gd name="connsiteY10" fmla="*/ 107499 h 117064"/>
                    <a:gd name="connsiteX11" fmla="*/ 17327 w 575077"/>
                    <a:gd name="connsiteY11" fmla="*/ 115647 h 117064"/>
                    <a:gd name="connsiteX12" fmla="*/ 328423 w 575077"/>
                    <a:gd name="connsiteY12" fmla="*/ 116388 h 117064"/>
                    <a:gd name="connsiteX13" fmla="*/ 399531 w 575077"/>
                    <a:gd name="connsiteY13" fmla="*/ 78612 h 117064"/>
                    <a:gd name="connsiteX14" fmla="*/ 413604 w 575077"/>
                    <a:gd name="connsiteY14" fmla="*/ 69723 h 117064"/>
                    <a:gd name="connsiteX15" fmla="*/ 451380 w 575077"/>
                    <a:gd name="connsiteY15" fmla="*/ 116388 h 117064"/>
                    <a:gd name="connsiteX16" fmla="*/ 502489 w 575077"/>
                    <a:gd name="connsiteY16" fmla="*/ 90463 h 117064"/>
                    <a:gd name="connsiteX17" fmla="*/ 575077 w 575077"/>
                    <a:gd name="connsiteY17" fmla="*/ 2319 h 117064"/>
                    <a:gd name="connsiteX18" fmla="*/ 521747 w 575077"/>
                    <a:gd name="connsiteY18" fmla="*/ 2319 h 117064"/>
                    <a:gd name="connsiteX19" fmla="*/ 115100 w 575077"/>
                    <a:gd name="connsiteY19" fmla="*/ 66761 h 117064"/>
                    <a:gd name="connsiteX20" fmla="*/ 72880 w 575077"/>
                    <a:gd name="connsiteY20" fmla="*/ 82315 h 117064"/>
                    <a:gd name="connsiteX21" fmla="*/ 65473 w 575077"/>
                    <a:gd name="connsiteY21" fmla="*/ 77871 h 117064"/>
                    <a:gd name="connsiteX22" fmla="*/ 59547 w 575077"/>
                    <a:gd name="connsiteY22" fmla="*/ 17133 h 117064"/>
                    <a:gd name="connsiteX23" fmla="*/ 59547 w 575077"/>
                    <a:gd name="connsiteY23" fmla="*/ 17133 h 117064"/>
                    <a:gd name="connsiteX24" fmla="*/ 60287 w 575077"/>
                    <a:gd name="connsiteY24" fmla="*/ 16393 h 117064"/>
                    <a:gd name="connsiteX25" fmla="*/ 60287 w 575077"/>
                    <a:gd name="connsiteY25" fmla="*/ 17133 h 117064"/>
                    <a:gd name="connsiteX26" fmla="*/ 61029 w 575077"/>
                    <a:gd name="connsiteY26" fmla="*/ 17133 h 117064"/>
                    <a:gd name="connsiteX27" fmla="*/ 61029 w 575077"/>
                    <a:gd name="connsiteY27" fmla="*/ 16393 h 117064"/>
                    <a:gd name="connsiteX28" fmla="*/ 61769 w 575077"/>
                    <a:gd name="connsiteY28" fmla="*/ 15652 h 117064"/>
                    <a:gd name="connsiteX29" fmla="*/ 63250 w 575077"/>
                    <a:gd name="connsiteY29" fmla="*/ 17133 h 117064"/>
                    <a:gd name="connsiteX30" fmla="*/ 89175 w 575077"/>
                    <a:gd name="connsiteY30" fmla="*/ 26022 h 117064"/>
                    <a:gd name="connsiteX31" fmla="*/ 115100 w 575077"/>
                    <a:gd name="connsiteY31" fmla="*/ 66761 h 11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5077" h="117064">
                      <a:moveTo>
                        <a:pt x="521747" y="2319"/>
                      </a:moveTo>
                      <a:cubicBezTo>
                        <a:pt x="509896" y="3060"/>
                        <a:pt x="492859" y="-5088"/>
                        <a:pt x="486934" y="6763"/>
                      </a:cubicBezTo>
                      <a:cubicBezTo>
                        <a:pt x="471379" y="40095"/>
                        <a:pt x="447676" y="29725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1011" y="1578"/>
                        <a:pt x="405457" y="1578"/>
                        <a:pt x="389161" y="1578"/>
                      </a:cubicBezTo>
                      <a:cubicBezTo>
                        <a:pt x="318053" y="1578"/>
                        <a:pt x="246205" y="838"/>
                        <a:pt x="175097" y="838"/>
                      </a:cubicBezTo>
                      <a:cubicBezTo>
                        <a:pt x="143247" y="838"/>
                        <a:pt x="110656" y="838"/>
                        <a:pt x="78805" y="838"/>
                      </a:cubicBezTo>
                      <a:cubicBezTo>
                        <a:pt x="54362" y="2319"/>
                        <a:pt x="21771" y="-5088"/>
                        <a:pt x="8438" y="7504"/>
                      </a:cubicBezTo>
                      <a:cubicBezTo>
                        <a:pt x="-7857" y="22318"/>
                        <a:pt x="4735" y="55650"/>
                        <a:pt x="3254" y="80834"/>
                      </a:cubicBezTo>
                      <a:cubicBezTo>
                        <a:pt x="2513" y="89722"/>
                        <a:pt x="3254" y="98611"/>
                        <a:pt x="3254" y="107499"/>
                      </a:cubicBezTo>
                      <a:cubicBezTo>
                        <a:pt x="3994" y="116388"/>
                        <a:pt x="9920" y="117128"/>
                        <a:pt x="17327" y="115647"/>
                      </a:cubicBezTo>
                      <a:cubicBezTo>
                        <a:pt x="121026" y="115647"/>
                        <a:pt x="224724" y="116388"/>
                        <a:pt x="328423" y="116388"/>
                      </a:cubicBezTo>
                      <a:cubicBezTo>
                        <a:pt x="358051" y="116388"/>
                        <a:pt x="393605" y="125276"/>
                        <a:pt x="399531" y="78612"/>
                      </a:cubicBezTo>
                      <a:cubicBezTo>
                        <a:pt x="400271" y="74908"/>
                        <a:pt x="408419" y="72686"/>
                        <a:pt x="413604" y="69723"/>
                      </a:cubicBezTo>
                      <a:cubicBezTo>
                        <a:pt x="411382" y="88982"/>
                        <a:pt x="432122" y="114906"/>
                        <a:pt x="451380" y="116388"/>
                      </a:cubicBezTo>
                      <a:cubicBezTo>
                        <a:pt x="472861" y="117869"/>
                        <a:pt x="486934" y="116388"/>
                        <a:pt x="502489" y="90463"/>
                      </a:cubicBezTo>
                      <a:cubicBezTo>
                        <a:pt x="521006" y="60094"/>
                        <a:pt x="546931" y="31207"/>
                        <a:pt x="575077" y="2319"/>
                      </a:cubicBezTo>
                      <a:cubicBezTo>
                        <a:pt x="555079" y="1578"/>
                        <a:pt x="538042" y="838"/>
                        <a:pt x="521747" y="2319"/>
                      </a:cubicBezTo>
                      <a:close/>
                      <a:moveTo>
                        <a:pt x="115100" y="66761"/>
                      </a:moveTo>
                      <a:cubicBezTo>
                        <a:pt x="112878" y="83056"/>
                        <a:pt x="85472" y="70464"/>
                        <a:pt x="72880" y="82315"/>
                      </a:cubicBezTo>
                      <a:cubicBezTo>
                        <a:pt x="72139" y="83056"/>
                        <a:pt x="65473" y="79352"/>
                        <a:pt x="65473" y="77871"/>
                      </a:cubicBezTo>
                      <a:cubicBezTo>
                        <a:pt x="70658" y="57131"/>
                        <a:pt x="49918" y="37873"/>
                        <a:pt x="59547" y="17133"/>
                      </a:cubicBezTo>
                      <a:cubicBezTo>
                        <a:pt x="59547" y="17133"/>
                        <a:pt x="59547" y="17133"/>
                        <a:pt x="59547" y="17133"/>
                      </a:cubicBezTo>
                      <a:cubicBezTo>
                        <a:pt x="59547" y="17133"/>
                        <a:pt x="60287" y="16393"/>
                        <a:pt x="60287" y="16393"/>
                      </a:cubicBezTo>
                      <a:cubicBezTo>
                        <a:pt x="60287" y="16393"/>
                        <a:pt x="60287" y="16393"/>
                        <a:pt x="60287" y="17133"/>
                      </a:cubicBezTo>
                      <a:cubicBezTo>
                        <a:pt x="60287" y="17133"/>
                        <a:pt x="60287" y="17133"/>
                        <a:pt x="61029" y="17133"/>
                      </a:cubicBezTo>
                      <a:cubicBezTo>
                        <a:pt x="61029" y="17133"/>
                        <a:pt x="61029" y="16393"/>
                        <a:pt x="61029" y="16393"/>
                      </a:cubicBezTo>
                      <a:cubicBezTo>
                        <a:pt x="61029" y="16393"/>
                        <a:pt x="61769" y="15652"/>
                        <a:pt x="61769" y="15652"/>
                      </a:cubicBezTo>
                      <a:cubicBezTo>
                        <a:pt x="61769" y="16393"/>
                        <a:pt x="62510" y="16393"/>
                        <a:pt x="63250" y="17133"/>
                      </a:cubicBezTo>
                      <a:cubicBezTo>
                        <a:pt x="72880" y="16393"/>
                        <a:pt x="80287" y="23800"/>
                        <a:pt x="89175" y="26022"/>
                      </a:cubicBezTo>
                      <a:cubicBezTo>
                        <a:pt x="108433" y="32688"/>
                        <a:pt x="116582" y="57872"/>
                        <a:pt x="115100" y="6676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9" name="Freeform: Shape 280">
                <a:extLst>
                  <a:ext uri="{FF2B5EF4-FFF2-40B4-BE49-F238E27FC236}">
                    <a16:creationId xmlns="" xmlns:a16="http://schemas.microsoft.com/office/drawing/2014/main" id="{E2E95A87-17C1-4F22-B03C-936A0EC7924F}"/>
                  </a:ext>
                </a:extLst>
              </p:cNvPr>
              <p:cNvSpPr/>
              <p:nvPr/>
            </p:nvSpPr>
            <p:spPr>
              <a:xfrm>
                <a:off x="4154331" y="2768299"/>
                <a:ext cx="1906049" cy="53709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10" name="Graphic 35">
                <a:extLst>
                  <a:ext uri="{FF2B5EF4-FFF2-40B4-BE49-F238E27FC236}">
                    <a16:creationId xmlns="" xmlns:a16="http://schemas.microsoft.com/office/drawing/2014/main" id="{8084ED75-D2EE-4812-8445-4BB33C60AF42}"/>
                  </a:ext>
                </a:extLst>
              </p:cNvPr>
              <p:cNvGrpSpPr/>
              <p:nvPr/>
            </p:nvGrpSpPr>
            <p:grpSpPr>
              <a:xfrm>
                <a:off x="2594237" y="1896386"/>
                <a:ext cx="1562525" cy="984073"/>
                <a:chOff x="-59" y="2352663"/>
                <a:chExt cx="3411086" cy="2148287"/>
              </a:xfrm>
              <a:grpFill/>
            </p:grpSpPr>
            <p:sp>
              <p:nvSpPr>
                <p:cNvPr id="225" name="Freeform: Shape 296">
                  <a:extLst>
                    <a:ext uri="{FF2B5EF4-FFF2-40B4-BE49-F238E27FC236}">
                      <a16:creationId xmlns="" xmlns:a16="http://schemas.microsoft.com/office/drawing/2014/main" id="{560DB459-F669-46DC-A663-C5B36BA5A3D7}"/>
                    </a:ext>
                  </a:extLst>
                </p:cNvPr>
                <p:cNvSpPr/>
                <p:nvPr/>
              </p:nvSpPr>
              <p:spPr>
                <a:xfrm>
                  <a:off x="3039852" y="2357199"/>
                  <a:ext cx="302207" cy="94886"/>
                </a:xfrm>
                <a:custGeom>
                  <a:avLst/>
                  <a:gdLst>
                    <a:gd name="connsiteX0" fmla="*/ 8148 w 302207"/>
                    <a:gd name="connsiteY0" fmla="*/ 62960 h 94886"/>
                    <a:gd name="connsiteX1" fmla="*/ 51109 w 302207"/>
                    <a:gd name="connsiteY1" fmla="*/ 94069 h 94886"/>
                    <a:gd name="connsiteX2" fmla="*/ 172584 w 302207"/>
                    <a:gd name="connsiteY2" fmla="*/ 94810 h 94886"/>
                    <a:gd name="connsiteX3" fmla="*/ 214064 w 302207"/>
                    <a:gd name="connsiteY3" fmla="*/ 73330 h 94886"/>
                    <a:gd name="connsiteX4" fmla="*/ 302208 w 302207"/>
                    <a:gd name="connsiteY4" fmla="*/ 0 h 94886"/>
                    <a:gd name="connsiteX5" fmla="*/ 33332 w 302207"/>
                    <a:gd name="connsiteY5" fmla="*/ 0 h 94886"/>
                    <a:gd name="connsiteX6" fmla="*/ 59997 w 302207"/>
                    <a:gd name="connsiteY6" fmla="*/ 19258 h 94886"/>
                    <a:gd name="connsiteX7" fmla="*/ 77033 w 302207"/>
                    <a:gd name="connsiteY7" fmla="*/ 31850 h 94886"/>
                    <a:gd name="connsiteX8" fmla="*/ 59256 w 302207"/>
                    <a:gd name="connsiteY8" fmla="*/ 50368 h 94886"/>
                    <a:gd name="connsiteX9" fmla="*/ 0 w 302207"/>
                    <a:gd name="connsiteY9" fmla="*/ 49627 h 94886"/>
                    <a:gd name="connsiteX10" fmla="*/ 8148 w 302207"/>
                    <a:gd name="connsiteY10" fmla="*/ 62960 h 9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2207" h="94886">
                      <a:moveTo>
                        <a:pt x="8148" y="62960"/>
                      </a:moveTo>
                      <a:cubicBezTo>
                        <a:pt x="4444" y="98514"/>
                        <a:pt x="28147" y="94810"/>
                        <a:pt x="51109" y="94069"/>
                      </a:cubicBezTo>
                      <a:cubicBezTo>
                        <a:pt x="91847" y="93329"/>
                        <a:pt x="131846" y="93329"/>
                        <a:pt x="172584" y="94810"/>
                      </a:cubicBezTo>
                      <a:cubicBezTo>
                        <a:pt x="191842" y="95551"/>
                        <a:pt x="206657" y="91107"/>
                        <a:pt x="214064" y="73330"/>
                      </a:cubicBezTo>
                      <a:cubicBezTo>
                        <a:pt x="229618" y="37035"/>
                        <a:pt x="265172" y="23703"/>
                        <a:pt x="302208" y="0"/>
                      </a:cubicBezTo>
                      <a:cubicBezTo>
                        <a:pt x="207397" y="0"/>
                        <a:pt x="122216" y="0"/>
                        <a:pt x="33332" y="0"/>
                      </a:cubicBezTo>
                      <a:cubicBezTo>
                        <a:pt x="38517" y="13333"/>
                        <a:pt x="39998" y="25925"/>
                        <a:pt x="59997" y="19258"/>
                      </a:cubicBezTo>
                      <a:cubicBezTo>
                        <a:pt x="65182" y="17777"/>
                        <a:pt x="80737" y="18518"/>
                        <a:pt x="77033" y="31850"/>
                      </a:cubicBezTo>
                      <a:cubicBezTo>
                        <a:pt x="74811" y="39257"/>
                        <a:pt x="76293" y="52590"/>
                        <a:pt x="59256" y="50368"/>
                      </a:cubicBezTo>
                      <a:cubicBezTo>
                        <a:pt x="39998" y="48146"/>
                        <a:pt x="19999" y="49627"/>
                        <a:pt x="0" y="49627"/>
                      </a:cubicBezTo>
                      <a:cubicBezTo>
                        <a:pt x="741" y="58516"/>
                        <a:pt x="8148" y="61479"/>
                        <a:pt x="8148" y="6296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297">
                  <a:extLst>
                    <a:ext uri="{FF2B5EF4-FFF2-40B4-BE49-F238E27FC236}">
                      <a16:creationId xmlns="" xmlns:a16="http://schemas.microsoft.com/office/drawing/2014/main" id="{EA8559C0-B1B2-4339-98F6-C603FE6FE57D}"/>
                    </a:ext>
                  </a:extLst>
                </p:cNvPr>
                <p:cNvSpPr/>
                <p:nvPr/>
              </p:nvSpPr>
              <p:spPr>
                <a:xfrm>
                  <a:off x="3319838" y="2354214"/>
                  <a:ext cx="91129" cy="97888"/>
                </a:xfrm>
                <a:custGeom>
                  <a:avLst/>
                  <a:gdLst>
                    <a:gd name="connsiteX0" fmla="*/ 0 w 91129"/>
                    <a:gd name="connsiteY0" fmla="*/ 97795 h 97888"/>
                    <a:gd name="connsiteX1" fmla="*/ 52590 w 91129"/>
                    <a:gd name="connsiteY1" fmla="*/ 67426 h 97888"/>
                    <a:gd name="connsiteX2" fmla="*/ 87403 w 91129"/>
                    <a:gd name="connsiteY2" fmla="*/ 76315 h 97888"/>
                    <a:gd name="connsiteX3" fmla="*/ 88144 w 91129"/>
                    <a:gd name="connsiteY3" fmla="*/ 4466 h 97888"/>
                    <a:gd name="connsiteX4" fmla="*/ 32591 w 91129"/>
                    <a:gd name="connsiteY4" fmla="*/ 2244 h 97888"/>
                    <a:gd name="connsiteX5" fmla="*/ 25925 w 91129"/>
                    <a:gd name="connsiteY5" fmla="*/ 18540 h 97888"/>
                    <a:gd name="connsiteX6" fmla="*/ 0 w 91129"/>
                    <a:gd name="connsiteY6" fmla="*/ 97795 h 9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29" h="97888">
                      <a:moveTo>
                        <a:pt x="0" y="97795"/>
                      </a:moveTo>
                      <a:cubicBezTo>
                        <a:pt x="25925" y="94092"/>
                        <a:pt x="57034" y="110387"/>
                        <a:pt x="52590" y="67426"/>
                      </a:cubicBezTo>
                      <a:cubicBezTo>
                        <a:pt x="66663" y="65945"/>
                        <a:pt x="71107" y="93351"/>
                        <a:pt x="87403" y="76315"/>
                      </a:cubicBezTo>
                      <a:cubicBezTo>
                        <a:pt x="91847" y="71130"/>
                        <a:pt x="92588" y="5948"/>
                        <a:pt x="88144" y="4466"/>
                      </a:cubicBezTo>
                      <a:cubicBezTo>
                        <a:pt x="70367" y="-2941"/>
                        <a:pt x="51109" y="763"/>
                        <a:pt x="32591" y="2244"/>
                      </a:cubicBezTo>
                      <a:cubicBezTo>
                        <a:pt x="24443" y="2985"/>
                        <a:pt x="23702" y="12614"/>
                        <a:pt x="25925" y="18540"/>
                      </a:cubicBezTo>
                      <a:cubicBezTo>
                        <a:pt x="38517" y="48909"/>
                        <a:pt x="17777" y="70389"/>
                        <a:pt x="0" y="9779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Freeform: Shape 298">
                  <a:extLst>
                    <a:ext uri="{FF2B5EF4-FFF2-40B4-BE49-F238E27FC236}">
                      <a16:creationId xmlns="" xmlns:a16="http://schemas.microsoft.com/office/drawing/2014/main" id="{F98FB4C4-E0DC-450E-B38F-809A9404CE46}"/>
                    </a:ext>
                  </a:extLst>
                </p:cNvPr>
                <p:cNvSpPr/>
                <p:nvPr/>
              </p:nvSpPr>
              <p:spPr>
                <a:xfrm>
                  <a:off x="3256345" y="2437005"/>
                  <a:ext cx="30161" cy="18833"/>
                </a:xfrm>
                <a:custGeom>
                  <a:avLst/>
                  <a:gdLst>
                    <a:gd name="connsiteX0" fmla="*/ 6459 w 30161"/>
                    <a:gd name="connsiteY0" fmla="*/ 1671 h 18833"/>
                    <a:gd name="connsiteX1" fmla="*/ 1274 w 30161"/>
                    <a:gd name="connsiteY1" fmla="*/ 12041 h 18833"/>
                    <a:gd name="connsiteX2" fmla="*/ 30162 w 30161"/>
                    <a:gd name="connsiteY2" fmla="*/ 15004 h 18833"/>
                    <a:gd name="connsiteX3" fmla="*/ 6459 w 30161"/>
                    <a:gd name="connsiteY3" fmla="*/ 1671 h 18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61" h="18833">
                      <a:moveTo>
                        <a:pt x="6459" y="1671"/>
                      </a:moveTo>
                      <a:cubicBezTo>
                        <a:pt x="2756" y="3153"/>
                        <a:pt x="-2429" y="7597"/>
                        <a:pt x="1274" y="12041"/>
                      </a:cubicBezTo>
                      <a:cubicBezTo>
                        <a:pt x="7941" y="20930"/>
                        <a:pt x="17570" y="20189"/>
                        <a:pt x="30162" y="15004"/>
                      </a:cubicBezTo>
                      <a:cubicBezTo>
                        <a:pt x="22755" y="6856"/>
                        <a:pt x="19792" y="-4254"/>
                        <a:pt x="6459" y="167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8" name="Freeform: Shape 299">
                  <a:extLst>
                    <a:ext uri="{FF2B5EF4-FFF2-40B4-BE49-F238E27FC236}">
                      <a16:creationId xmlns="" xmlns:a16="http://schemas.microsoft.com/office/drawing/2014/main" id="{83D6A475-0186-483E-95F8-7E8D854FC105}"/>
                    </a:ext>
                  </a:extLst>
                </p:cNvPr>
                <p:cNvSpPr/>
                <p:nvPr/>
              </p:nvSpPr>
              <p:spPr>
                <a:xfrm>
                  <a:off x="2342824" y="2354940"/>
                  <a:ext cx="695546" cy="97613"/>
                </a:xfrm>
                <a:custGeom>
                  <a:avLst/>
                  <a:gdLst>
                    <a:gd name="connsiteX0" fmla="*/ 28912 w 695546"/>
                    <a:gd name="connsiteY0" fmla="*/ 70404 h 97613"/>
                    <a:gd name="connsiteX1" fmla="*/ 24 w 695546"/>
                    <a:gd name="connsiteY1" fmla="*/ 85959 h 97613"/>
                    <a:gd name="connsiteX2" fmla="*/ 30393 w 695546"/>
                    <a:gd name="connsiteY2" fmla="*/ 96329 h 97613"/>
                    <a:gd name="connsiteX3" fmla="*/ 665918 w 695546"/>
                    <a:gd name="connsiteY3" fmla="*/ 96329 h 97613"/>
                    <a:gd name="connsiteX4" fmla="*/ 685917 w 695546"/>
                    <a:gd name="connsiteY4" fmla="*/ 96329 h 97613"/>
                    <a:gd name="connsiteX5" fmla="*/ 695546 w 695546"/>
                    <a:gd name="connsiteY5" fmla="*/ 85218 h 97613"/>
                    <a:gd name="connsiteX6" fmla="*/ 686658 w 695546"/>
                    <a:gd name="connsiteY6" fmla="*/ 75589 h 97613"/>
                    <a:gd name="connsiteX7" fmla="*/ 666659 w 695546"/>
                    <a:gd name="connsiteY7" fmla="*/ 35591 h 97613"/>
                    <a:gd name="connsiteX8" fmla="*/ 639993 w 695546"/>
                    <a:gd name="connsiteY8" fmla="*/ 37 h 97613"/>
                    <a:gd name="connsiteX9" fmla="*/ 437040 w 695546"/>
                    <a:gd name="connsiteY9" fmla="*/ 778 h 97613"/>
                    <a:gd name="connsiteX10" fmla="*/ 392598 w 695546"/>
                    <a:gd name="connsiteY10" fmla="*/ 37813 h 97613"/>
                    <a:gd name="connsiteX11" fmla="*/ 386672 w 695546"/>
                    <a:gd name="connsiteY11" fmla="*/ 49664 h 97613"/>
                    <a:gd name="connsiteX12" fmla="*/ 366673 w 695546"/>
                    <a:gd name="connsiteY12" fmla="*/ 61515 h 97613"/>
                    <a:gd name="connsiteX13" fmla="*/ 358526 w 695546"/>
                    <a:gd name="connsiteY13" fmla="*/ 41516 h 97613"/>
                    <a:gd name="connsiteX14" fmla="*/ 367414 w 695546"/>
                    <a:gd name="connsiteY14" fmla="*/ 778 h 97613"/>
                    <a:gd name="connsiteX15" fmla="*/ 140758 w 695546"/>
                    <a:gd name="connsiteY15" fmla="*/ 778 h 97613"/>
                    <a:gd name="connsiteX16" fmla="*/ 94094 w 695546"/>
                    <a:gd name="connsiteY16" fmla="*/ 22258 h 97613"/>
                    <a:gd name="connsiteX17" fmla="*/ 68910 w 695546"/>
                    <a:gd name="connsiteY17" fmla="*/ 33369 h 97613"/>
                    <a:gd name="connsiteX18" fmla="*/ 25208 w 695546"/>
                    <a:gd name="connsiteY18" fmla="*/ 42998 h 97613"/>
                    <a:gd name="connsiteX19" fmla="*/ 18542 w 695546"/>
                    <a:gd name="connsiteY19" fmla="*/ 51886 h 97613"/>
                    <a:gd name="connsiteX20" fmla="*/ 26690 w 695546"/>
                    <a:gd name="connsiteY20" fmla="*/ 60775 h 97613"/>
                    <a:gd name="connsiteX21" fmla="*/ 41504 w 695546"/>
                    <a:gd name="connsiteY21" fmla="*/ 63738 h 97613"/>
                    <a:gd name="connsiteX22" fmla="*/ 28912 w 695546"/>
                    <a:gd name="connsiteY22" fmla="*/ 70404 h 9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95546" h="97613">
                      <a:moveTo>
                        <a:pt x="28912" y="70404"/>
                      </a:moveTo>
                      <a:cubicBezTo>
                        <a:pt x="15579" y="70404"/>
                        <a:pt x="-716" y="71885"/>
                        <a:pt x="24" y="85959"/>
                      </a:cubicBezTo>
                      <a:cubicBezTo>
                        <a:pt x="765" y="102995"/>
                        <a:pt x="19283" y="96329"/>
                        <a:pt x="30393" y="96329"/>
                      </a:cubicBezTo>
                      <a:cubicBezTo>
                        <a:pt x="242235" y="97069"/>
                        <a:pt x="454077" y="96329"/>
                        <a:pt x="665918" y="96329"/>
                      </a:cubicBezTo>
                      <a:cubicBezTo>
                        <a:pt x="672584" y="96329"/>
                        <a:pt x="679251" y="96329"/>
                        <a:pt x="685917" y="96329"/>
                      </a:cubicBezTo>
                      <a:cubicBezTo>
                        <a:pt x="693324" y="96329"/>
                        <a:pt x="695546" y="91884"/>
                        <a:pt x="695546" y="85218"/>
                      </a:cubicBezTo>
                      <a:cubicBezTo>
                        <a:pt x="695546" y="78552"/>
                        <a:pt x="694065" y="75589"/>
                        <a:pt x="686658" y="75589"/>
                      </a:cubicBezTo>
                      <a:cubicBezTo>
                        <a:pt x="657770" y="73367"/>
                        <a:pt x="658511" y="56330"/>
                        <a:pt x="666659" y="35591"/>
                      </a:cubicBezTo>
                      <a:cubicBezTo>
                        <a:pt x="677029" y="9666"/>
                        <a:pt x="669622" y="-704"/>
                        <a:pt x="639993" y="37"/>
                      </a:cubicBezTo>
                      <a:cubicBezTo>
                        <a:pt x="572589" y="1518"/>
                        <a:pt x="505185" y="778"/>
                        <a:pt x="437040" y="778"/>
                      </a:cubicBezTo>
                      <a:cubicBezTo>
                        <a:pt x="411856" y="778"/>
                        <a:pt x="380747" y="-7370"/>
                        <a:pt x="392598" y="37813"/>
                      </a:cubicBezTo>
                      <a:cubicBezTo>
                        <a:pt x="393339" y="40776"/>
                        <a:pt x="388894" y="45220"/>
                        <a:pt x="386672" y="49664"/>
                      </a:cubicBezTo>
                      <a:cubicBezTo>
                        <a:pt x="382969" y="59293"/>
                        <a:pt x="378525" y="62997"/>
                        <a:pt x="366673" y="61515"/>
                      </a:cubicBezTo>
                      <a:cubicBezTo>
                        <a:pt x="349637" y="59293"/>
                        <a:pt x="361488" y="47442"/>
                        <a:pt x="358526" y="41516"/>
                      </a:cubicBezTo>
                      <a:cubicBezTo>
                        <a:pt x="352600" y="28184"/>
                        <a:pt x="371858" y="19295"/>
                        <a:pt x="367414" y="778"/>
                      </a:cubicBezTo>
                      <a:cubicBezTo>
                        <a:pt x="291862" y="778"/>
                        <a:pt x="216310" y="778"/>
                        <a:pt x="140758" y="778"/>
                      </a:cubicBezTo>
                      <a:cubicBezTo>
                        <a:pt x="121500" y="778"/>
                        <a:pt x="102982" y="-2185"/>
                        <a:pt x="94094" y="22258"/>
                      </a:cubicBezTo>
                      <a:cubicBezTo>
                        <a:pt x="91131" y="29665"/>
                        <a:pt x="80021" y="38554"/>
                        <a:pt x="68910" y="33369"/>
                      </a:cubicBezTo>
                      <a:cubicBezTo>
                        <a:pt x="51133" y="24480"/>
                        <a:pt x="41504" y="45961"/>
                        <a:pt x="25208" y="42998"/>
                      </a:cubicBezTo>
                      <a:cubicBezTo>
                        <a:pt x="20023" y="42257"/>
                        <a:pt x="16320" y="46701"/>
                        <a:pt x="18542" y="51886"/>
                      </a:cubicBezTo>
                      <a:cubicBezTo>
                        <a:pt x="20023" y="55590"/>
                        <a:pt x="23727" y="57812"/>
                        <a:pt x="26690" y="60775"/>
                      </a:cubicBezTo>
                      <a:cubicBezTo>
                        <a:pt x="34097" y="51886"/>
                        <a:pt x="40023" y="57812"/>
                        <a:pt x="41504" y="63738"/>
                      </a:cubicBezTo>
                      <a:cubicBezTo>
                        <a:pt x="44467" y="73367"/>
                        <a:pt x="34097" y="70404"/>
                        <a:pt x="28912" y="7040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300">
                  <a:extLst>
                    <a:ext uri="{FF2B5EF4-FFF2-40B4-BE49-F238E27FC236}">
                      <a16:creationId xmlns="" xmlns:a16="http://schemas.microsoft.com/office/drawing/2014/main" id="{2EF655D1-CBAE-4C59-BA3A-525F7ECB391E}"/>
                    </a:ext>
                  </a:extLst>
                </p:cNvPr>
                <p:cNvSpPr/>
                <p:nvPr/>
              </p:nvSpPr>
              <p:spPr>
                <a:xfrm>
                  <a:off x="1625846" y="2352663"/>
                  <a:ext cx="719224" cy="95642"/>
                </a:xfrm>
                <a:custGeom>
                  <a:avLst/>
                  <a:gdLst>
                    <a:gd name="connsiteX0" fmla="*/ 685893 w 719224"/>
                    <a:gd name="connsiteY0" fmla="*/ 95643 h 95642"/>
                    <a:gd name="connsiteX1" fmla="*/ 671819 w 719224"/>
                    <a:gd name="connsiteY1" fmla="*/ 84532 h 95642"/>
                    <a:gd name="connsiteX2" fmla="*/ 602934 w 719224"/>
                    <a:gd name="connsiteY2" fmla="*/ 56385 h 95642"/>
                    <a:gd name="connsiteX3" fmla="*/ 603674 w 719224"/>
                    <a:gd name="connsiteY3" fmla="*/ 25276 h 95642"/>
                    <a:gd name="connsiteX4" fmla="*/ 637006 w 719224"/>
                    <a:gd name="connsiteY4" fmla="*/ 21572 h 95642"/>
                    <a:gd name="connsiteX5" fmla="*/ 719224 w 719224"/>
                    <a:gd name="connsiteY5" fmla="*/ 832 h 95642"/>
                    <a:gd name="connsiteX6" fmla="*/ 397018 w 719224"/>
                    <a:gd name="connsiteY6" fmla="*/ 832 h 95642"/>
                    <a:gd name="connsiteX7" fmla="*/ 383685 w 719224"/>
                    <a:gd name="connsiteY7" fmla="*/ 6758 h 95642"/>
                    <a:gd name="connsiteX8" fmla="*/ 391092 w 719224"/>
                    <a:gd name="connsiteY8" fmla="*/ 20831 h 95642"/>
                    <a:gd name="connsiteX9" fmla="*/ 419980 w 719224"/>
                    <a:gd name="connsiteY9" fmla="*/ 4536 h 95642"/>
                    <a:gd name="connsiteX10" fmla="*/ 440719 w 719224"/>
                    <a:gd name="connsiteY10" fmla="*/ 54163 h 95642"/>
                    <a:gd name="connsiteX11" fmla="*/ 431090 w 719224"/>
                    <a:gd name="connsiteY11" fmla="*/ 51941 h 95642"/>
                    <a:gd name="connsiteX12" fmla="*/ 419239 w 719224"/>
                    <a:gd name="connsiteY12" fmla="*/ 46756 h 95642"/>
                    <a:gd name="connsiteX13" fmla="*/ 362205 w 719224"/>
                    <a:gd name="connsiteY13" fmla="*/ 23054 h 95642"/>
                    <a:gd name="connsiteX14" fmla="*/ 345168 w 719224"/>
                    <a:gd name="connsiteY14" fmla="*/ 24535 h 95642"/>
                    <a:gd name="connsiteX15" fmla="*/ 349613 w 719224"/>
                    <a:gd name="connsiteY15" fmla="*/ 40090 h 95642"/>
                    <a:gd name="connsiteX16" fmla="*/ 362945 w 719224"/>
                    <a:gd name="connsiteY16" fmla="*/ 86754 h 95642"/>
                    <a:gd name="connsiteX17" fmla="*/ 302207 w 719224"/>
                    <a:gd name="connsiteY17" fmla="*/ 20091 h 95642"/>
                    <a:gd name="connsiteX18" fmla="*/ 231100 w 719224"/>
                    <a:gd name="connsiteY18" fmla="*/ 29720 h 95642"/>
                    <a:gd name="connsiteX19" fmla="*/ 249617 w 719224"/>
                    <a:gd name="connsiteY19" fmla="*/ 22313 h 95642"/>
                    <a:gd name="connsiteX20" fmla="*/ 265172 w 719224"/>
                    <a:gd name="connsiteY20" fmla="*/ 19350 h 95642"/>
                    <a:gd name="connsiteX21" fmla="*/ 262209 w 719224"/>
                    <a:gd name="connsiteY21" fmla="*/ 40090 h 95642"/>
                    <a:gd name="connsiteX22" fmla="*/ 251840 w 719224"/>
                    <a:gd name="connsiteY22" fmla="*/ 48238 h 95642"/>
                    <a:gd name="connsiteX23" fmla="*/ 187398 w 719224"/>
                    <a:gd name="connsiteY23" fmla="*/ 46756 h 95642"/>
                    <a:gd name="connsiteX24" fmla="*/ 134808 w 719224"/>
                    <a:gd name="connsiteY24" fmla="*/ 12684 h 95642"/>
                    <a:gd name="connsiteX25" fmla="*/ 118513 w 719224"/>
                    <a:gd name="connsiteY25" fmla="*/ 92 h 95642"/>
                    <a:gd name="connsiteX26" fmla="*/ 40739 w 719224"/>
                    <a:gd name="connsiteY26" fmla="*/ 92 h 95642"/>
                    <a:gd name="connsiteX27" fmla="*/ 19999 w 719224"/>
                    <a:gd name="connsiteY27" fmla="*/ 14906 h 95642"/>
                    <a:gd name="connsiteX28" fmla="*/ 0 w 719224"/>
                    <a:gd name="connsiteY28" fmla="*/ 94161 h 95642"/>
                    <a:gd name="connsiteX29" fmla="*/ 685893 w 719224"/>
                    <a:gd name="connsiteY29" fmla="*/ 95643 h 9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9224" h="95642">
                      <a:moveTo>
                        <a:pt x="685893" y="95643"/>
                      </a:moveTo>
                      <a:cubicBezTo>
                        <a:pt x="681448" y="87495"/>
                        <a:pt x="677745" y="84532"/>
                        <a:pt x="671819" y="84532"/>
                      </a:cubicBezTo>
                      <a:cubicBezTo>
                        <a:pt x="633303" y="85273"/>
                        <a:pt x="621451" y="76384"/>
                        <a:pt x="602934" y="56385"/>
                      </a:cubicBezTo>
                      <a:cubicBezTo>
                        <a:pt x="590342" y="42312"/>
                        <a:pt x="595527" y="34905"/>
                        <a:pt x="603674" y="25276"/>
                      </a:cubicBezTo>
                      <a:cubicBezTo>
                        <a:pt x="613303" y="14165"/>
                        <a:pt x="624414" y="14906"/>
                        <a:pt x="637006" y="21572"/>
                      </a:cubicBezTo>
                      <a:cubicBezTo>
                        <a:pt x="674041" y="42312"/>
                        <a:pt x="691077" y="38608"/>
                        <a:pt x="719224" y="832"/>
                      </a:cubicBezTo>
                      <a:cubicBezTo>
                        <a:pt x="610341" y="832"/>
                        <a:pt x="503679" y="832"/>
                        <a:pt x="397018" y="832"/>
                      </a:cubicBezTo>
                      <a:cubicBezTo>
                        <a:pt x="391833" y="832"/>
                        <a:pt x="385166" y="-1390"/>
                        <a:pt x="383685" y="6758"/>
                      </a:cubicBezTo>
                      <a:cubicBezTo>
                        <a:pt x="382944" y="12684"/>
                        <a:pt x="386648" y="17128"/>
                        <a:pt x="391092" y="20831"/>
                      </a:cubicBezTo>
                      <a:cubicBezTo>
                        <a:pt x="408128" y="34164"/>
                        <a:pt x="415535" y="22313"/>
                        <a:pt x="419980" y="4536"/>
                      </a:cubicBezTo>
                      <a:cubicBezTo>
                        <a:pt x="433312" y="21572"/>
                        <a:pt x="451089" y="31942"/>
                        <a:pt x="440719" y="54163"/>
                      </a:cubicBezTo>
                      <a:cubicBezTo>
                        <a:pt x="437016" y="53422"/>
                        <a:pt x="434053" y="52682"/>
                        <a:pt x="431090" y="51941"/>
                      </a:cubicBezTo>
                      <a:cubicBezTo>
                        <a:pt x="426646" y="50460"/>
                        <a:pt x="422202" y="46015"/>
                        <a:pt x="419239" y="46756"/>
                      </a:cubicBezTo>
                      <a:cubicBezTo>
                        <a:pt x="394055" y="52682"/>
                        <a:pt x="371834" y="54904"/>
                        <a:pt x="362205" y="23054"/>
                      </a:cubicBezTo>
                      <a:cubicBezTo>
                        <a:pt x="360723" y="17128"/>
                        <a:pt x="350353" y="17869"/>
                        <a:pt x="345168" y="24535"/>
                      </a:cubicBezTo>
                      <a:cubicBezTo>
                        <a:pt x="339983" y="31201"/>
                        <a:pt x="341465" y="36386"/>
                        <a:pt x="349613" y="40090"/>
                      </a:cubicBezTo>
                      <a:cubicBezTo>
                        <a:pt x="366649" y="48238"/>
                        <a:pt x="373315" y="60089"/>
                        <a:pt x="362945" y="86754"/>
                      </a:cubicBezTo>
                      <a:cubicBezTo>
                        <a:pt x="340724" y="62311"/>
                        <a:pt x="322207" y="40090"/>
                        <a:pt x="302207" y="20091"/>
                      </a:cubicBezTo>
                      <a:cubicBezTo>
                        <a:pt x="274061" y="-8056"/>
                        <a:pt x="255543" y="-6575"/>
                        <a:pt x="231100" y="29720"/>
                      </a:cubicBezTo>
                      <a:cubicBezTo>
                        <a:pt x="242210" y="25276"/>
                        <a:pt x="247395" y="25276"/>
                        <a:pt x="249617" y="22313"/>
                      </a:cubicBezTo>
                      <a:cubicBezTo>
                        <a:pt x="254062" y="15647"/>
                        <a:pt x="258506" y="12684"/>
                        <a:pt x="265172" y="19350"/>
                      </a:cubicBezTo>
                      <a:cubicBezTo>
                        <a:pt x="273320" y="27498"/>
                        <a:pt x="263691" y="33423"/>
                        <a:pt x="262209" y="40090"/>
                      </a:cubicBezTo>
                      <a:cubicBezTo>
                        <a:pt x="260728" y="46015"/>
                        <a:pt x="262950" y="54904"/>
                        <a:pt x="251840" y="48238"/>
                      </a:cubicBezTo>
                      <a:cubicBezTo>
                        <a:pt x="230359" y="34905"/>
                        <a:pt x="208879" y="44534"/>
                        <a:pt x="187398" y="46756"/>
                      </a:cubicBezTo>
                      <a:cubicBezTo>
                        <a:pt x="161474" y="49719"/>
                        <a:pt x="145178" y="31942"/>
                        <a:pt x="134808" y="12684"/>
                      </a:cubicBezTo>
                      <a:cubicBezTo>
                        <a:pt x="129623" y="3055"/>
                        <a:pt x="128883" y="-649"/>
                        <a:pt x="118513" y="92"/>
                      </a:cubicBezTo>
                      <a:cubicBezTo>
                        <a:pt x="92588" y="832"/>
                        <a:pt x="66663" y="832"/>
                        <a:pt x="40739" y="92"/>
                      </a:cubicBezTo>
                      <a:cubicBezTo>
                        <a:pt x="29628" y="92"/>
                        <a:pt x="17777" y="1573"/>
                        <a:pt x="19999" y="14906"/>
                      </a:cubicBezTo>
                      <a:cubicBezTo>
                        <a:pt x="24443" y="44534"/>
                        <a:pt x="11851" y="69718"/>
                        <a:pt x="0" y="94161"/>
                      </a:cubicBezTo>
                      <a:cubicBezTo>
                        <a:pt x="228878" y="95643"/>
                        <a:pt x="457015" y="95643"/>
                        <a:pt x="685893" y="95643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301">
                  <a:extLst>
                    <a:ext uri="{FF2B5EF4-FFF2-40B4-BE49-F238E27FC236}">
                      <a16:creationId xmlns="" xmlns:a16="http://schemas.microsoft.com/office/drawing/2014/main" id="{C7FCBE2D-AB06-476E-BA45-82AB404E4A1E}"/>
                    </a:ext>
                  </a:extLst>
                </p:cNvPr>
                <p:cNvSpPr/>
                <p:nvPr/>
              </p:nvSpPr>
              <p:spPr>
                <a:xfrm>
                  <a:off x="972545" y="2355718"/>
                  <a:ext cx="630123" cy="99537"/>
                </a:xfrm>
                <a:custGeom>
                  <a:avLst/>
                  <a:gdLst>
                    <a:gd name="connsiteX0" fmla="*/ 362945 w 630123"/>
                    <a:gd name="connsiteY0" fmla="*/ 63701 h 99537"/>
                    <a:gd name="connsiteX1" fmla="*/ 425905 w 630123"/>
                    <a:gd name="connsiteY1" fmla="*/ 45924 h 99537"/>
                    <a:gd name="connsiteX2" fmla="*/ 439979 w 630123"/>
                    <a:gd name="connsiteY2" fmla="*/ 67404 h 99537"/>
                    <a:gd name="connsiteX3" fmla="*/ 450349 w 630123"/>
                    <a:gd name="connsiteY3" fmla="*/ 94810 h 99537"/>
                    <a:gd name="connsiteX4" fmla="*/ 568121 w 630123"/>
                    <a:gd name="connsiteY4" fmla="*/ 93329 h 99537"/>
                    <a:gd name="connsiteX5" fmla="*/ 613304 w 630123"/>
                    <a:gd name="connsiteY5" fmla="*/ 98514 h 99537"/>
                    <a:gd name="connsiteX6" fmla="*/ 628858 w 630123"/>
                    <a:gd name="connsiteY6" fmla="*/ 84440 h 99537"/>
                    <a:gd name="connsiteX7" fmla="*/ 606637 w 630123"/>
                    <a:gd name="connsiteY7" fmla="*/ 77774 h 99537"/>
                    <a:gd name="connsiteX8" fmla="*/ 568121 w 630123"/>
                    <a:gd name="connsiteY8" fmla="*/ 79255 h 99537"/>
                    <a:gd name="connsiteX9" fmla="*/ 568121 w 630123"/>
                    <a:gd name="connsiteY9" fmla="*/ 79255 h 99537"/>
                    <a:gd name="connsiteX10" fmla="*/ 561454 w 630123"/>
                    <a:gd name="connsiteY10" fmla="*/ 68145 h 99537"/>
                    <a:gd name="connsiteX11" fmla="*/ 518493 w 630123"/>
                    <a:gd name="connsiteY11" fmla="*/ 57775 h 99537"/>
                    <a:gd name="connsiteX12" fmla="*/ 501457 w 630123"/>
                    <a:gd name="connsiteY12" fmla="*/ 55553 h 99537"/>
                    <a:gd name="connsiteX13" fmla="*/ 489606 w 630123"/>
                    <a:gd name="connsiteY13" fmla="*/ 36294 h 99537"/>
                    <a:gd name="connsiteX14" fmla="*/ 502198 w 630123"/>
                    <a:gd name="connsiteY14" fmla="*/ 27406 h 99537"/>
                    <a:gd name="connsiteX15" fmla="*/ 539974 w 630123"/>
                    <a:gd name="connsiteY15" fmla="*/ 0 h 99537"/>
                    <a:gd name="connsiteX16" fmla="*/ 94069 w 630123"/>
                    <a:gd name="connsiteY16" fmla="*/ 0 h 99537"/>
                    <a:gd name="connsiteX17" fmla="*/ 71848 w 630123"/>
                    <a:gd name="connsiteY17" fmla="*/ 19999 h 99537"/>
                    <a:gd name="connsiteX18" fmla="*/ 0 w 630123"/>
                    <a:gd name="connsiteY18" fmla="*/ 97032 h 99537"/>
                    <a:gd name="connsiteX19" fmla="*/ 368130 w 630123"/>
                    <a:gd name="connsiteY19" fmla="*/ 97032 h 99537"/>
                    <a:gd name="connsiteX20" fmla="*/ 362945 w 630123"/>
                    <a:gd name="connsiteY20" fmla="*/ 63701 h 9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0123" h="99537">
                      <a:moveTo>
                        <a:pt x="362945" y="63701"/>
                      </a:moveTo>
                      <a:cubicBezTo>
                        <a:pt x="377019" y="31110"/>
                        <a:pt x="402943" y="46664"/>
                        <a:pt x="425905" y="45924"/>
                      </a:cubicBezTo>
                      <a:cubicBezTo>
                        <a:pt x="442941" y="45183"/>
                        <a:pt x="449608" y="48886"/>
                        <a:pt x="439979" y="67404"/>
                      </a:cubicBezTo>
                      <a:cubicBezTo>
                        <a:pt x="434794" y="77774"/>
                        <a:pt x="430349" y="94069"/>
                        <a:pt x="450349" y="94810"/>
                      </a:cubicBezTo>
                      <a:cubicBezTo>
                        <a:pt x="489606" y="95551"/>
                        <a:pt x="528863" y="94069"/>
                        <a:pt x="568121" y="93329"/>
                      </a:cubicBezTo>
                      <a:cubicBezTo>
                        <a:pt x="582194" y="103699"/>
                        <a:pt x="598489" y="97773"/>
                        <a:pt x="613304" y="98514"/>
                      </a:cubicBezTo>
                      <a:cubicBezTo>
                        <a:pt x="622192" y="98514"/>
                        <a:pt x="634043" y="97773"/>
                        <a:pt x="628858" y="84440"/>
                      </a:cubicBezTo>
                      <a:cubicBezTo>
                        <a:pt x="625896" y="75552"/>
                        <a:pt x="617007" y="71108"/>
                        <a:pt x="606637" y="77774"/>
                      </a:cubicBezTo>
                      <a:cubicBezTo>
                        <a:pt x="594045" y="85922"/>
                        <a:pt x="581453" y="93329"/>
                        <a:pt x="568121" y="79255"/>
                      </a:cubicBezTo>
                      <a:cubicBezTo>
                        <a:pt x="568121" y="79255"/>
                        <a:pt x="568121" y="79255"/>
                        <a:pt x="568121" y="79255"/>
                      </a:cubicBezTo>
                      <a:cubicBezTo>
                        <a:pt x="565898" y="75552"/>
                        <a:pt x="564417" y="69626"/>
                        <a:pt x="561454" y="68145"/>
                      </a:cubicBezTo>
                      <a:cubicBezTo>
                        <a:pt x="548122" y="60738"/>
                        <a:pt x="542196" y="23703"/>
                        <a:pt x="518493" y="57775"/>
                      </a:cubicBezTo>
                      <a:cubicBezTo>
                        <a:pt x="512568" y="65923"/>
                        <a:pt x="507383" y="58516"/>
                        <a:pt x="501457" y="55553"/>
                      </a:cubicBezTo>
                      <a:cubicBezTo>
                        <a:pt x="493309" y="51849"/>
                        <a:pt x="490347" y="43702"/>
                        <a:pt x="489606" y="36294"/>
                      </a:cubicBezTo>
                      <a:cubicBezTo>
                        <a:pt x="489606" y="31110"/>
                        <a:pt x="495531" y="25925"/>
                        <a:pt x="502198" y="27406"/>
                      </a:cubicBezTo>
                      <a:cubicBezTo>
                        <a:pt x="522197" y="30369"/>
                        <a:pt x="528123" y="14814"/>
                        <a:pt x="539974" y="0"/>
                      </a:cubicBezTo>
                      <a:cubicBezTo>
                        <a:pt x="388129" y="0"/>
                        <a:pt x="241470" y="0"/>
                        <a:pt x="94069" y="0"/>
                      </a:cubicBezTo>
                      <a:cubicBezTo>
                        <a:pt x="78515" y="0"/>
                        <a:pt x="76293" y="9629"/>
                        <a:pt x="71848" y="19999"/>
                      </a:cubicBezTo>
                      <a:cubicBezTo>
                        <a:pt x="57034" y="50368"/>
                        <a:pt x="40739" y="79996"/>
                        <a:pt x="0" y="97032"/>
                      </a:cubicBezTo>
                      <a:cubicBezTo>
                        <a:pt x="128142" y="97032"/>
                        <a:pt x="247395" y="97032"/>
                        <a:pt x="368130" y="97032"/>
                      </a:cubicBezTo>
                      <a:cubicBezTo>
                        <a:pt x="357760" y="85922"/>
                        <a:pt x="357760" y="76293"/>
                        <a:pt x="362945" y="6370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302">
                  <a:extLst>
                    <a:ext uri="{FF2B5EF4-FFF2-40B4-BE49-F238E27FC236}">
                      <a16:creationId xmlns="" xmlns:a16="http://schemas.microsoft.com/office/drawing/2014/main" id="{748623FC-CC8E-4679-A264-03CD8BD830C8}"/>
                    </a:ext>
                  </a:extLst>
                </p:cNvPr>
                <p:cNvSpPr/>
                <p:nvPr/>
              </p:nvSpPr>
              <p:spPr>
                <a:xfrm>
                  <a:off x="771074" y="2354236"/>
                  <a:ext cx="188309" cy="97816"/>
                </a:xfrm>
                <a:custGeom>
                  <a:avLst/>
                  <a:gdLst>
                    <a:gd name="connsiteX0" fmla="*/ 19998 w 188309"/>
                    <a:gd name="connsiteY0" fmla="*/ 97032 h 97816"/>
                    <a:gd name="connsiteX1" fmla="*/ 168139 w 188309"/>
                    <a:gd name="connsiteY1" fmla="*/ 97773 h 97816"/>
                    <a:gd name="connsiteX2" fmla="*/ 187397 w 188309"/>
                    <a:gd name="connsiteY2" fmla="*/ 75552 h 97816"/>
                    <a:gd name="connsiteX3" fmla="*/ 158510 w 188309"/>
                    <a:gd name="connsiteY3" fmla="*/ 25184 h 97816"/>
                    <a:gd name="connsiteX4" fmla="*/ 144436 w 188309"/>
                    <a:gd name="connsiteY4" fmla="*/ 22962 h 97816"/>
                    <a:gd name="connsiteX5" fmla="*/ 145177 w 188309"/>
                    <a:gd name="connsiteY5" fmla="*/ 34813 h 97816"/>
                    <a:gd name="connsiteX6" fmla="*/ 150362 w 188309"/>
                    <a:gd name="connsiteY6" fmla="*/ 52590 h 97816"/>
                    <a:gd name="connsiteX7" fmla="*/ 138511 w 188309"/>
                    <a:gd name="connsiteY7" fmla="*/ 0 h 97816"/>
                    <a:gd name="connsiteX8" fmla="*/ 97031 w 188309"/>
                    <a:gd name="connsiteY8" fmla="*/ 0 h 97816"/>
                    <a:gd name="connsiteX9" fmla="*/ 28146 w 188309"/>
                    <a:gd name="connsiteY9" fmla="*/ 58516 h 97816"/>
                    <a:gd name="connsiteX10" fmla="*/ 14072 w 188309"/>
                    <a:gd name="connsiteY10" fmla="*/ 74811 h 97816"/>
                    <a:gd name="connsiteX11" fmla="*/ 739 w 188309"/>
                    <a:gd name="connsiteY11" fmla="*/ 89625 h 97816"/>
                    <a:gd name="connsiteX12" fmla="*/ 19998 w 188309"/>
                    <a:gd name="connsiteY12" fmla="*/ 97032 h 9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309" h="97816">
                      <a:moveTo>
                        <a:pt x="19998" y="97032"/>
                      </a:moveTo>
                      <a:cubicBezTo>
                        <a:pt x="69625" y="97032"/>
                        <a:pt x="118512" y="96292"/>
                        <a:pt x="168139" y="97773"/>
                      </a:cubicBezTo>
                      <a:cubicBezTo>
                        <a:pt x="186656" y="98514"/>
                        <a:pt x="190360" y="89625"/>
                        <a:pt x="187397" y="75552"/>
                      </a:cubicBezTo>
                      <a:cubicBezTo>
                        <a:pt x="182953" y="56294"/>
                        <a:pt x="174805" y="38517"/>
                        <a:pt x="158510" y="25184"/>
                      </a:cubicBezTo>
                      <a:cubicBezTo>
                        <a:pt x="154065" y="21481"/>
                        <a:pt x="149621" y="17777"/>
                        <a:pt x="144436" y="22962"/>
                      </a:cubicBezTo>
                      <a:cubicBezTo>
                        <a:pt x="139992" y="26665"/>
                        <a:pt x="143696" y="31110"/>
                        <a:pt x="145177" y="34813"/>
                      </a:cubicBezTo>
                      <a:cubicBezTo>
                        <a:pt x="146658" y="40739"/>
                        <a:pt x="154806" y="44442"/>
                        <a:pt x="150362" y="52590"/>
                      </a:cubicBezTo>
                      <a:cubicBezTo>
                        <a:pt x="121474" y="37035"/>
                        <a:pt x="118512" y="27406"/>
                        <a:pt x="138511" y="0"/>
                      </a:cubicBezTo>
                      <a:cubicBezTo>
                        <a:pt x="123696" y="0"/>
                        <a:pt x="110364" y="0"/>
                        <a:pt x="97031" y="0"/>
                      </a:cubicBezTo>
                      <a:cubicBezTo>
                        <a:pt x="62218" y="0"/>
                        <a:pt x="33330" y="23703"/>
                        <a:pt x="28146" y="58516"/>
                      </a:cubicBezTo>
                      <a:cubicBezTo>
                        <a:pt x="26664" y="68886"/>
                        <a:pt x="19257" y="70367"/>
                        <a:pt x="14072" y="74811"/>
                      </a:cubicBezTo>
                      <a:cubicBezTo>
                        <a:pt x="8147" y="78515"/>
                        <a:pt x="-2964" y="77774"/>
                        <a:pt x="739" y="89625"/>
                      </a:cubicBezTo>
                      <a:cubicBezTo>
                        <a:pt x="2962" y="98514"/>
                        <a:pt x="12591" y="97032"/>
                        <a:pt x="19998" y="970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2" name="Freeform: Shape 303">
                  <a:extLst>
                    <a:ext uri="{FF2B5EF4-FFF2-40B4-BE49-F238E27FC236}">
                      <a16:creationId xmlns="" xmlns:a16="http://schemas.microsoft.com/office/drawing/2014/main" id="{6D8F4FAC-2C15-46CB-86D0-82652B0F069C}"/>
                    </a:ext>
                  </a:extLst>
                </p:cNvPr>
                <p:cNvSpPr/>
                <p:nvPr/>
              </p:nvSpPr>
              <p:spPr>
                <a:xfrm>
                  <a:off x="1811763" y="2353583"/>
                  <a:ext cx="30368" cy="18060"/>
                </a:xfrm>
                <a:custGeom>
                  <a:avLst/>
                  <a:gdLst>
                    <a:gd name="connsiteX0" fmla="*/ 30369 w 30368"/>
                    <a:gd name="connsiteY0" fmla="*/ 1394 h 18060"/>
                    <a:gd name="connsiteX1" fmla="*/ 0 w 30368"/>
                    <a:gd name="connsiteY1" fmla="*/ 5839 h 18060"/>
                    <a:gd name="connsiteX2" fmla="*/ 30369 w 30368"/>
                    <a:gd name="connsiteY2" fmla="*/ 1394 h 18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68" h="18060">
                      <a:moveTo>
                        <a:pt x="30369" y="1394"/>
                      </a:moveTo>
                      <a:cubicBezTo>
                        <a:pt x="19258" y="654"/>
                        <a:pt x="9629" y="-3050"/>
                        <a:pt x="0" y="5839"/>
                      </a:cubicBezTo>
                      <a:cubicBezTo>
                        <a:pt x="11111" y="20653"/>
                        <a:pt x="20740" y="25097"/>
                        <a:pt x="30369" y="139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3" name="Freeform: Shape 304">
                  <a:extLst>
                    <a:ext uri="{FF2B5EF4-FFF2-40B4-BE49-F238E27FC236}">
                      <a16:creationId xmlns="" xmlns:a16="http://schemas.microsoft.com/office/drawing/2014/main" id="{D80835A2-0182-4382-91AC-4D68FB9B317F}"/>
                    </a:ext>
                  </a:extLst>
                </p:cNvPr>
                <p:cNvSpPr/>
                <p:nvPr/>
              </p:nvSpPr>
              <p:spPr>
                <a:xfrm>
                  <a:off x="166329" y="2529783"/>
                  <a:ext cx="329" cy="740"/>
                </a:xfrm>
                <a:custGeom>
                  <a:avLst/>
                  <a:gdLst>
                    <a:gd name="connsiteX0" fmla="*/ 329 w 329"/>
                    <a:gd name="connsiteY0" fmla="*/ 741 h 740"/>
                    <a:gd name="connsiteX1" fmla="*/ 329 w 329"/>
                    <a:gd name="connsiteY1" fmla="*/ 0 h 740"/>
                    <a:gd name="connsiteX2" fmla="*/ 329 w 329"/>
                    <a:gd name="connsiteY2" fmla="*/ 741 h 740"/>
                    <a:gd name="connsiteX3" fmla="*/ 329 w 329"/>
                    <a:gd name="connsiteY3" fmla="*/ 741 h 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" h="740">
                      <a:moveTo>
                        <a:pt x="329" y="741"/>
                      </a:moveTo>
                      <a:cubicBezTo>
                        <a:pt x="329" y="741"/>
                        <a:pt x="329" y="0"/>
                        <a:pt x="329" y="0"/>
                      </a:cubicBezTo>
                      <a:cubicBezTo>
                        <a:pt x="329" y="0"/>
                        <a:pt x="-412" y="0"/>
                        <a:pt x="329" y="741"/>
                      </a:cubicBezTo>
                      <a:cubicBezTo>
                        <a:pt x="-412" y="0"/>
                        <a:pt x="329" y="741"/>
                        <a:pt x="329" y="74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4" name="Freeform: Shape 305">
                  <a:extLst>
                    <a:ext uri="{FF2B5EF4-FFF2-40B4-BE49-F238E27FC236}">
                      <a16:creationId xmlns="" xmlns:a16="http://schemas.microsoft.com/office/drawing/2014/main" id="{FA3D8DD2-F636-473D-8CD9-1B8A57CD9E95}"/>
                    </a:ext>
                  </a:extLst>
                </p:cNvPr>
                <p:cNvSpPr/>
                <p:nvPr/>
              </p:nvSpPr>
              <p:spPr>
                <a:xfrm>
                  <a:off x="166658" y="2468958"/>
                  <a:ext cx="53030" cy="60825"/>
                </a:xfrm>
                <a:custGeom>
                  <a:avLst/>
                  <a:gdLst>
                    <a:gd name="connsiteX0" fmla="*/ 25925 w 53030"/>
                    <a:gd name="connsiteY0" fmla="*/ 9717 h 60825"/>
                    <a:gd name="connsiteX1" fmla="*/ 0 w 53030"/>
                    <a:gd name="connsiteY1" fmla="*/ 60825 h 60825"/>
                    <a:gd name="connsiteX2" fmla="*/ 47405 w 53030"/>
                    <a:gd name="connsiteY2" fmla="*/ 28234 h 60825"/>
                    <a:gd name="connsiteX3" fmla="*/ 43702 w 53030"/>
                    <a:gd name="connsiteY3" fmla="*/ 3050 h 60825"/>
                    <a:gd name="connsiteX4" fmla="*/ 25925 w 53030"/>
                    <a:gd name="connsiteY4" fmla="*/ 9717 h 6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30" h="60825">
                      <a:moveTo>
                        <a:pt x="25925" y="9717"/>
                      </a:moveTo>
                      <a:cubicBezTo>
                        <a:pt x="17036" y="26753"/>
                        <a:pt x="4444" y="41567"/>
                        <a:pt x="0" y="60825"/>
                      </a:cubicBezTo>
                      <a:cubicBezTo>
                        <a:pt x="20740" y="57862"/>
                        <a:pt x="31110" y="38604"/>
                        <a:pt x="47405" y="28234"/>
                      </a:cubicBezTo>
                      <a:cubicBezTo>
                        <a:pt x="59997" y="20827"/>
                        <a:pt x="48146" y="8976"/>
                        <a:pt x="43702" y="3050"/>
                      </a:cubicBezTo>
                      <a:cubicBezTo>
                        <a:pt x="38517" y="-3616"/>
                        <a:pt x="30369" y="1569"/>
                        <a:pt x="25925" y="97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5" name="Freeform: Shape 306">
                  <a:extLst>
                    <a:ext uri="{FF2B5EF4-FFF2-40B4-BE49-F238E27FC236}">
                      <a16:creationId xmlns="" xmlns:a16="http://schemas.microsoft.com/office/drawing/2014/main" id="{3955DCE0-4E97-4E5E-8854-0EAF6EC4B047}"/>
                    </a:ext>
                  </a:extLst>
                </p:cNvPr>
                <p:cNvSpPr/>
                <p:nvPr/>
              </p:nvSpPr>
              <p:spPr>
                <a:xfrm>
                  <a:off x="96934" y="2354977"/>
                  <a:ext cx="667482" cy="129488"/>
                </a:xfrm>
                <a:custGeom>
                  <a:avLst/>
                  <a:gdLst>
                    <a:gd name="connsiteX0" fmla="*/ 17134 w 667482"/>
                    <a:gd name="connsiteY0" fmla="*/ 105180 h 129488"/>
                    <a:gd name="connsiteX1" fmla="*/ 85279 w 667482"/>
                    <a:gd name="connsiteY1" fmla="*/ 100736 h 129488"/>
                    <a:gd name="connsiteX2" fmla="*/ 121573 w 667482"/>
                    <a:gd name="connsiteY2" fmla="*/ 115550 h 129488"/>
                    <a:gd name="connsiteX3" fmla="*/ 148979 w 667482"/>
                    <a:gd name="connsiteY3" fmla="*/ 125179 h 129488"/>
                    <a:gd name="connsiteX4" fmla="*/ 288973 w 667482"/>
                    <a:gd name="connsiteY4" fmla="*/ 96292 h 129488"/>
                    <a:gd name="connsiteX5" fmla="*/ 585995 w 667482"/>
                    <a:gd name="connsiteY5" fmla="*/ 96292 h 129488"/>
                    <a:gd name="connsiteX6" fmla="*/ 667473 w 667482"/>
                    <a:gd name="connsiteY6" fmla="*/ 15555 h 129488"/>
                    <a:gd name="connsiteX7" fmla="*/ 654140 w 667482"/>
                    <a:gd name="connsiteY7" fmla="*/ 2222 h 129488"/>
                    <a:gd name="connsiteX8" fmla="*/ 620808 w 667482"/>
                    <a:gd name="connsiteY8" fmla="*/ 0 h 129488"/>
                    <a:gd name="connsiteX9" fmla="*/ 201569 w 667482"/>
                    <a:gd name="connsiteY9" fmla="*/ 0 h 129488"/>
                    <a:gd name="connsiteX10" fmla="*/ 92686 w 667482"/>
                    <a:gd name="connsiteY10" fmla="*/ 16295 h 129488"/>
                    <a:gd name="connsiteX11" fmla="*/ 93426 w 667482"/>
                    <a:gd name="connsiteY11" fmla="*/ 22221 h 129488"/>
                    <a:gd name="connsiteX12" fmla="*/ 93426 w 667482"/>
                    <a:gd name="connsiteY12" fmla="*/ 68886 h 129488"/>
                    <a:gd name="connsiteX13" fmla="*/ 43799 w 667482"/>
                    <a:gd name="connsiteY13" fmla="*/ 57034 h 129488"/>
                    <a:gd name="connsiteX14" fmla="*/ 23060 w 667482"/>
                    <a:gd name="connsiteY14" fmla="*/ 53331 h 129488"/>
                    <a:gd name="connsiteX15" fmla="*/ 838 w 667482"/>
                    <a:gd name="connsiteY15" fmla="*/ 89625 h 129488"/>
                    <a:gd name="connsiteX16" fmla="*/ 17134 w 667482"/>
                    <a:gd name="connsiteY16" fmla="*/ 105180 h 129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7482" h="129488">
                      <a:moveTo>
                        <a:pt x="17134" y="105180"/>
                      </a:moveTo>
                      <a:cubicBezTo>
                        <a:pt x="40096" y="91107"/>
                        <a:pt x="62317" y="109624"/>
                        <a:pt x="85279" y="100736"/>
                      </a:cubicBezTo>
                      <a:cubicBezTo>
                        <a:pt x="97130" y="96292"/>
                        <a:pt x="115648" y="99995"/>
                        <a:pt x="121573" y="115550"/>
                      </a:cubicBezTo>
                      <a:cubicBezTo>
                        <a:pt x="128240" y="131105"/>
                        <a:pt x="134906" y="132586"/>
                        <a:pt x="148979" y="125179"/>
                      </a:cubicBezTo>
                      <a:cubicBezTo>
                        <a:pt x="192681" y="102217"/>
                        <a:pt x="240086" y="96292"/>
                        <a:pt x="288973" y="96292"/>
                      </a:cubicBezTo>
                      <a:cubicBezTo>
                        <a:pt x="388227" y="97773"/>
                        <a:pt x="486741" y="97032"/>
                        <a:pt x="585995" y="96292"/>
                      </a:cubicBezTo>
                      <a:cubicBezTo>
                        <a:pt x="627475" y="96292"/>
                        <a:pt x="668213" y="56294"/>
                        <a:pt x="667473" y="15555"/>
                      </a:cubicBezTo>
                      <a:cubicBezTo>
                        <a:pt x="667473" y="8148"/>
                        <a:pt x="660806" y="3704"/>
                        <a:pt x="654140" y="2222"/>
                      </a:cubicBezTo>
                      <a:cubicBezTo>
                        <a:pt x="643029" y="0"/>
                        <a:pt x="631919" y="0"/>
                        <a:pt x="620808" y="0"/>
                      </a:cubicBezTo>
                      <a:cubicBezTo>
                        <a:pt x="480815" y="0"/>
                        <a:pt x="341563" y="0"/>
                        <a:pt x="201569" y="0"/>
                      </a:cubicBezTo>
                      <a:cubicBezTo>
                        <a:pt x="163793" y="0"/>
                        <a:pt x="127499" y="3704"/>
                        <a:pt x="92686" y="16295"/>
                      </a:cubicBezTo>
                      <a:cubicBezTo>
                        <a:pt x="92686" y="18518"/>
                        <a:pt x="92686" y="20740"/>
                        <a:pt x="93426" y="22221"/>
                      </a:cubicBezTo>
                      <a:cubicBezTo>
                        <a:pt x="108981" y="38517"/>
                        <a:pt x="106018" y="62219"/>
                        <a:pt x="93426" y="68886"/>
                      </a:cubicBezTo>
                      <a:cubicBezTo>
                        <a:pt x="82316" y="74811"/>
                        <a:pt x="54910" y="84440"/>
                        <a:pt x="43799" y="57034"/>
                      </a:cubicBezTo>
                      <a:cubicBezTo>
                        <a:pt x="40836" y="49627"/>
                        <a:pt x="30467" y="48146"/>
                        <a:pt x="23060" y="53331"/>
                      </a:cubicBezTo>
                      <a:cubicBezTo>
                        <a:pt x="10468" y="62219"/>
                        <a:pt x="-3606" y="68886"/>
                        <a:pt x="838" y="89625"/>
                      </a:cubicBezTo>
                      <a:cubicBezTo>
                        <a:pt x="3801" y="99995"/>
                        <a:pt x="9727" y="109624"/>
                        <a:pt x="17134" y="1051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Freeform: Shape 307">
                  <a:extLst>
                    <a:ext uri="{FF2B5EF4-FFF2-40B4-BE49-F238E27FC236}">
                      <a16:creationId xmlns="" xmlns:a16="http://schemas.microsoft.com/office/drawing/2014/main" id="{E1C54180-716B-4F9C-BB6B-CAA0B85B6A79}"/>
                    </a:ext>
                  </a:extLst>
                </p:cNvPr>
                <p:cNvSpPr/>
                <p:nvPr/>
              </p:nvSpPr>
              <p:spPr>
                <a:xfrm>
                  <a:off x="-59" y="2514021"/>
                  <a:ext cx="3387122" cy="1986929"/>
                </a:xfrm>
                <a:custGeom>
                  <a:avLst/>
                  <a:gdLst>
                    <a:gd name="connsiteX0" fmla="*/ 3355452 w 3387122"/>
                    <a:gd name="connsiteY0" fmla="*/ 1886783 h 1986929"/>
                    <a:gd name="connsiteX1" fmla="*/ 2854735 w 3387122"/>
                    <a:gd name="connsiteY1" fmla="*/ 1887523 h 1986929"/>
                    <a:gd name="connsiteX2" fmla="*/ 2762147 w 3387122"/>
                    <a:gd name="connsiteY2" fmla="*/ 1926040 h 1986929"/>
                    <a:gd name="connsiteX3" fmla="*/ 2718446 w 3387122"/>
                    <a:gd name="connsiteY3" fmla="*/ 1959372 h 1986929"/>
                    <a:gd name="connsiteX4" fmla="*/ 2678448 w 3387122"/>
                    <a:gd name="connsiteY4" fmla="*/ 1940854 h 1986929"/>
                    <a:gd name="connsiteX5" fmla="*/ 2682151 w 3387122"/>
                    <a:gd name="connsiteY5" fmla="*/ 1886783 h 1986929"/>
                    <a:gd name="connsiteX6" fmla="*/ 2619191 w 3387122"/>
                    <a:gd name="connsiteY6" fmla="*/ 1886783 h 1986929"/>
                    <a:gd name="connsiteX7" fmla="*/ 2414016 w 3387122"/>
                    <a:gd name="connsiteY7" fmla="*/ 1886783 h 1986929"/>
                    <a:gd name="connsiteX8" fmla="*/ 2390314 w 3387122"/>
                    <a:gd name="connsiteY8" fmla="*/ 1899375 h 1986929"/>
                    <a:gd name="connsiteX9" fmla="*/ 2405868 w 3387122"/>
                    <a:gd name="connsiteY9" fmla="*/ 1914189 h 1986929"/>
                    <a:gd name="connsiteX10" fmla="*/ 2392536 w 3387122"/>
                    <a:gd name="connsiteY10" fmla="*/ 1946780 h 1986929"/>
                    <a:gd name="connsiteX11" fmla="*/ 2371796 w 3387122"/>
                    <a:gd name="connsiteY11" fmla="*/ 1952705 h 1986929"/>
                    <a:gd name="connsiteX12" fmla="*/ 2361426 w 3387122"/>
                    <a:gd name="connsiteY12" fmla="*/ 1930484 h 1986929"/>
                    <a:gd name="connsiteX13" fmla="*/ 2363648 w 3387122"/>
                    <a:gd name="connsiteY13" fmla="*/ 1903819 h 1986929"/>
                    <a:gd name="connsiteX14" fmla="*/ 2342908 w 3387122"/>
                    <a:gd name="connsiteY14" fmla="*/ 1925299 h 1986929"/>
                    <a:gd name="connsiteX15" fmla="*/ 2329576 w 3387122"/>
                    <a:gd name="connsiteY15" fmla="*/ 1948261 h 1986929"/>
                    <a:gd name="connsiteX16" fmla="*/ 2312540 w 3387122"/>
                    <a:gd name="connsiteY16" fmla="*/ 1965297 h 1986929"/>
                    <a:gd name="connsiteX17" fmla="*/ 2274764 w 3387122"/>
                    <a:gd name="connsiteY17" fmla="*/ 1926781 h 1986929"/>
                    <a:gd name="connsiteX18" fmla="*/ 2271801 w 3387122"/>
                    <a:gd name="connsiteY18" fmla="*/ 1889005 h 1986929"/>
                    <a:gd name="connsiteX19" fmla="*/ 2239210 w 3387122"/>
                    <a:gd name="connsiteY19" fmla="*/ 1899375 h 1986929"/>
                    <a:gd name="connsiteX20" fmla="*/ 2239210 w 3387122"/>
                    <a:gd name="connsiteY20" fmla="*/ 1899375 h 1986929"/>
                    <a:gd name="connsiteX21" fmla="*/ 2248098 w 3387122"/>
                    <a:gd name="connsiteY21" fmla="*/ 1927522 h 1986929"/>
                    <a:gd name="connsiteX22" fmla="*/ 2250320 w 3387122"/>
                    <a:gd name="connsiteY22" fmla="*/ 1960853 h 1986929"/>
                    <a:gd name="connsiteX23" fmla="*/ 2207360 w 3387122"/>
                    <a:gd name="connsiteY23" fmla="*/ 1965297 h 1986929"/>
                    <a:gd name="connsiteX24" fmla="*/ 2199952 w 3387122"/>
                    <a:gd name="connsiteY24" fmla="*/ 1917892 h 1986929"/>
                    <a:gd name="connsiteX25" fmla="*/ 2238469 w 3387122"/>
                    <a:gd name="connsiteY25" fmla="*/ 1899375 h 1986929"/>
                    <a:gd name="connsiteX26" fmla="*/ 2216989 w 3387122"/>
                    <a:gd name="connsiteY26" fmla="*/ 1886783 h 1986929"/>
                    <a:gd name="connsiteX27" fmla="*/ 1508134 w 3387122"/>
                    <a:gd name="connsiteY27" fmla="*/ 1886783 h 1986929"/>
                    <a:gd name="connsiteX28" fmla="*/ 1478506 w 3387122"/>
                    <a:gd name="connsiteY28" fmla="*/ 1931966 h 1986929"/>
                    <a:gd name="connsiteX29" fmla="*/ 1485913 w 3387122"/>
                    <a:gd name="connsiteY29" fmla="*/ 1953446 h 1986929"/>
                    <a:gd name="connsiteX30" fmla="*/ 1459248 w 3387122"/>
                    <a:gd name="connsiteY30" fmla="*/ 1960113 h 1986929"/>
                    <a:gd name="connsiteX31" fmla="*/ 1445174 w 3387122"/>
                    <a:gd name="connsiteY31" fmla="*/ 1927522 h 1986929"/>
                    <a:gd name="connsiteX32" fmla="*/ 1430360 w 3387122"/>
                    <a:gd name="connsiteY32" fmla="*/ 1946780 h 1986929"/>
                    <a:gd name="connsiteX33" fmla="*/ 1418509 w 3387122"/>
                    <a:gd name="connsiteY33" fmla="*/ 1955668 h 1986929"/>
                    <a:gd name="connsiteX34" fmla="*/ 1411843 w 3387122"/>
                    <a:gd name="connsiteY34" fmla="*/ 1943076 h 1986929"/>
                    <a:gd name="connsiteX35" fmla="*/ 1434804 w 3387122"/>
                    <a:gd name="connsiteY35" fmla="*/ 1886042 h 1986929"/>
                    <a:gd name="connsiteX36" fmla="*/ 1180743 w 3387122"/>
                    <a:gd name="connsiteY36" fmla="*/ 1886042 h 1986929"/>
                    <a:gd name="connsiteX37" fmla="*/ 1141485 w 3387122"/>
                    <a:gd name="connsiteY37" fmla="*/ 1900115 h 1986929"/>
                    <a:gd name="connsiteX38" fmla="*/ 1105191 w 3387122"/>
                    <a:gd name="connsiteY38" fmla="*/ 1891227 h 1986929"/>
                    <a:gd name="connsiteX39" fmla="*/ 1060748 w 3387122"/>
                    <a:gd name="connsiteY39" fmla="*/ 1898634 h 1986929"/>
                    <a:gd name="connsiteX40" fmla="*/ 1077044 w 3387122"/>
                    <a:gd name="connsiteY40" fmla="*/ 1897153 h 1986929"/>
                    <a:gd name="connsiteX41" fmla="*/ 1110376 w 3387122"/>
                    <a:gd name="connsiteY41" fmla="*/ 1913448 h 1986929"/>
                    <a:gd name="connsiteX42" fmla="*/ 1120746 w 3387122"/>
                    <a:gd name="connsiteY42" fmla="*/ 1938632 h 1986929"/>
                    <a:gd name="connsiteX43" fmla="*/ 1054082 w 3387122"/>
                    <a:gd name="connsiteY43" fmla="*/ 1919374 h 1986929"/>
                    <a:gd name="connsiteX44" fmla="*/ 1059267 w 3387122"/>
                    <a:gd name="connsiteY44" fmla="*/ 1898634 h 1986929"/>
                    <a:gd name="connsiteX45" fmla="*/ 1059267 w 3387122"/>
                    <a:gd name="connsiteY45" fmla="*/ 1898634 h 1986929"/>
                    <a:gd name="connsiteX46" fmla="*/ 1029639 w 3387122"/>
                    <a:gd name="connsiteY46" fmla="*/ 1885301 h 1986929"/>
                    <a:gd name="connsiteX47" fmla="*/ 391151 w 3387122"/>
                    <a:gd name="connsiteY47" fmla="*/ 1886042 h 1986929"/>
                    <a:gd name="connsiteX48" fmla="*/ 104499 w 3387122"/>
                    <a:gd name="connsiteY48" fmla="*/ 1701607 h 1986929"/>
                    <a:gd name="connsiteX49" fmla="*/ 100795 w 3387122"/>
                    <a:gd name="connsiteY49" fmla="*/ 1634202 h 1986929"/>
                    <a:gd name="connsiteX50" fmla="*/ 100795 w 3387122"/>
                    <a:gd name="connsiteY50" fmla="*/ 839426 h 1986929"/>
                    <a:gd name="connsiteX51" fmla="*/ 97832 w 3387122"/>
                    <a:gd name="connsiteY51" fmla="*/ 572772 h 1986929"/>
                    <a:gd name="connsiteX52" fmla="*/ 98573 w 3387122"/>
                    <a:gd name="connsiteY52" fmla="*/ 459445 h 1986929"/>
                    <a:gd name="connsiteX53" fmla="*/ 98573 w 3387122"/>
                    <a:gd name="connsiteY53" fmla="*/ 458704 h 1986929"/>
                    <a:gd name="connsiteX54" fmla="*/ 98573 w 3387122"/>
                    <a:gd name="connsiteY54" fmla="*/ 458704 h 1986929"/>
                    <a:gd name="connsiteX55" fmla="*/ 98573 w 3387122"/>
                    <a:gd name="connsiteY55" fmla="*/ 458704 h 1986929"/>
                    <a:gd name="connsiteX56" fmla="*/ 98573 w 3387122"/>
                    <a:gd name="connsiteY56" fmla="*/ 458704 h 1986929"/>
                    <a:gd name="connsiteX57" fmla="*/ 90425 w 3387122"/>
                    <a:gd name="connsiteY57" fmla="*/ 456482 h 1986929"/>
                    <a:gd name="connsiteX58" fmla="*/ 100054 w 3387122"/>
                    <a:gd name="connsiteY58" fmla="*/ 389818 h 1986929"/>
                    <a:gd name="connsiteX59" fmla="*/ 101536 w 3387122"/>
                    <a:gd name="connsiteY59" fmla="*/ 204642 h 1986929"/>
                    <a:gd name="connsiteX60" fmla="*/ 85981 w 3387122"/>
                    <a:gd name="connsiteY60" fmla="*/ 163903 h 1986929"/>
                    <a:gd name="connsiteX61" fmla="*/ 84500 w 3387122"/>
                    <a:gd name="connsiteY61" fmla="*/ 144645 h 1986929"/>
                    <a:gd name="connsiteX62" fmla="*/ 164496 w 3387122"/>
                    <a:gd name="connsiteY62" fmla="*/ 17244 h 1986929"/>
                    <a:gd name="connsiteX63" fmla="*/ 135608 w 3387122"/>
                    <a:gd name="connsiteY63" fmla="*/ 16503 h 1986929"/>
                    <a:gd name="connsiteX64" fmla="*/ 85981 w 3387122"/>
                    <a:gd name="connsiteY64" fmla="*/ 16503 h 1986929"/>
                    <a:gd name="connsiteX65" fmla="*/ 17095 w 3387122"/>
                    <a:gd name="connsiteY65" fmla="*/ 38724 h 1986929"/>
                    <a:gd name="connsiteX66" fmla="*/ 1541 w 3387122"/>
                    <a:gd name="connsiteY66" fmla="*/ 209086 h 1986929"/>
                    <a:gd name="connsiteX67" fmla="*/ 26725 w 3387122"/>
                    <a:gd name="connsiteY67" fmla="*/ 204642 h 1986929"/>
                    <a:gd name="connsiteX68" fmla="*/ 35613 w 3387122"/>
                    <a:gd name="connsiteY68" fmla="*/ 221678 h 1986929"/>
                    <a:gd name="connsiteX69" fmla="*/ 13392 w 3387122"/>
                    <a:gd name="connsiteY69" fmla="*/ 233530 h 1986929"/>
                    <a:gd name="connsiteX70" fmla="*/ 800 w 3387122"/>
                    <a:gd name="connsiteY70" fmla="*/ 248344 h 1986929"/>
                    <a:gd name="connsiteX71" fmla="*/ 4503 w 3387122"/>
                    <a:gd name="connsiteY71" fmla="*/ 538700 h 1986929"/>
                    <a:gd name="connsiteX72" fmla="*/ 800 w 3387122"/>
                    <a:gd name="connsiteY72" fmla="*/ 561662 h 1986929"/>
                    <a:gd name="connsiteX73" fmla="*/ 800 w 3387122"/>
                    <a:gd name="connsiteY73" fmla="*/ 1715680 h 1986929"/>
                    <a:gd name="connsiteX74" fmla="*/ 9688 w 3387122"/>
                    <a:gd name="connsiteY74" fmla="*/ 1746789 h 1986929"/>
                    <a:gd name="connsiteX75" fmla="*/ 73389 w 3387122"/>
                    <a:gd name="connsiteY75" fmla="*/ 1889005 h 1986929"/>
                    <a:gd name="connsiteX76" fmla="*/ 209679 w 3387122"/>
                    <a:gd name="connsiteY76" fmla="*/ 1975667 h 1986929"/>
                    <a:gd name="connsiteX77" fmla="*/ 348931 w 3387122"/>
                    <a:gd name="connsiteY77" fmla="*/ 1970482 h 1986929"/>
                    <a:gd name="connsiteX78" fmla="*/ 377078 w 3387122"/>
                    <a:gd name="connsiteY78" fmla="*/ 1986778 h 1986929"/>
                    <a:gd name="connsiteX79" fmla="*/ 602252 w 3387122"/>
                    <a:gd name="connsiteY79" fmla="*/ 1981593 h 1986929"/>
                    <a:gd name="connsiteX80" fmla="*/ 602252 w 3387122"/>
                    <a:gd name="connsiteY80" fmla="*/ 1981593 h 1986929"/>
                    <a:gd name="connsiteX81" fmla="*/ 602252 w 3387122"/>
                    <a:gd name="connsiteY81" fmla="*/ 1981593 h 1986929"/>
                    <a:gd name="connsiteX82" fmla="*/ 645954 w 3387122"/>
                    <a:gd name="connsiteY82" fmla="*/ 1985296 h 1986929"/>
                    <a:gd name="connsiteX83" fmla="*/ 2840662 w 3387122"/>
                    <a:gd name="connsiteY83" fmla="*/ 1985296 h 1986929"/>
                    <a:gd name="connsiteX84" fmla="*/ 2905844 w 3387122"/>
                    <a:gd name="connsiteY84" fmla="*/ 1985296 h 1986929"/>
                    <a:gd name="connsiteX85" fmla="*/ 3064355 w 3387122"/>
                    <a:gd name="connsiteY85" fmla="*/ 1985296 h 1986929"/>
                    <a:gd name="connsiteX86" fmla="*/ 3136203 w 3387122"/>
                    <a:gd name="connsiteY86" fmla="*/ 1985296 h 1986929"/>
                    <a:gd name="connsiteX87" fmla="*/ 3194719 w 3387122"/>
                    <a:gd name="connsiteY87" fmla="*/ 1984556 h 1986929"/>
                    <a:gd name="connsiteX88" fmla="*/ 3262123 w 3387122"/>
                    <a:gd name="connsiteY88" fmla="*/ 1981593 h 1986929"/>
                    <a:gd name="connsiteX89" fmla="*/ 3262123 w 3387122"/>
                    <a:gd name="connsiteY89" fmla="*/ 1981593 h 1986929"/>
                    <a:gd name="connsiteX90" fmla="*/ 3262123 w 3387122"/>
                    <a:gd name="connsiteY90" fmla="*/ 1981593 h 1986929"/>
                    <a:gd name="connsiteX91" fmla="*/ 3349526 w 3387122"/>
                    <a:gd name="connsiteY91" fmla="*/ 1984556 h 1986929"/>
                    <a:gd name="connsiteX92" fmla="*/ 3360637 w 3387122"/>
                    <a:gd name="connsiteY92" fmla="*/ 1980852 h 1986929"/>
                    <a:gd name="connsiteX93" fmla="*/ 3381377 w 3387122"/>
                    <a:gd name="connsiteY93" fmla="*/ 1934929 h 1986929"/>
                    <a:gd name="connsiteX94" fmla="*/ 3355452 w 3387122"/>
                    <a:gd name="connsiteY94" fmla="*/ 1886783 h 1986929"/>
                    <a:gd name="connsiteX95" fmla="*/ 54131 w 3387122"/>
                    <a:gd name="connsiteY95" fmla="*/ 408336 h 1986929"/>
                    <a:gd name="connsiteX96" fmla="*/ 39317 w 3387122"/>
                    <a:gd name="connsiteY96" fmla="*/ 403151 h 1986929"/>
                    <a:gd name="connsiteX97" fmla="*/ 12651 w 3387122"/>
                    <a:gd name="connsiteY97" fmla="*/ 361671 h 1986929"/>
                    <a:gd name="connsiteX98" fmla="*/ 41539 w 3387122"/>
                    <a:gd name="connsiteY98" fmla="*/ 383152 h 1986929"/>
                    <a:gd name="connsiteX99" fmla="*/ 49686 w 3387122"/>
                    <a:gd name="connsiteY99" fmla="*/ 395744 h 1986929"/>
                    <a:gd name="connsiteX100" fmla="*/ 54131 w 3387122"/>
                    <a:gd name="connsiteY100" fmla="*/ 408336 h 1986929"/>
                    <a:gd name="connsiteX101" fmla="*/ 296341 w 3387122"/>
                    <a:gd name="connsiteY101" fmla="*/ 1966038 h 1986929"/>
                    <a:gd name="connsiteX102" fmla="*/ 272639 w 3387122"/>
                    <a:gd name="connsiteY102" fmla="*/ 1951965 h 1986929"/>
                    <a:gd name="connsiteX103" fmla="*/ 238566 w 3387122"/>
                    <a:gd name="connsiteY103" fmla="*/ 1932706 h 1986929"/>
                    <a:gd name="connsiteX104" fmla="*/ 225974 w 3387122"/>
                    <a:gd name="connsiteY104" fmla="*/ 1914929 h 1986929"/>
                    <a:gd name="connsiteX105" fmla="*/ 243751 w 3387122"/>
                    <a:gd name="connsiteY105" fmla="*/ 1908263 h 1986929"/>
                    <a:gd name="connsiteX106" fmla="*/ 303748 w 3387122"/>
                    <a:gd name="connsiteY106" fmla="*/ 1923077 h 1986929"/>
                    <a:gd name="connsiteX107" fmla="*/ 309674 w 3387122"/>
                    <a:gd name="connsiteY107" fmla="*/ 1935669 h 1986929"/>
                    <a:gd name="connsiteX108" fmla="*/ 296341 w 3387122"/>
                    <a:gd name="connsiteY108" fmla="*/ 1966038 h 1986929"/>
                    <a:gd name="connsiteX109" fmla="*/ 386707 w 3387122"/>
                    <a:gd name="connsiteY109" fmla="*/ 1956409 h 1986929"/>
                    <a:gd name="connsiteX110" fmla="*/ 377078 w 3387122"/>
                    <a:gd name="connsiteY110" fmla="*/ 1957150 h 1986929"/>
                    <a:gd name="connsiteX111" fmla="*/ 369671 w 3387122"/>
                    <a:gd name="connsiteY111" fmla="*/ 1920115 h 1986929"/>
                    <a:gd name="connsiteX112" fmla="*/ 376337 w 3387122"/>
                    <a:gd name="connsiteY112" fmla="*/ 1911967 h 1986929"/>
                    <a:gd name="connsiteX113" fmla="*/ 380782 w 3387122"/>
                    <a:gd name="connsiteY113" fmla="*/ 1924559 h 1986929"/>
                    <a:gd name="connsiteX114" fmla="*/ 386707 w 3387122"/>
                    <a:gd name="connsiteY114" fmla="*/ 1956409 h 1986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3387122" h="1986929">
                      <a:moveTo>
                        <a:pt x="3355452" y="1886783"/>
                      </a:moveTo>
                      <a:cubicBezTo>
                        <a:pt x="3188793" y="1886783"/>
                        <a:pt x="3021394" y="1886042"/>
                        <a:pt x="2854735" y="1887523"/>
                      </a:cubicBezTo>
                      <a:cubicBezTo>
                        <a:pt x="2820663" y="1887523"/>
                        <a:pt x="2778443" y="1876413"/>
                        <a:pt x="2762147" y="1926040"/>
                      </a:cubicBezTo>
                      <a:cubicBezTo>
                        <a:pt x="2755481" y="1945298"/>
                        <a:pt x="2725853" y="1938632"/>
                        <a:pt x="2718446" y="1959372"/>
                      </a:cubicBezTo>
                      <a:cubicBezTo>
                        <a:pt x="2695484" y="1974927"/>
                        <a:pt x="2687336" y="1957150"/>
                        <a:pt x="2678448" y="1940854"/>
                      </a:cubicBezTo>
                      <a:cubicBezTo>
                        <a:pt x="2679929" y="1923077"/>
                        <a:pt x="2674744" y="1905300"/>
                        <a:pt x="2682151" y="1886783"/>
                      </a:cubicBezTo>
                      <a:cubicBezTo>
                        <a:pt x="2659930" y="1886783"/>
                        <a:pt x="2639190" y="1886783"/>
                        <a:pt x="2619191" y="1886783"/>
                      </a:cubicBezTo>
                      <a:cubicBezTo>
                        <a:pt x="2551046" y="1886783"/>
                        <a:pt x="2482161" y="1886783"/>
                        <a:pt x="2414016" y="1886783"/>
                      </a:cubicBezTo>
                      <a:cubicBezTo>
                        <a:pt x="2402906" y="1886783"/>
                        <a:pt x="2393276" y="1888264"/>
                        <a:pt x="2390314" y="1899375"/>
                      </a:cubicBezTo>
                      <a:cubicBezTo>
                        <a:pt x="2386610" y="1912707"/>
                        <a:pt x="2397721" y="1912707"/>
                        <a:pt x="2405868" y="1914189"/>
                      </a:cubicBezTo>
                      <a:cubicBezTo>
                        <a:pt x="2408831" y="1928262"/>
                        <a:pt x="2399202" y="1937151"/>
                        <a:pt x="2392536" y="1946780"/>
                      </a:cubicBezTo>
                      <a:cubicBezTo>
                        <a:pt x="2387351" y="1954187"/>
                        <a:pt x="2379203" y="1957150"/>
                        <a:pt x="2371796" y="1952705"/>
                      </a:cubicBezTo>
                      <a:cubicBezTo>
                        <a:pt x="2364389" y="1948261"/>
                        <a:pt x="2356982" y="1939373"/>
                        <a:pt x="2361426" y="1930484"/>
                      </a:cubicBezTo>
                      <a:cubicBezTo>
                        <a:pt x="2365870" y="1920855"/>
                        <a:pt x="2376981" y="1909004"/>
                        <a:pt x="2363648" y="1903819"/>
                      </a:cubicBezTo>
                      <a:cubicBezTo>
                        <a:pt x="2351797" y="1898634"/>
                        <a:pt x="2350315" y="1917892"/>
                        <a:pt x="2342908" y="1925299"/>
                      </a:cubicBezTo>
                      <a:cubicBezTo>
                        <a:pt x="2336983" y="1931225"/>
                        <a:pt x="2334020" y="1940854"/>
                        <a:pt x="2329576" y="1948261"/>
                      </a:cubicBezTo>
                      <a:cubicBezTo>
                        <a:pt x="2325132" y="1955668"/>
                        <a:pt x="2329576" y="1977889"/>
                        <a:pt x="2312540" y="1965297"/>
                      </a:cubicBezTo>
                      <a:cubicBezTo>
                        <a:pt x="2298466" y="1954927"/>
                        <a:pt x="2267357" y="1956409"/>
                        <a:pt x="2274764" y="1926781"/>
                      </a:cubicBezTo>
                      <a:cubicBezTo>
                        <a:pt x="2278467" y="1913448"/>
                        <a:pt x="2278467" y="1894930"/>
                        <a:pt x="2271801" y="1889005"/>
                      </a:cubicBezTo>
                      <a:cubicBezTo>
                        <a:pt x="2262172" y="1880857"/>
                        <a:pt x="2248098" y="1889746"/>
                        <a:pt x="2239210" y="1899375"/>
                      </a:cubicBezTo>
                      <a:cubicBezTo>
                        <a:pt x="2239210" y="1899375"/>
                        <a:pt x="2239210" y="1899375"/>
                        <a:pt x="2239210" y="1899375"/>
                      </a:cubicBezTo>
                      <a:cubicBezTo>
                        <a:pt x="2238469" y="1909744"/>
                        <a:pt x="2241432" y="1918633"/>
                        <a:pt x="2248098" y="1927522"/>
                      </a:cubicBezTo>
                      <a:cubicBezTo>
                        <a:pt x="2256246" y="1937891"/>
                        <a:pt x="2266616" y="1946780"/>
                        <a:pt x="2250320" y="1960853"/>
                      </a:cubicBezTo>
                      <a:cubicBezTo>
                        <a:pt x="2235506" y="1972704"/>
                        <a:pt x="2223655" y="1981593"/>
                        <a:pt x="2207360" y="1965297"/>
                      </a:cubicBezTo>
                      <a:cubicBezTo>
                        <a:pt x="2204397" y="1949743"/>
                        <a:pt x="2198471" y="1933447"/>
                        <a:pt x="2199952" y="1917892"/>
                      </a:cubicBezTo>
                      <a:cubicBezTo>
                        <a:pt x="2202174" y="1895671"/>
                        <a:pt x="2222174" y="1898634"/>
                        <a:pt x="2238469" y="1899375"/>
                      </a:cubicBezTo>
                      <a:cubicBezTo>
                        <a:pt x="2242173" y="1878635"/>
                        <a:pt x="2225136" y="1886783"/>
                        <a:pt x="2216989" y="1886783"/>
                      </a:cubicBezTo>
                      <a:cubicBezTo>
                        <a:pt x="1980704" y="1886783"/>
                        <a:pt x="1744419" y="1886783"/>
                        <a:pt x="1508134" y="1886783"/>
                      </a:cubicBezTo>
                      <a:cubicBezTo>
                        <a:pt x="1479987" y="1886783"/>
                        <a:pt x="1468136" y="1906041"/>
                        <a:pt x="1478506" y="1931966"/>
                      </a:cubicBezTo>
                      <a:cubicBezTo>
                        <a:pt x="1481469" y="1939373"/>
                        <a:pt x="1483691" y="1946780"/>
                        <a:pt x="1485913" y="1953446"/>
                      </a:cubicBezTo>
                      <a:cubicBezTo>
                        <a:pt x="1477025" y="1956409"/>
                        <a:pt x="1471099" y="1970482"/>
                        <a:pt x="1459248" y="1960113"/>
                      </a:cubicBezTo>
                      <a:cubicBezTo>
                        <a:pt x="1461470" y="1946039"/>
                        <a:pt x="1461470" y="1931966"/>
                        <a:pt x="1445174" y="1927522"/>
                      </a:cubicBezTo>
                      <a:cubicBezTo>
                        <a:pt x="1428138" y="1923077"/>
                        <a:pt x="1432582" y="1939373"/>
                        <a:pt x="1430360" y="1946780"/>
                      </a:cubicBezTo>
                      <a:cubicBezTo>
                        <a:pt x="1428138" y="1953446"/>
                        <a:pt x="1424435" y="1956409"/>
                        <a:pt x="1418509" y="1955668"/>
                      </a:cubicBezTo>
                      <a:cubicBezTo>
                        <a:pt x="1410361" y="1954927"/>
                        <a:pt x="1411843" y="1947520"/>
                        <a:pt x="1411843" y="1943076"/>
                      </a:cubicBezTo>
                      <a:cubicBezTo>
                        <a:pt x="1411843" y="1923077"/>
                        <a:pt x="1405917" y="1900856"/>
                        <a:pt x="1434804" y="1886042"/>
                      </a:cubicBezTo>
                      <a:cubicBezTo>
                        <a:pt x="1344438" y="1886042"/>
                        <a:pt x="1262961" y="1886042"/>
                        <a:pt x="1180743" y="1886042"/>
                      </a:cubicBezTo>
                      <a:cubicBezTo>
                        <a:pt x="1165929" y="1886042"/>
                        <a:pt x="1151855" y="1886783"/>
                        <a:pt x="1141485" y="1900115"/>
                      </a:cubicBezTo>
                      <a:cubicBezTo>
                        <a:pt x="1128153" y="1900856"/>
                        <a:pt x="1117783" y="1900856"/>
                        <a:pt x="1105191" y="1891227"/>
                      </a:cubicBezTo>
                      <a:cubicBezTo>
                        <a:pt x="1094080" y="1883079"/>
                        <a:pt x="1071118" y="1873450"/>
                        <a:pt x="1060748" y="1898634"/>
                      </a:cubicBezTo>
                      <a:cubicBezTo>
                        <a:pt x="1066674" y="1895671"/>
                        <a:pt x="1077044" y="1891968"/>
                        <a:pt x="1077044" y="1897153"/>
                      </a:cubicBezTo>
                      <a:cubicBezTo>
                        <a:pt x="1079266" y="1921596"/>
                        <a:pt x="1098524" y="1910485"/>
                        <a:pt x="1110376" y="1913448"/>
                      </a:cubicBezTo>
                      <a:cubicBezTo>
                        <a:pt x="1099265" y="1931225"/>
                        <a:pt x="1099265" y="1931225"/>
                        <a:pt x="1120746" y="1938632"/>
                      </a:cubicBezTo>
                      <a:cubicBezTo>
                        <a:pt x="1074081" y="1967520"/>
                        <a:pt x="1066674" y="1965297"/>
                        <a:pt x="1054082" y="1919374"/>
                      </a:cubicBezTo>
                      <a:cubicBezTo>
                        <a:pt x="1068156" y="1915670"/>
                        <a:pt x="1058526" y="1906041"/>
                        <a:pt x="1059267" y="1898634"/>
                      </a:cubicBezTo>
                      <a:cubicBezTo>
                        <a:pt x="1059267" y="1898634"/>
                        <a:pt x="1059267" y="1898634"/>
                        <a:pt x="1059267" y="1898634"/>
                      </a:cubicBezTo>
                      <a:cubicBezTo>
                        <a:pt x="1051119" y="1889746"/>
                        <a:pt x="1042972" y="1885301"/>
                        <a:pt x="1029639" y="1885301"/>
                      </a:cubicBezTo>
                      <a:cubicBezTo>
                        <a:pt x="817057" y="1886042"/>
                        <a:pt x="604474" y="1884561"/>
                        <a:pt x="391151" y="1886042"/>
                      </a:cubicBezTo>
                      <a:cubicBezTo>
                        <a:pt x="253380" y="1887523"/>
                        <a:pt x="160792" y="1830489"/>
                        <a:pt x="104499" y="1701607"/>
                      </a:cubicBezTo>
                      <a:cubicBezTo>
                        <a:pt x="103017" y="1679385"/>
                        <a:pt x="100795" y="1656424"/>
                        <a:pt x="100795" y="1634202"/>
                      </a:cubicBezTo>
                      <a:cubicBezTo>
                        <a:pt x="100795" y="1369030"/>
                        <a:pt x="100795" y="1103858"/>
                        <a:pt x="100795" y="839426"/>
                      </a:cubicBezTo>
                      <a:cubicBezTo>
                        <a:pt x="100795" y="750541"/>
                        <a:pt x="99314" y="661657"/>
                        <a:pt x="97832" y="572772"/>
                      </a:cubicBezTo>
                      <a:cubicBezTo>
                        <a:pt x="103017" y="534997"/>
                        <a:pt x="102277" y="497221"/>
                        <a:pt x="98573" y="459445"/>
                      </a:cubicBezTo>
                      <a:cubicBezTo>
                        <a:pt x="98573" y="459445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5610" y="457963"/>
                        <a:pt x="92647" y="457222"/>
                        <a:pt x="90425" y="456482"/>
                      </a:cubicBezTo>
                      <a:cubicBezTo>
                        <a:pt x="105239" y="435742"/>
                        <a:pt x="98573" y="411299"/>
                        <a:pt x="100054" y="389818"/>
                      </a:cubicBezTo>
                      <a:cubicBezTo>
                        <a:pt x="103017" y="328340"/>
                        <a:pt x="100795" y="266121"/>
                        <a:pt x="101536" y="204642"/>
                      </a:cubicBezTo>
                      <a:cubicBezTo>
                        <a:pt x="101536" y="189087"/>
                        <a:pt x="103017" y="173532"/>
                        <a:pt x="85981" y="163903"/>
                      </a:cubicBezTo>
                      <a:cubicBezTo>
                        <a:pt x="78574" y="159459"/>
                        <a:pt x="73389" y="155015"/>
                        <a:pt x="84500" y="144645"/>
                      </a:cubicBezTo>
                      <a:cubicBezTo>
                        <a:pt x="120794" y="109091"/>
                        <a:pt x="134868" y="58723"/>
                        <a:pt x="164496" y="17244"/>
                      </a:cubicBezTo>
                      <a:cubicBezTo>
                        <a:pt x="154867" y="20207"/>
                        <a:pt x="145978" y="3911"/>
                        <a:pt x="135608" y="16503"/>
                      </a:cubicBezTo>
                      <a:cubicBezTo>
                        <a:pt x="119313" y="35761"/>
                        <a:pt x="104499" y="30576"/>
                        <a:pt x="85981" y="16503"/>
                      </a:cubicBezTo>
                      <a:cubicBezTo>
                        <a:pt x="50427" y="-11644"/>
                        <a:pt x="31169" y="-3496"/>
                        <a:pt x="17095" y="38724"/>
                      </a:cubicBezTo>
                      <a:cubicBezTo>
                        <a:pt x="-2163" y="95018"/>
                        <a:pt x="59" y="152793"/>
                        <a:pt x="1541" y="209086"/>
                      </a:cubicBezTo>
                      <a:cubicBezTo>
                        <a:pt x="13392" y="217975"/>
                        <a:pt x="14133" y="189828"/>
                        <a:pt x="26725" y="204642"/>
                      </a:cubicBezTo>
                      <a:cubicBezTo>
                        <a:pt x="31169" y="209827"/>
                        <a:pt x="37835" y="215012"/>
                        <a:pt x="35613" y="221678"/>
                      </a:cubicBezTo>
                      <a:cubicBezTo>
                        <a:pt x="32650" y="230567"/>
                        <a:pt x="23021" y="233530"/>
                        <a:pt x="13392" y="233530"/>
                      </a:cubicBezTo>
                      <a:cubicBezTo>
                        <a:pt x="1541" y="232789"/>
                        <a:pt x="800" y="240196"/>
                        <a:pt x="800" y="248344"/>
                      </a:cubicBezTo>
                      <a:cubicBezTo>
                        <a:pt x="3022" y="345376"/>
                        <a:pt x="-4385" y="442408"/>
                        <a:pt x="4503" y="538700"/>
                      </a:cubicBezTo>
                      <a:cubicBezTo>
                        <a:pt x="-1422" y="545366"/>
                        <a:pt x="800" y="553514"/>
                        <a:pt x="800" y="561662"/>
                      </a:cubicBezTo>
                      <a:cubicBezTo>
                        <a:pt x="800" y="946088"/>
                        <a:pt x="800" y="1331254"/>
                        <a:pt x="800" y="1715680"/>
                      </a:cubicBezTo>
                      <a:cubicBezTo>
                        <a:pt x="800" y="1726791"/>
                        <a:pt x="-2163" y="1738642"/>
                        <a:pt x="9688" y="1746789"/>
                      </a:cubicBezTo>
                      <a:cubicBezTo>
                        <a:pt x="15614" y="1800861"/>
                        <a:pt x="39317" y="1847525"/>
                        <a:pt x="73389" y="1889005"/>
                      </a:cubicBezTo>
                      <a:cubicBezTo>
                        <a:pt x="109684" y="1932706"/>
                        <a:pt x="158570" y="1954927"/>
                        <a:pt x="209679" y="1975667"/>
                      </a:cubicBezTo>
                      <a:cubicBezTo>
                        <a:pt x="257825" y="1994926"/>
                        <a:pt x="304489" y="1979371"/>
                        <a:pt x="348931" y="1970482"/>
                      </a:cubicBezTo>
                      <a:cubicBezTo>
                        <a:pt x="372634" y="1966038"/>
                        <a:pt x="359301" y="1989000"/>
                        <a:pt x="377078" y="1986778"/>
                      </a:cubicBezTo>
                      <a:cubicBezTo>
                        <a:pt x="451889" y="1979371"/>
                        <a:pt x="527441" y="1989000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16326" y="1988259"/>
                        <a:pt x="631140" y="1985296"/>
                        <a:pt x="645954" y="1985296"/>
                      </a:cubicBezTo>
                      <a:cubicBezTo>
                        <a:pt x="1377770" y="1985296"/>
                        <a:pt x="2108846" y="1985296"/>
                        <a:pt x="2840662" y="1985296"/>
                      </a:cubicBezTo>
                      <a:cubicBezTo>
                        <a:pt x="2862883" y="1986037"/>
                        <a:pt x="2884364" y="1986778"/>
                        <a:pt x="2905844" y="1985296"/>
                      </a:cubicBezTo>
                      <a:cubicBezTo>
                        <a:pt x="2958434" y="1985296"/>
                        <a:pt x="3011765" y="1985296"/>
                        <a:pt x="3064355" y="1985296"/>
                      </a:cubicBezTo>
                      <a:cubicBezTo>
                        <a:pt x="3088057" y="1986778"/>
                        <a:pt x="3112501" y="1987518"/>
                        <a:pt x="3136203" y="1985296"/>
                      </a:cubicBezTo>
                      <a:cubicBezTo>
                        <a:pt x="3155462" y="1985296"/>
                        <a:pt x="3175461" y="1985296"/>
                        <a:pt x="3194719" y="1984556"/>
                      </a:cubicBezTo>
                      <a:cubicBezTo>
                        <a:pt x="3216940" y="1983815"/>
                        <a:pt x="3238421" y="1965297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91010" y="1987518"/>
                        <a:pt x="3320639" y="1983074"/>
                        <a:pt x="3349526" y="1984556"/>
                      </a:cubicBezTo>
                      <a:cubicBezTo>
                        <a:pt x="3353970" y="1984556"/>
                        <a:pt x="3362118" y="1983074"/>
                        <a:pt x="3360637" y="1980852"/>
                      </a:cubicBezTo>
                      <a:cubicBezTo>
                        <a:pt x="3348045" y="1956409"/>
                        <a:pt x="3373969" y="1949002"/>
                        <a:pt x="3381377" y="1934929"/>
                      </a:cubicBezTo>
                      <a:cubicBezTo>
                        <a:pt x="3394709" y="1908263"/>
                        <a:pt x="3384339" y="1886783"/>
                        <a:pt x="3355452" y="1886783"/>
                      </a:cubicBezTo>
                      <a:close/>
                      <a:moveTo>
                        <a:pt x="54131" y="408336"/>
                      </a:moveTo>
                      <a:cubicBezTo>
                        <a:pt x="46724" y="416484"/>
                        <a:pt x="43761" y="406854"/>
                        <a:pt x="39317" y="403151"/>
                      </a:cubicBezTo>
                      <a:cubicBezTo>
                        <a:pt x="27465" y="392040"/>
                        <a:pt x="28206" y="372041"/>
                        <a:pt x="12651" y="361671"/>
                      </a:cubicBezTo>
                      <a:cubicBezTo>
                        <a:pt x="28947" y="360190"/>
                        <a:pt x="48205" y="356487"/>
                        <a:pt x="41539" y="383152"/>
                      </a:cubicBezTo>
                      <a:cubicBezTo>
                        <a:pt x="40057" y="389818"/>
                        <a:pt x="44502" y="393522"/>
                        <a:pt x="49686" y="395744"/>
                      </a:cubicBezTo>
                      <a:cubicBezTo>
                        <a:pt x="55612" y="398707"/>
                        <a:pt x="58575" y="403151"/>
                        <a:pt x="54131" y="408336"/>
                      </a:cubicBezTo>
                      <a:close/>
                      <a:moveTo>
                        <a:pt x="296341" y="1966038"/>
                      </a:moveTo>
                      <a:cubicBezTo>
                        <a:pt x="284490" y="1970482"/>
                        <a:pt x="277824" y="1960113"/>
                        <a:pt x="272639" y="1951965"/>
                      </a:cubicBezTo>
                      <a:cubicBezTo>
                        <a:pt x="264491" y="1938632"/>
                        <a:pt x="249677" y="1940113"/>
                        <a:pt x="238566" y="1932706"/>
                      </a:cubicBezTo>
                      <a:cubicBezTo>
                        <a:pt x="232641" y="1928262"/>
                        <a:pt x="223752" y="1925299"/>
                        <a:pt x="225974" y="1914929"/>
                      </a:cubicBezTo>
                      <a:cubicBezTo>
                        <a:pt x="228196" y="1903078"/>
                        <a:pt x="237085" y="1909004"/>
                        <a:pt x="243751" y="1908263"/>
                      </a:cubicBezTo>
                      <a:cubicBezTo>
                        <a:pt x="265972" y="1906041"/>
                        <a:pt x="291156" y="1887523"/>
                        <a:pt x="303748" y="1923077"/>
                      </a:cubicBezTo>
                      <a:cubicBezTo>
                        <a:pt x="305230" y="1926781"/>
                        <a:pt x="307452" y="1931225"/>
                        <a:pt x="309674" y="1935669"/>
                      </a:cubicBezTo>
                      <a:cubicBezTo>
                        <a:pt x="300045" y="1944558"/>
                        <a:pt x="311155" y="1960853"/>
                        <a:pt x="296341" y="1966038"/>
                      </a:cubicBezTo>
                      <a:close/>
                      <a:moveTo>
                        <a:pt x="386707" y="1956409"/>
                      </a:moveTo>
                      <a:cubicBezTo>
                        <a:pt x="384485" y="1958631"/>
                        <a:pt x="379300" y="1964557"/>
                        <a:pt x="377078" y="1957150"/>
                      </a:cubicBezTo>
                      <a:cubicBezTo>
                        <a:pt x="372634" y="1945298"/>
                        <a:pt x="354857" y="1935669"/>
                        <a:pt x="369671" y="1920115"/>
                      </a:cubicBezTo>
                      <a:cubicBezTo>
                        <a:pt x="371893" y="1917892"/>
                        <a:pt x="373374" y="1915670"/>
                        <a:pt x="376337" y="1911967"/>
                      </a:cubicBezTo>
                      <a:cubicBezTo>
                        <a:pt x="378559" y="1917892"/>
                        <a:pt x="378559" y="1921596"/>
                        <a:pt x="380782" y="1924559"/>
                      </a:cubicBezTo>
                      <a:cubicBezTo>
                        <a:pt x="387448" y="1934929"/>
                        <a:pt x="398558" y="1943817"/>
                        <a:pt x="386707" y="19564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Freeform: Shape 308">
                  <a:extLst>
                    <a:ext uri="{FF2B5EF4-FFF2-40B4-BE49-F238E27FC236}">
                      <a16:creationId xmlns="" xmlns:a16="http://schemas.microsoft.com/office/drawing/2014/main" id="{2D2329C0-29A4-4DE2-B028-A0A3F6B92C94}"/>
                    </a:ext>
                  </a:extLst>
                </p:cNvPr>
                <p:cNvSpPr/>
                <p:nvPr/>
              </p:nvSpPr>
              <p:spPr>
                <a:xfrm>
                  <a:off x="3382057" y="4462282"/>
                  <a:ext cx="28969" cy="38516"/>
                </a:xfrm>
                <a:custGeom>
                  <a:avLst/>
                  <a:gdLst>
                    <a:gd name="connsiteX0" fmla="*/ 0 w 28969"/>
                    <a:gd name="connsiteY0" fmla="*/ 38517 h 38516"/>
                    <a:gd name="connsiteX1" fmla="*/ 24443 w 28969"/>
                    <a:gd name="connsiteY1" fmla="*/ 0 h 38516"/>
                    <a:gd name="connsiteX2" fmla="*/ 0 w 28969"/>
                    <a:gd name="connsiteY2" fmla="*/ 38517 h 38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969" h="38516">
                      <a:moveTo>
                        <a:pt x="0" y="38517"/>
                      </a:moveTo>
                      <a:cubicBezTo>
                        <a:pt x="32591" y="34072"/>
                        <a:pt x="32591" y="34072"/>
                        <a:pt x="24443" y="0"/>
                      </a:cubicBezTo>
                      <a:cubicBezTo>
                        <a:pt x="19258" y="14073"/>
                        <a:pt x="13333" y="25184"/>
                        <a:pt x="0" y="385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1" name="Graphic 35">
                <a:extLst>
                  <a:ext uri="{FF2B5EF4-FFF2-40B4-BE49-F238E27FC236}">
                    <a16:creationId xmlns="" xmlns:a16="http://schemas.microsoft.com/office/drawing/2014/main" id="{BD7795F9-468D-4AFB-819B-6BB0E17DE9F3}"/>
                  </a:ext>
                </a:extLst>
              </p:cNvPr>
              <p:cNvGrpSpPr/>
              <p:nvPr/>
            </p:nvGrpSpPr>
            <p:grpSpPr>
              <a:xfrm>
                <a:off x="6056605" y="1896386"/>
                <a:ext cx="1563031" cy="983753"/>
                <a:chOff x="8778522" y="2352659"/>
                <a:chExt cx="3412189" cy="2147590"/>
              </a:xfrm>
              <a:grpFill/>
            </p:grpSpPr>
            <p:sp>
              <p:nvSpPr>
                <p:cNvPr id="213" name="Freeform: Shape 284">
                  <a:extLst>
                    <a:ext uri="{FF2B5EF4-FFF2-40B4-BE49-F238E27FC236}">
                      <a16:creationId xmlns="" xmlns:a16="http://schemas.microsoft.com/office/drawing/2014/main" id="{5763420A-1FF1-4993-8DDA-71A034353D5C}"/>
                    </a:ext>
                  </a:extLst>
                </p:cNvPr>
                <p:cNvSpPr/>
                <p:nvPr/>
              </p:nvSpPr>
              <p:spPr>
                <a:xfrm>
                  <a:off x="10044696" y="4399118"/>
                  <a:ext cx="942423" cy="99371"/>
                </a:xfrm>
                <a:custGeom>
                  <a:avLst/>
                  <a:gdLst>
                    <a:gd name="connsiteX0" fmla="*/ 939214 w 942423"/>
                    <a:gd name="connsiteY0" fmla="*/ 3167 h 99371"/>
                    <a:gd name="connsiteX1" fmla="*/ 856255 w 942423"/>
                    <a:gd name="connsiteY1" fmla="*/ 9833 h 99371"/>
                    <a:gd name="connsiteX2" fmla="*/ 799221 w 942423"/>
                    <a:gd name="connsiteY2" fmla="*/ 35017 h 99371"/>
                    <a:gd name="connsiteX3" fmla="*/ 784407 w 942423"/>
                    <a:gd name="connsiteY3" fmla="*/ 25388 h 99371"/>
                    <a:gd name="connsiteX4" fmla="*/ 798480 w 942423"/>
                    <a:gd name="connsiteY4" fmla="*/ 12796 h 99371"/>
                    <a:gd name="connsiteX5" fmla="*/ 816998 w 942423"/>
                    <a:gd name="connsiteY5" fmla="*/ 17981 h 99371"/>
                    <a:gd name="connsiteX6" fmla="*/ 830330 w 942423"/>
                    <a:gd name="connsiteY6" fmla="*/ 15018 h 99371"/>
                    <a:gd name="connsiteX7" fmla="*/ 819961 w 942423"/>
                    <a:gd name="connsiteY7" fmla="*/ 1686 h 99371"/>
                    <a:gd name="connsiteX8" fmla="*/ 799961 w 942423"/>
                    <a:gd name="connsiteY8" fmla="*/ 945 h 99371"/>
                    <a:gd name="connsiteX9" fmla="*/ 491828 w 942423"/>
                    <a:gd name="connsiteY9" fmla="*/ 945 h 99371"/>
                    <a:gd name="connsiteX10" fmla="*/ 417017 w 942423"/>
                    <a:gd name="connsiteY10" fmla="*/ 945 h 99371"/>
                    <a:gd name="connsiteX11" fmla="*/ 426646 w 942423"/>
                    <a:gd name="connsiteY11" fmla="*/ 35017 h 99371"/>
                    <a:gd name="connsiteX12" fmla="*/ 395537 w 942423"/>
                    <a:gd name="connsiteY12" fmla="*/ 32054 h 99371"/>
                    <a:gd name="connsiteX13" fmla="*/ 348131 w 942423"/>
                    <a:gd name="connsiteY13" fmla="*/ 20203 h 99371"/>
                    <a:gd name="connsiteX14" fmla="*/ 308874 w 942423"/>
                    <a:gd name="connsiteY14" fmla="*/ 945 h 99371"/>
                    <a:gd name="connsiteX15" fmla="*/ 220730 w 942423"/>
                    <a:gd name="connsiteY15" fmla="*/ 945 h 99371"/>
                    <a:gd name="connsiteX16" fmla="*/ 0 w 942423"/>
                    <a:gd name="connsiteY16" fmla="*/ 945 h 99371"/>
                    <a:gd name="connsiteX17" fmla="*/ 42961 w 942423"/>
                    <a:gd name="connsiteY17" fmla="*/ 44646 h 99371"/>
                    <a:gd name="connsiteX18" fmla="*/ 95551 w 942423"/>
                    <a:gd name="connsiteY18" fmla="*/ 51313 h 99371"/>
                    <a:gd name="connsiteX19" fmla="*/ 119995 w 942423"/>
                    <a:gd name="connsiteY19" fmla="*/ 38721 h 99371"/>
                    <a:gd name="connsiteX20" fmla="*/ 136290 w 942423"/>
                    <a:gd name="connsiteY20" fmla="*/ 9833 h 99371"/>
                    <a:gd name="connsiteX21" fmla="*/ 169622 w 942423"/>
                    <a:gd name="connsiteY21" fmla="*/ 30573 h 99371"/>
                    <a:gd name="connsiteX22" fmla="*/ 147400 w 942423"/>
                    <a:gd name="connsiteY22" fmla="*/ 52053 h 99371"/>
                    <a:gd name="connsiteX23" fmla="*/ 156289 w 942423"/>
                    <a:gd name="connsiteY23" fmla="*/ 69830 h 99371"/>
                    <a:gd name="connsiteX24" fmla="*/ 195546 w 942423"/>
                    <a:gd name="connsiteY24" fmla="*/ 98718 h 99371"/>
                    <a:gd name="connsiteX25" fmla="*/ 398500 w 942423"/>
                    <a:gd name="connsiteY25" fmla="*/ 97977 h 99371"/>
                    <a:gd name="connsiteX26" fmla="*/ 475533 w 942423"/>
                    <a:gd name="connsiteY26" fmla="*/ 93533 h 99371"/>
                    <a:gd name="connsiteX27" fmla="*/ 474792 w 942423"/>
                    <a:gd name="connsiteY27" fmla="*/ 89089 h 99371"/>
                    <a:gd name="connsiteX28" fmla="*/ 469607 w 942423"/>
                    <a:gd name="connsiteY28" fmla="*/ 60942 h 99371"/>
                    <a:gd name="connsiteX29" fmla="*/ 512568 w 942423"/>
                    <a:gd name="connsiteY29" fmla="*/ 32054 h 99371"/>
                    <a:gd name="connsiteX30" fmla="*/ 578490 w 942423"/>
                    <a:gd name="connsiteY30" fmla="*/ 97236 h 99371"/>
                    <a:gd name="connsiteX31" fmla="*/ 797740 w 942423"/>
                    <a:gd name="connsiteY31" fmla="*/ 97236 h 99371"/>
                    <a:gd name="connsiteX32" fmla="*/ 791073 w 942423"/>
                    <a:gd name="connsiteY32" fmla="*/ 67608 h 99371"/>
                    <a:gd name="connsiteX33" fmla="*/ 844403 w 942423"/>
                    <a:gd name="connsiteY33" fmla="*/ 77237 h 99371"/>
                    <a:gd name="connsiteX34" fmla="*/ 838478 w 942423"/>
                    <a:gd name="connsiteY34" fmla="*/ 46128 h 99371"/>
                    <a:gd name="connsiteX35" fmla="*/ 868107 w 942423"/>
                    <a:gd name="connsiteY35" fmla="*/ 60201 h 99371"/>
                    <a:gd name="connsiteX36" fmla="*/ 864403 w 942423"/>
                    <a:gd name="connsiteY36" fmla="*/ 92792 h 99371"/>
                    <a:gd name="connsiteX37" fmla="*/ 932547 w 942423"/>
                    <a:gd name="connsiteY37" fmla="*/ 25388 h 99371"/>
                    <a:gd name="connsiteX38" fmla="*/ 939214 w 942423"/>
                    <a:gd name="connsiteY38" fmla="*/ 3167 h 9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2423" h="99371">
                      <a:moveTo>
                        <a:pt x="939214" y="3167"/>
                      </a:moveTo>
                      <a:cubicBezTo>
                        <a:pt x="934770" y="-3499"/>
                        <a:pt x="859218" y="1686"/>
                        <a:pt x="856255" y="9833"/>
                      </a:cubicBezTo>
                      <a:cubicBezTo>
                        <a:pt x="845144" y="37239"/>
                        <a:pt x="819961" y="31314"/>
                        <a:pt x="799221" y="35017"/>
                      </a:cubicBezTo>
                      <a:cubicBezTo>
                        <a:pt x="791814" y="36499"/>
                        <a:pt x="784407" y="34276"/>
                        <a:pt x="784407" y="25388"/>
                      </a:cubicBezTo>
                      <a:cubicBezTo>
                        <a:pt x="784407" y="17981"/>
                        <a:pt x="791814" y="15018"/>
                        <a:pt x="798480" y="12796"/>
                      </a:cubicBezTo>
                      <a:cubicBezTo>
                        <a:pt x="805887" y="10574"/>
                        <a:pt x="811812" y="14277"/>
                        <a:pt x="816998" y="17981"/>
                      </a:cubicBezTo>
                      <a:cubicBezTo>
                        <a:pt x="822182" y="20944"/>
                        <a:pt x="828108" y="22425"/>
                        <a:pt x="830330" y="15018"/>
                      </a:cubicBezTo>
                      <a:cubicBezTo>
                        <a:pt x="832552" y="7611"/>
                        <a:pt x="828849" y="1686"/>
                        <a:pt x="819961" y="1686"/>
                      </a:cubicBezTo>
                      <a:cubicBezTo>
                        <a:pt x="813294" y="945"/>
                        <a:pt x="806628" y="945"/>
                        <a:pt x="799961" y="945"/>
                      </a:cubicBezTo>
                      <a:cubicBezTo>
                        <a:pt x="697003" y="945"/>
                        <a:pt x="594786" y="945"/>
                        <a:pt x="491828" y="945"/>
                      </a:cubicBezTo>
                      <a:cubicBezTo>
                        <a:pt x="466644" y="945"/>
                        <a:pt x="441460" y="945"/>
                        <a:pt x="417017" y="945"/>
                      </a:cubicBezTo>
                      <a:cubicBezTo>
                        <a:pt x="417017" y="16500"/>
                        <a:pt x="434794" y="21684"/>
                        <a:pt x="426646" y="35017"/>
                      </a:cubicBezTo>
                      <a:cubicBezTo>
                        <a:pt x="416277" y="38721"/>
                        <a:pt x="411091" y="23166"/>
                        <a:pt x="395537" y="32054"/>
                      </a:cubicBezTo>
                      <a:cubicBezTo>
                        <a:pt x="385166" y="38721"/>
                        <a:pt x="350354" y="28351"/>
                        <a:pt x="348131" y="20203"/>
                      </a:cubicBezTo>
                      <a:cubicBezTo>
                        <a:pt x="341465" y="-6462"/>
                        <a:pt x="324429" y="945"/>
                        <a:pt x="308874" y="945"/>
                      </a:cubicBezTo>
                      <a:cubicBezTo>
                        <a:pt x="279246" y="204"/>
                        <a:pt x="250359" y="945"/>
                        <a:pt x="220730" y="945"/>
                      </a:cubicBezTo>
                      <a:cubicBezTo>
                        <a:pt x="147400" y="945"/>
                        <a:pt x="73330" y="945"/>
                        <a:pt x="0" y="945"/>
                      </a:cubicBezTo>
                      <a:cubicBezTo>
                        <a:pt x="20000" y="13537"/>
                        <a:pt x="18518" y="50572"/>
                        <a:pt x="42961" y="44646"/>
                      </a:cubicBezTo>
                      <a:cubicBezTo>
                        <a:pt x="63700" y="39461"/>
                        <a:pt x="78515" y="42424"/>
                        <a:pt x="95551" y="51313"/>
                      </a:cubicBezTo>
                      <a:cubicBezTo>
                        <a:pt x="107402" y="57238"/>
                        <a:pt x="122957" y="49091"/>
                        <a:pt x="119995" y="38721"/>
                      </a:cubicBezTo>
                      <a:cubicBezTo>
                        <a:pt x="115550" y="23166"/>
                        <a:pt x="123698" y="15018"/>
                        <a:pt x="136290" y="9833"/>
                      </a:cubicBezTo>
                      <a:cubicBezTo>
                        <a:pt x="154067" y="3167"/>
                        <a:pt x="165178" y="23907"/>
                        <a:pt x="169622" y="30573"/>
                      </a:cubicBezTo>
                      <a:cubicBezTo>
                        <a:pt x="179251" y="44646"/>
                        <a:pt x="155548" y="43165"/>
                        <a:pt x="147400" y="52053"/>
                      </a:cubicBezTo>
                      <a:cubicBezTo>
                        <a:pt x="150363" y="57979"/>
                        <a:pt x="156289" y="63905"/>
                        <a:pt x="156289" y="69830"/>
                      </a:cubicBezTo>
                      <a:cubicBezTo>
                        <a:pt x="154807" y="100199"/>
                        <a:pt x="173325" y="98718"/>
                        <a:pt x="195546" y="98718"/>
                      </a:cubicBezTo>
                      <a:cubicBezTo>
                        <a:pt x="262950" y="97977"/>
                        <a:pt x="331096" y="98718"/>
                        <a:pt x="398500" y="97977"/>
                      </a:cubicBezTo>
                      <a:cubicBezTo>
                        <a:pt x="424424" y="97977"/>
                        <a:pt x="450349" y="103162"/>
                        <a:pt x="475533" y="93533"/>
                      </a:cubicBezTo>
                      <a:cubicBezTo>
                        <a:pt x="474051" y="92051"/>
                        <a:pt x="474051" y="90570"/>
                        <a:pt x="474792" y="89089"/>
                      </a:cubicBezTo>
                      <a:cubicBezTo>
                        <a:pt x="470348" y="80200"/>
                        <a:pt x="457015" y="72052"/>
                        <a:pt x="469607" y="60942"/>
                      </a:cubicBezTo>
                      <a:cubicBezTo>
                        <a:pt x="482199" y="49831"/>
                        <a:pt x="493309" y="32054"/>
                        <a:pt x="512568" y="32054"/>
                      </a:cubicBezTo>
                      <a:cubicBezTo>
                        <a:pt x="543677" y="32054"/>
                        <a:pt x="578490" y="68349"/>
                        <a:pt x="578490" y="97236"/>
                      </a:cubicBezTo>
                      <a:cubicBezTo>
                        <a:pt x="651080" y="97236"/>
                        <a:pt x="723669" y="97236"/>
                        <a:pt x="797740" y="97236"/>
                      </a:cubicBezTo>
                      <a:cubicBezTo>
                        <a:pt x="795517" y="86867"/>
                        <a:pt x="793295" y="77978"/>
                        <a:pt x="791073" y="67608"/>
                      </a:cubicBezTo>
                      <a:cubicBezTo>
                        <a:pt x="810331" y="75756"/>
                        <a:pt x="827368" y="89829"/>
                        <a:pt x="844403" y="77237"/>
                      </a:cubicBezTo>
                      <a:cubicBezTo>
                        <a:pt x="859958" y="66127"/>
                        <a:pt x="827368" y="61682"/>
                        <a:pt x="838478" y="46128"/>
                      </a:cubicBezTo>
                      <a:cubicBezTo>
                        <a:pt x="848107" y="50572"/>
                        <a:pt x="863662" y="52053"/>
                        <a:pt x="868107" y="60201"/>
                      </a:cubicBezTo>
                      <a:cubicBezTo>
                        <a:pt x="872551" y="67608"/>
                        <a:pt x="865884" y="81682"/>
                        <a:pt x="864403" y="92792"/>
                      </a:cubicBezTo>
                      <a:cubicBezTo>
                        <a:pt x="882921" y="64645"/>
                        <a:pt x="903660" y="41684"/>
                        <a:pt x="932547" y="25388"/>
                      </a:cubicBezTo>
                      <a:cubicBezTo>
                        <a:pt x="941436" y="22425"/>
                        <a:pt x="945881" y="12055"/>
                        <a:pt x="939214" y="316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4" name="Freeform: Shape 285">
                  <a:extLst>
                    <a:ext uri="{FF2B5EF4-FFF2-40B4-BE49-F238E27FC236}">
                      <a16:creationId xmlns="" xmlns:a16="http://schemas.microsoft.com/office/drawing/2014/main" id="{FD942C16-5BE5-4D70-AA47-6EB36DAB4079}"/>
                    </a:ext>
                  </a:extLst>
                </p:cNvPr>
                <p:cNvSpPr/>
                <p:nvPr/>
              </p:nvSpPr>
              <p:spPr>
                <a:xfrm>
                  <a:off x="9206219" y="4400063"/>
                  <a:ext cx="806850" cy="98919"/>
                </a:xfrm>
                <a:custGeom>
                  <a:avLst/>
                  <a:gdLst>
                    <a:gd name="connsiteX0" fmla="*/ 785147 w 806850"/>
                    <a:gd name="connsiteY0" fmla="*/ 21480 h 98919"/>
                    <a:gd name="connsiteX1" fmla="*/ 757000 w 806850"/>
                    <a:gd name="connsiteY1" fmla="*/ 0 h 98919"/>
                    <a:gd name="connsiteX2" fmla="*/ 232581 w 806850"/>
                    <a:gd name="connsiteY2" fmla="*/ 741 h 98919"/>
                    <a:gd name="connsiteX3" fmla="*/ 204434 w 806850"/>
                    <a:gd name="connsiteY3" fmla="*/ 14073 h 98919"/>
                    <a:gd name="connsiteX4" fmla="*/ 106662 w 806850"/>
                    <a:gd name="connsiteY4" fmla="*/ 17777 h 98919"/>
                    <a:gd name="connsiteX5" fmla="*/ 64441 w 806850"/>
                    <a:gd name="connsiteY5" fmla="*/ 741 h 98919"/>
                    <a:gd name="connsiteX6" fmla="*/ 96292 w 806850"/>
                    <a:gd name="connsiteY6" fmla="*/ 19258 h 98919"/>
                    <a:gd name="connsiteX7" fmla="*/ 28146 w 806850"/>
                    <a:gd name="connsiteY7" fmla="*/ 54812 h 98919"/>
                    <a:gd name="connsiteX8" fmla="*/ 14814 w 806850"/>
                    <a:gd name="connsiteY8" fmla="*/ 66663 h 98919"/>
                    <a:gd name="connsiteX9" fmla="*/ 0 w 806850"/>
                    <a:gd name="connsiteY9" fmla="*/ 97773 h 98919"/>
                    <a:gd name="connsiteX10" fmla="*/ 220729 w 806850"/>
                    <a:gd name="connsiteY10" fmla="*/ 97773 h 98919"/>
                    <a:gd name="connsiteX11" fmla="*/ 218508 w 806850"/>
                    <a:gd name="connsiteY11" fmla="*/ 71848 h 98919"/>
                    <a:gd name="connsiteX12" fmla="*/ 243692 w 806850"/>
                    <a:gd name="connsiteY12" fmla="*/ 72589 h 98919"/>
                    <a:gd name="connsiteX13" fmla="*/ 371093 w 806850"/>
                    <a:gd name="connsiteY13" fmla="*/ 98514 h 98919"/>
                    <a:gd name="connsiteX14" fmla="*/ 465903 w 806850"/>
                    <a:gd name="connsiteY14" fmla="*/ 98514 h 98919"/>
                    <a:gd name="connsiteX15" fmla="*/ 776999 w 806850"/>
                    <a:gd name="connsiteY15" fmla="*/ 98514 h 98919"/>
                    <a:gd name="connsiteX16" fmla="*/ 804405 w 806850"/>
                    <a:gd name="connsiteY16" fmla="*/ 83700 h 98919"/>
                    <a:gd name="connsiteX17" fmla="*/ 785147 w 806850"/>
                    <a:gd name="connsiteY17" fmla="*/ 21480 h 9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6850" h="98919">
                      <a:moveTo>
                        <a:pt x="785147" y="21480"/>
                      </a:moveTo>
                      <a:cubicBezTo>
                        <a:pt x="775518" y="15555"/>
                        <a:pt x="776999" y="0"/>
                        <a:pt x="757000" y="0"/>
                      </a:cubicBezTo>
                      <a:cubicBezTo>
                        <a:pt x="582194" y="1481"/>
                        <a:pt x="407388" y="741"/>
                        <a:pt x="232581" y="741"/>
                      </a:cubicBezTo>
                      <a:cubicBezTo>
                        <a:pt x="221471" y="741"/>
                        <a:pt x="211841" y="0"/>
                        <a:pt x="204434" y="14073"/>
                      </a:cubicBezTo>
                      <a:cubicBezTo>
                        <a:pt x="190361" y="42220"/>
                        <a:pt x="121476" y="46664"/>
                        <a:pt x="106662" y="17777"/>
                      </a:cubicBezTo>
                      <a:cubicBezTo>
                        <a:pt x="94810" y="-5185"/>
                        <a:pt x="81478" y="2963"/>
                        <a:pt x="64441" y="741"/>
                      </a:cubicBezTo>
                      <a:cubicBezTo>
                        <a:pt x="71107" y="19999"/>
                        <a:pt x="89625" y="8148"/>
                        <a:pt x="96292" y="19258"/>
                      </a:cubicBezTo>
                      <a:cubicBezTo>
                        <a:pt x="81478" y="48146"/>
                        <a:pt x="67404" y="74811"/>
                        <a:pt x="28146" y="54812"/>
                      </a:cubicBezTo>
                      <a:cubicBezTo>
                        <a:pt x="20739" y="51109"/>
                        <a:pt x="17777" y="59997"/>
                        <a:pt x="14814" y="66663"/>
                      </a:cubicBezTo>
                      <a:cubicBezTo>
                        <a:pt x="10370" y="77033"/>
                        <a:pt x="5185" y="87403"/>
                        <a:pt x="0" y="97773"/>
                      </a:cubicBezTo>
                      <a:cubicBezTo>
                        <a:pt x="74070" y="97773"/>
                        <a:pt x="147400" y="97773"/>
                        <a:pt x="220729" y="97773"/>
                      </a:cubicBezTo>
                      <a:cubicBezTo>
                        <a:pt x="225915" y="88144"/>
                        <a:pt x="204434" y="81478"/>
                        <a:pt x="218508" y="71848"/>
                      </a:cubicBezTo>
                      <a:cubicBezTo>
                        <a:pt x="226655" y="65923"/>
                        <a:pt x="236285" y="68885"/>
                        <a:pt x="243692" y="72589"/>
                      </a:cubicBezTo>
                      <a:cubicBezTo>
                        <a:pt x="283689" y="94069"/>
                        <a:pt x="325910" y="100736"/>
                        <a:pt x="371093" y="98514"/>
                      </a:cubicBezTo>
                      <a:cubicBezTo>
                        <a:pt x="402202" y="97032"/>
                        <a:pt x="434053" y="98514"/>
                        <a:pt x="465903" y="98514"/>
                      </a:cubicBezTo>
                      <a:cubicBezTo>
                        <a:pt x="569602" y="98514"/>
                        <a:pt x="673301" y="98514"/>
                        <a:pt x="776999" y="98514"/>
                      </a:cubicBezTo>
                      <a:cubicBezTo>
                        <a:pt x="789591" y="98514"/>
                        <a:pt x="814775" y="95551"/>
                        <a:pt x="804405" y="83700"/>
                      </a:cubicBezTo>
                      <a:cubicBezTo>
                        <a:pt x="788110" y="62960"/>
                        <a:pt x="809590" y="36294"/>
                        <a:pt x="785147" y="214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5" name="Freeform: Shape 286">
                  <a:extLst>
                    <a:ext uri="{FF2B5EF4-FFF2-40B4-BE49-F238E27FC236}">
                      <a16:creationId xmlns="" xmlns:a16="http://schemas.microsoft.com/office/drawing/2014/main" id="{94401F4E-A1DD-4F09-B179-B28388049C7F}"/>
                    </a:ext>
                  </a:extLst>
                </p:cNvPr>
                <p:cNvSpPr/>
                <p:nvPr/>
              </p:nvSpPr>
              <p:spPr>
                <a:xfrm>
                  <a:off x="8778522" y="4400593"/>
                  <a:ext cx="422618" cy="98654"/>
                </a:xfrm>
                <a:custGeom>
                  <a:avLst/>
                  <a:gdLst>
                    <a:gd name="connsiteX0" fmla="*/ 389180 w 422618"/>
                    <a:gd name="connsiteY0" fmla="*/ 211 h 98654"/>
                    <a:gd name="connsiteX1" fmla="*/ 209930 w 422618"/>
                    <a:gd name="connsiteY1" fmla="*/ 211 h 98654"/>
                    <a:gd name="connsiteX2" fmla="*/ 50678 w 422618"/>
                    <a:gd name="connsiteY2" fmla="*/ 211 h 98654"/>
                    <a:gd name="connsiteX3" fmla="*/ 310 w 422618"/>
                    <a:gd name="connsiteY3" fmla="*/ 49838 h 98654"/>
                    <a:gd name="connsiteX4" fmla="*/ 45494 w 422618"/>
                    <a:gd name="connsiteY4" fmla="*/ 96502 h 98654"/>
                    <a:gd name="connsiteX5" fmla="*/ 266964 w 422618"/>
                    <a:gd name="connsiteY5" fmla="*/ 87614 h 98654"/>
                    <a:gd name="connsiteX6" fmla="*/ 283260 w 422618"/>
                    <a:gd name="connsiteY6" fmla="*/ 89095 h 98654"/>
                    <a:gd name="connsiteX7" fmla="*/ 386218 w 422618"/>
                    <a:gd name="connsiteY7" fmla="*/ 97243 h 98654"/>
                    <a:gd name="connsiteX8" fmla="*/ 396587 w 422618"/>
                    <a:gd name="connsiteY8" fmla="*/ 92058 h 98654"/>
                    <a:gd name="connsiteX9" fmla="*/ 415846 w 422618"/>
                    <a:gd name="connsiteY9" fmla="*/ 51319 h 98654"/>
                    <a:gd name="connsiteX10" fmla="*/ 419549 w 422618"/>
                    <a:gd name="connsiteY10" fmla="*/ 13543 h 98654"/>
                    <a:gd name="connsiteX11" fmla="*/ 389180 w 422618"/>
                    <a:gd name="connsiteY11" fmla="*/ 211 h 9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2618" h="98654">
                      <a:moveTo>
                        <a:pt x="389180" y="211"/>
                      </a:moveTo>
                      <a:cubicBezTo>
                        <a:pt x="329183" y="211"/>
                        <a:pt x="269927" y="211"/>
                        <a:pt x="209930" y="211"/>
                      </a:cubicBezTo>
                      <a:cubicBezTo>
                        <a:pt x="156599" y="211"/>
                        <a:pt x="104009" y="211"/>
                        <a:pt x="50678" y="211"/>
                      </a:cubicBezTo>
                      <a:cubicBezTo>
                        <a:pt x="1792" y="211"/>
                        <a:pt x="4755" y="211"/>
                        <a:pt x="310" y="49838"/>
                      </a:cubicBezTo>
                      <a:cubicBezTo>
                        <a:pt x="-2652" y="87614"/>
                        <a:pt x="15865" y="97984"/>
                        <a:pt x="45494" y="96502"/>
                      </a:cubicBezTo>
                      <a:cubicBezTo>
                        <a:pt x="119564" y="92799"/>
                        <a:pt x="193635" y="108353"/>
                        <a:pt x="266964" y="87614"/>
                      </a:cubicBezTo>
                      <a:cubicBezTo>
                        <a:pt x="272149" y="86132"/>
                        <a:pt x="278816" y="86873"/>
                        <a:pt x="283260" y="89095"/>
                      </a:cubicBezTo>
                      <a:cubicBezTo>
                        <a:pt x="316591" y="105391"/>
                        <a:pt x="352145" y="93539"/>
                        <a:pt x="386218" y="97243"/>
                      </a:cubicBezTo>
                      <a:cubicBezTo>
                        <a:pt x="391402" y="97984"/>
                        <a:pt x="398069" y="94280"/>
                        <a:pt x="396587" y="92058"/>
                      </a:cubicBezTo>
                      <a:cubicBezTo>
                        <a:pt x="382514" y="69096"/>
                        <a:pt x="408439" y="63911"/>
                        <a:pt x="415846" y="51319"/>
                      </a:cubicBezTo>
                      <a:cubicBezTo>
                        <a:pt x="423253" y="37986"/>
                        <a:pt x="424734" y="28357"/>
                        <a:pt x="419549" y="13543"/>
                      </a:cubicBezTo>
                      <a:cubicBezTo>
                        <a:pt x="412883" y="-2752"/>
                        <a:pt x="401032" y="211"/>
                        <a:pt x="389180" y="21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6" name="Freeform: Shape 287">
                  <a:extLst>
                    <a:ext uri="{FF2B5EF4-FFF2-40B4-BE49-F238E27FC236}">
                      <a16:creationId xmlns="" xmlns:a16="http://schemas.microsoft.com/office/drawing/2014/main" id="{40ABE274-304C-4355-B690-BAA1F23A1FA4}"/>
                    </a:ext>
                  </a:extLst>
                </p:cNvPr>
                <p:cNvSpPr/>
                <p:nvPr/>
              </p:nvSpPr>
              <p:spPr>
                <a:xfrm>
                  <a:off x="10978858" y="4450105"/>
                  <a:ext cx="70974" cy="50145"/>
                </a:xfrm>
                <a:custGeom>
                  <a:avLst/>
                  <a:gdLst>
                    <a:gd name="connsiteX0" fmla="*/ 43568 w 70974"/>
                    <a:gd name="connsiteY0" fmla="*/ 1808 h 50145"/>
                    <a:gd name="connsiteX1" fmla="*/ 4311 w 70974"/>
                    <a:gd name="connsiteY1" fmla="*/ 22547 h 50145"/>
                    <a:gd name="connsiteX2" fmla="*/ 19866 w 70974"/>
                    <a:gd name="connsiteY2" fmla="*/ 39584 h 50145"/>
                    <a:gd name="connsiteX3" fmla="*/ 70975 w 70974"/>
                    <a:gd name="connsiteY3" fmla="*/ 31436 h 50145"/>
                    <a:gd name="connsiteX4" fmla="*/ 43568 w 70974"/>
                    <a:gd name="connsiteY4" fmla="*/ 1808 h 5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74" h="50145">
                      <a:moveTo>
                        <a:pt x="43568" y="1808"/>
                      </a:moveTo>
                      <a:cubicBezTo>
                        <a:pt x="25791" y="-5599"/>
                        <a:pt x="12459" y="11437"/>
                        <a:pt x="4311" y="22547"/>
                      </a:cubicBezTo>
                      <a:cubicBezTo>
                        <a:pt x="-9762" y="41806"/>
                        <a:pt x="14680" y="33658"/>
                        <a:pt x="19866" y="39584"/>
                      </a:cubicBezTo>
                      <a:cubicBezTo>
                        <a:pt x="41347" y="62545"/>
                        <a:pt x="55419" y="42546"/>
                        <a:pt x="70975" y="31436"/>
                      </a:cubicBezTo>
                      <a:cubicBezTo>
                        <a:pt x="70975" y="13659"/>
                        <a:pt x="55419" y="6252"/>
                        <a:pt x="43568" y="180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288">
                  <a:extLst>
                    <a:ext uri="{FF2B5EF4-FFF2-40B4-BE49-F238E27FC236}">
                      <a16:creationId xmlns="" xmlns:a16="http://schemas.microsoft.com/office/drawing/2014/main" id="{EF2A7C06-813F-44DF-B9FE-E6E6DF9B8621}"/>
                    </a:ext>
                  </a:extLst>
                </p:cNvPr>
                <p:cNvSpPr/>
                <p:nvPr/>
              </p:nvSpPr>
              <p:spPr>
                <a:xfrm>
                  <a:off x="9208811" y="4399738"/>
                  <a:ext cx="61108" cy="32614"/>
                </a:xfrm>
                <a:custGeom>
                  <a:avLst/>
                  <a:gdLst>
                    <a:gd name="connsiteX0" fmla="*/ 3333 w 61108"/>
                    <a:gd name="connsiteY0" fmla="*/ 6250 h 32614"/>
                    <a:gd name="connsiteX1" fmla="*/ 3333 w 61108"/>
                    <a:gd name="connsiteY1" fmla="*/ 21805 h 32614"/>
                    <a:gd name="connsiteX2" fmla="*/ 46294 w 61108"/>
                    <a:gd name="connsiteY2" fmla="*/ 29953 h 32614"/>
                    <a:gd name="connsiteX3" fmla="*/ 61108 w 61108"/>
                    <a:gd name="connsiteY3" fmla="*/ 22546 h 32614"/>
                    <a:gd name="connsiteX4" fmla="*/ 42591 w 61108"/>
                    <a:gd name="connsiteY4" fmla="*/ 11435 h 32614"/>
                    <a:gd name="connsiteX5" fmla="*/ 3333 w 61108"/>
                    <a:gd name="connsiteY5" fmla="*/ 6250 h 3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108" h="32614">
                      <a:moveTo>
                        <a:pt x="3333" y="6250"/>
                      </a:moveTo>
                      <a:cubicBezTo>
                        <a:pt x="-1111" y="9954"/>
                        <a:pt x="-1111" y="17361"/>
                        <a:pt x="3333" y="21805"/>
                      </a:cubicBezTo>
                      <a:cubicBezTo>
                        <a:pt x="15926" y="32916"/>
                        <a:pt x="30740" y="35138"/>
                        <a:pt x="46294" y="29953"/>
                      </a:cubicBezTo>
                      <a:cubicBezTo>
                        <a:pt x="51479" y="28471"/>
                        <a:pt x="55924" y="25509"/>
                        <a:pt x="61108" y="22546"/>
                      </a:cubicBezTo>
                      <a:cubicBezTo>
                        <a:pt x="56664" y="9213"/>
                        <a:pt x="47775" y="15139"/>
                        <a:pt x="42591" y="11435"/>
                      </a:cubicBezTo>
                      <a:cubicBezTo>
                        <a:pt x="29999" y="2547"/>
                        <a:pt x="17407" y="-6342"/>
                        <a:pt x="3333" y="625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289">
                  <a:extLst>
                    <a:ext uri="{FF2B5EF4-FFF2-40B4-BE49-F238E27FC236}">
                      <a16:creationId xmlns="" xmlns:a16="http://schemas.microsoft.com/office/drawing/2014/main" id="{A341CFA6-459C-4E88-9478-0708DF5D654C}"/>
                    </a:ext>
                  </a:extLst>
                </p:cNvPr>
                <p:cNvSpPr/>
                <p:nvPr/>
              </p:nvSpPr>
              <p:spPr>
                <a:xfrm>
                  <a:off x="10103212" y="4476218"/>
                  <a:ext cx="54812" cy="23939"/>
                </a:xfrm>
                <a:custGeom>
                  <a:avLst/>
                  <a:gdLst>
                    <a:gd name="connsiteX0" fmla="*/ 0 w 54812"/>
                    <a:gd name="connsiteY0" fmla="*/ 20137 h 23939"/>
                    <a:gd name="connsiteX1" fmla="*/ 54812 w 54812"/>
                    <a:gd name="connsiteY1" fmla="*/ 21618 h 23939"/>
                    <a:gd name="connsiteX2" fmla="*/ 0 w 54812"/>
                    <a:gd name="connsiteY2" fmla="*/ 20137 h 2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12" h="23939">
                      <a:moveTo>
                        <a:pt x="0" y="20137"/>
                      </a:moveTo>
                      <a:cubicBezTo>
                        <a:pt x="18518" y="26062"/>
                        <a:pt x="34813" y="23840"/>
                        <a:pt x="54812" y="21618"/>
                      </a:cubicBezTo>
                      <a:cubicBezTo>
                        <a:pt x="35554" y="-10232"/>
                        <a:pt x="19258" y="-3566"/>
                        <a:pt x="0" y="2013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290">
                  <a:extLst>
                    <a:ext uri="{FF2B5EF4-FFF2-40B4-BE49-F238E27FC236}">
                      <a16:creationId xmlns="" xmlns:a16="http://schemas.microsoft.com/office/drawing/2014/main" id="{B4C90060-5CB7-448B-B153-29F02FB43426}"/>
                    </a:ext>
                  </a:extLst>
                </p:cNvPr>
                <p:cNvSpPr/>
                <p:nvPr/>
              </p:nvSpPr>
              <p:spPr>
                <a:xfrm>
                  <a:off x="10996336" y="4399956"/>
                  <a:ext cx="28567" cy="26031"/>
                </a:xfrm>
                <a:custGeom>
                  <a:avLst/>
                  <a:gdLst>
                    <a:gd name="connsiteX0" fmla="*/ 166 w 28567"/>
                    <a:gd name="connsiteY0" fmla="*/ 13440 h 26031"/>
                    <a:gd name="connsiteX1" fmla="*/ 9796 w 28567"/>
                    <a:gd name="connsiteY1" fmla="*/ 26032 h 26031"/>
                    <a:gd name="connsiteX2" fmla="*/ 27573 w 28567"/>
                    <a:gd name="connsiteY2" fmla="*/ 8995 h 26031"/>
                    <a:gd name="connsiteX3" fmla="*/ 17943 w 28567"/>
                    <a:gd name="connsiteY3" fmla="*/ 107 h 26031"/>
                    <a:gd name="connsiteX4" fmla="*/ 166 w 28567"/>
                    <a:gd name="connsiteY4" fmla="*/ 13440 h 2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67" h="26031">
                      <a:moveTo>
                        <a:pt x="166" y="13440"/>
                      </a:moveTo>
                      <a:cubicBezTo>
                        <a:pt x="-574" y="20106"/>
                        <a:pt x="907" y="23809"/>
                        <a:pt x="9796" y="26032"/>
                      </a:cubicBezTo>
                      <a:cubicBezTo>
                        <a:pt x="15721" y="20847"/>
                        <a:pt x="23869" y="16402"/>
                        <a:pt x="27573" y="8995"/>
                      </a:cubicBezTo>
                      <a:cubicBezTo>
                        <a:pt x="31276" y="3070"/>
                        <a:pt x="23869" y="107"/>
                        <a:pt x="17943" y="107"/>
                      </a:cubicBezTo>
                      <a:cubicBezTo>
                        <a:pt x="9055" y="-634"/>
                        <a:pt x="1648" y="2329"/>
                        <a:pt x="166" y="1344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91">
                  <a:extLst>
                    <a:ext uri="{FF2B5EF4-FFF2-40B4-BE49-F238E27FC236}">
                      <a16:creationId xmlns="" xmlns:a16="http://schemas.microsoft.com/office/drawing/2014/main" id="{83D16421-7070-4354-8749-D4B1AE72A15F}"/>
                    </a:ext>
                  </a:extLst>
                </p:cNvPr>
                <p:cNvSpPr/>
                <p:nvPr/>
              </p:nvSpPr>
              <p:spPr>
                <a:xfrm>
                  <a:off x="9138049" y="2353422"/>
                  <a:ext cx="594810" cy="97389"/>
                </a:xfrm>
                <a:custGeom>
                  <a:avLst/>
                  <a:gdLst>
                    <a:gd name="connsiteX0" fmla="*/ 42986 w 594810"/>
                    <a:gd name="connsiteY0" fmla="*/ 97106 h 97389"/>
                    <a:gd name="connsiteX1" fmla="*/ 51133 w 594810"/>
                    <a:gd name="connsiteY1" fmla="*/ 63034 h 97389"/>
                    <a:gd name="connsiteX2" fmla="*/ 91872 w 594810"/>
                    <a:gd name="connsiteY2" fmla="*/ 76367 h 97389"/>
                    <a:gd name="connsiteX3" fmla="*/ 112612 w 594810"/>
                    <a:gd name="connsiteY3" fmla="*/ 84514 h 97389"/>
                    <a:gd name="connsiteX4" fmla="*/ 147425 w 594810"/>
                    <a:gd name="connsiteY4" fmla="*/ 97106 h 97389"/>
                    <a:gd name="connsiteX5" fmla="*/ 569627 w 594810"/>
                    <a:gd name="connsiteY5" fmla="*/ 96366 h 97389"/>
                    <a:gd name="connsiteX6" fmla="*/ 594811 w 594810"/>
                    <a:gd name="connsiteY6" fmla="*/ 91181 h 97389"/>
                    <a:gd name="connsiteX7" fmla="*/ 558516 w 594810"/>
                    <a:gd name="connsiteY7" fmla="*/ 30443 h 97389"/>
                    <a:gd name="connsiteX8" fmla="*/ 522963 w 594810"/>
                    <a:gd name="connsiteY8" fmla="*/ 74 h 97389"/>
                    <a:gd name="connsiteX9" fmla="*/ 300751 w 594810"/>
                    <a:gd name="connsiteY9" fmla="*/ 2296 h 97389"/>
                    <a:gd name="connsiteX10" fmla="*/ 47430 w 594810"/>
                    <a:gd name="connsiteY10" fmla="*/ 74 h 97389"/>
                    <a:gd name="connsiteX11" fmla="*/ 25209 w 594810"/>
                    <a:gd name="connsiteY11" fmla="*/ 27480 h 97389"/>
                    <a:gd name="connsiteX12" fmla="*/ 11135 w 594810"/>
                    <a:gd name="connsiteY12" fmla="*/ 69700 h 97389"/>
                    <a:gd name="connsiteX13" fmla="*/ 25 w 594810"/>
                    <a:gd name="connsiteY13" fmla="*/ 97106 h 97389"/>
                    <a:gd name="connsiteX14" fmla="*/ 42986 w 594810"/>
                    <a:gd name="connsiteY14" fmla="*/ 97106 h 97389"/>
                    <a:gd name="connsiteX15" fmla="*/ 100761 w 594810"/>
                    <a:gd name="connsiteY15" fmla="*/ 11185 h 97389"/>
                    <a:gd name="connsiteX16" fmla="*/ 120019 w 594810"/>
                    <a:gd name="connsiteY16" fmla="*/ 39331 h 97389"/>
                    <a:gd name="connsiteX17" fmla="*/ 87428 w 594810"/>
                    <a:gd name="connsiteY17" fmla="*/ 32665 h 97389"/>
                    <a:gd name="connsiteX18" fmla="*/ 100761 w 594810"/>
                    <a:gd name="connsiteY18" fmla="*/ 11185 h 9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94810" h="97389">
                      <a:moveTo>
                        <a:pt x="42986" y="97106"/>
                      </a:moveTo>
                      <a:cubicBezTo>
                        <a:pt x="51874" y="88959"/>
                        <a:pt x="47430" y="76367"/>
                        <a:pt x="51133" y="63034"/>
                      </a:cubicBezTo>
                      <a:cubicBezTo>
                        <a:pt x="63726" y="74145"/>
                        <a:pt x="73354" y="88959"/>
                        <a:pt x="91872" y="76367"/>
                      </a:cubicBezTo>
                      <a:cubicBezTo>
                        <a:pt x="95576" y="74145"/>
                        <a:pt x="108909" y="79329"/>
                        <a:pt x="112612" y="84514"/>
                      </a:cubicBezTo>
                      <a:cubicBezTo>
                        <a:pt x="122241" y="97847"/>
                        <a:pt x="134093" y="97106"/>
                        <a:pt x="147425" y="97106"/>
                      </a:cubicBezTo>
                      <a:cubicBezTo>
                        <a:pt x="288159" y="97106"/>
                        <a:pt x="428893" y="97106"/>
                        <a:pt x="569627" y="96366"/>
                      </a:cubicBezTo>
                      <a:cubicBezTo>
                        <a:pt x="577034" y="96366"/>
                        <a:pt x="586663" y="100810"/>
                        <a:pt x="594811" y="91181"/>
                      </a:cubicBezTo>
                      <a:cubicBezTo>
                        <a:pt x="569627" y="77848"/>
                        <a:pt x="557776" y="56368"/>
                        <a:pt x="558516" y="30443"/>
                      </a:cubicBezTo>
                      <a:cubicBezTo>
                        <a:pt x="558516" y="3778"/>
                        <a:pt x="546665" y="-667"/>
                        <a:pt x="522963" y="74"/>
                      </a:cubicBezTo>
                      <a:cubicBezTo>
                        <a:pt x="448892" y="2296"/>
                        <a:pt x="374822" y="2296"/>
                        <a:pt x="300751" y="2296"/>
                      </a:cubicBezTo>
                      <a:cubicBezTo>
                        <a:pt x="216311" y="2296"/>
                        <a:pt x="131870" y="1555"/>
                        <a:pt x="47430" y="74"/>
                      </a:cubicBezTo>
                      <a:cubicBezTo>
                        <a:pt x="25949" y="-667"/>
                        <a:pt x="20765" y="5259"/>
                        <a:pt x="25209" y="27480"/>
                      </a:cubicBezTo>
                      <a:cubicBezTo>
                        <a:pt x="27431" y="40813"/>
                        <a:pt x="36319" y="62293"/>
                        <a:pt x="11135" y="69700"/>
                      </a:cubicBezTo>
                      <a:cubicBezTo>
                        <a:pt x="15580" y="81552"/>
                        <a:pt x="-716" y="85996"/>
                        <a:pt x="25" y="97106"/>
                      </a:cubicBezTo>
                      <a:cubicBezTo>
                        <a:pt x="14839" y="97106"/>
                        <a:pt x="28912" y="97106"/>
                        <a:pt x="42986" y="97106"/>
                      </a:cubicBezTo>
                      <a:close/>
                      <a:moveTo>
                        <a:pt x="100761" y="11185"/>
                      </a:moveTo>
                      <a:cubicBezTo>
                        <a:pt x="100020" y="24517"/>
                        <a:pt x="100761" y="37850"/>
                        <a:pt x="120019" y="39331"/>
                      </a:cubicBezTo>
                      <a:cubicBezTo>
                        <a:pt x="104465" y="45257"/>
                        <a:pt x="93354" y="43035"/>
                        <a:pt x="87428" y="32665"/>
                      </a:cubicBezTo>
                      <a:cubicBezTo>
                        <a:pt x="81502" y="23777"/>
                        <a:pt x="88169" y="16370"/>
                        <a:pt x="100761" y="1118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92">
                  <a:extLst>
                    <a:ext uri="{FF2B5EF4-FFF2-40B4-BE49-F238E27FC236}">
                      <a16:creationId xmlns="" xmlns:a16="http://schemas.microsoft.com/office/drawing/2014/main" id="{FDB755C7-2788-45F2-9D1C-135AC47473A5}"/>
                    </a:ext>
                  </a:extLst>
                </p:cNvPr>
                <p:cNvSpPr/>
                <p:nvPr/>
              </p:nvSpPr>
              <p:spPr>
                <a:xfrm>
                  <a:off x="8857019" y="2352659"/>
                  <a:ext cx="272083" cy="99724"/>
                </a:xfrm>
                <a:custGeom>
                  <a:avLst/>
                  <a:gdLst>
                    <a:gd name="connsiteX0" fmla="*/ 36622 w 272083"/>
                    <a:gd name="connsiteY0" fmla="*/ 98609 h 99724"/>
                    <a:gd name="connsiteX1" fmla="*/ 157357 w 272083"/>
                    <a:gd name="connsiteY1" fmla="*/ 99350 h 99724"/>
                    <a:gd name="connsiteX2" fmla="*/ 224021 w 272083"/>
                    <a:gd name="connsiteY2" fmla="*/ 61574 h 99724"/>
                    <a:gd name="connsiteX3" fmla="*/ 235872 w 272083"/>
                    <a:gd name="connsiteY3" fmla="*/ 43056 h 99724"/>
                    <a:gd name="connsiteX4" fmla="*/ 249946 w 272083"/>
                    <a:gd name="connsiteY4" fmla="*/ 34168 h 99724"/>
                    <a:gd name="connsiteX5" fmla="*/ 271426 w 272083"/>
                    <a:gd name="connsiteY5" fmla="*/ 11206 h 99724"/>
                    <a:gd name="connsiteX6" fmla="*/ 243279 w 272083"/>
                    <a:gd name="connsiteY6" fmla="*/ 2318 h 99724"/>
                    <a:gd name="connsiteX7" fmla="*/ 58103 w 272083"/>
                    <a:gd name="connsiteY7" fmla="*/ 2318 h 99724"/>
                    <a:gd name="connsiteX8" fmla="*/ 34401 w 272083"/>
                    <a:gd name="connsiteY8" fmla="*/ 10465 h 99724"/>
                    <a:gd name="connsiteX9" fmla="*/ 57362 w 272083"/>
                    <a:gd name="connsiteY9" fmla="*/ 23798 h 99724"/>
                    <a:gd name="connsiteX10" fmla="*/ 76620 w 272083"/>
                    <a:gd name="connsiteY10" fmla="*/ 34168 h 99724"/>
                    <a:gd name="connsiteX11" fmla="*/ 56622 w 272083"/>
                    <a:gd name="connsiteY11" fmla="*/ 54908 h 99724"/>
                    <a:gd name="connsiteX12" fmla="*/ 20327 w 272083"/>
                    <a:gd name="connsiteY12" fmla="*/ 56389 h 99724"/>
                    <a:gd name="connsiteX13" fmla="*/ 4032 w 272083"/>
                    <a:gd name="connsiteY13" fmla="*/ 78610 h 99724"/>
                    <a:gd name="connsiteX14" fmla="*/ 36622 w 272083"/>
                    <a:gd name="connsiteY14" fmla="*/ 98609 h 9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2083" h="99724">
                      <a:moveTo>
                        <a:pt x="36622" y="98609"/>
                      </a:moveTo>
                      <a:cubicBezTo>
                        <a:pt x="76620" y="97869"/>
                        <a:pt x="117359" y="95647"/>
                        <a:pt x="157357" y="99350"/>
                      </a:cubicBezTo>
                      <a:cubicBezTo>
                        <a:pt x="190689" y="102313"/>
                        <a:pt x="209207" y="87499"/>
                        <a:pt x="224021" y="61574"/>
                      </a:cubicBezTo>
                      <a:cubicBezTo>
                        <a:pt x="227724" y="55648"/>
                        <a:pt x="226984" y="45279"/>
                        <a:pt x="235872" y="43056"/>
                      </a:cubicBezTo>
                      <a:cubicBezTo>
                        <a:pt x="240316" y="40094"/>
                        <a:pt x="244761" y="34909"/>
                        <a:pt x="249946" y="34168"/>
                      </a:cubicBezTo>
                      <a:cubicBezTo>
                        <a:pt x="262537" y="31205"/>
                        <a:pt x="275130" y="28242"/>
                        <a:pt x="271426" y="11206"/>
                      </a:cubicBezTo>
                      <a:cubicBezTo>
                        <a:pt x="267723" y="-5830"/>
                        <a:pt x="252909" y="2318"/>
                        <a:pt x="243279" y="2318"/>
                      </a:cubicBezTo>
                      <a:cubicBezTo>
                        <a:pt x="181801" y="1577"/>
                        <a:pt x="119582" y="1577"/>
                        <a:pt x="58103" y="2318"/>
                      </a:cubicBezTo>
                      <a:cubicBezTo>
                        <a:pt x="50696" y="2318"/>
                        <a:pt x="35141" y="-6571"/>
                        <a:pt x="34401" y="10465"/>
                      </a:cubicBezTo>
                      <a:cubicBezTo>
                        <a:pt x="34401" y="23057"/>
                        <a:pt x="43289" y="28242"/>
                        <a:pt x="57362" y="23798"/>
                      </a:cubicBezTo>
                      <a:cubicBezTo>
                        <a:pt x="62547" y="22317"/>
                        <a:pt x="78843" y="23798"/>
                        <a:pt x="76620" y="34168"/>
                      </a:cubicBezTo>
                      <a:cubicBezTo>
                        <a:pt x="75139" y="41575"/>
                        <a:pt x="74399" y="57871"/>
                        <a:pt x="56622" y="54908"/>
                      </a:cubicBezTo>
                      <a:cubicBezTo>
                        <a:pt x="44771" y="53426"/>
                        <a:pt x="31438" y="58611"/>
                        <a:pt x="20327" y="56389"/>
                      </a:cubicBezTo>
                      <a:cubicBezTo>
                        <a:pt x="-3375" y="51945"/>
                        <a:pt x="-2635" y="62315"/>
                        <a:pt x="4032" y="78610"/>
                      </a:cubicBezTo>
                      <a:cubicBezTo>
                        <a:pt x="7735" y="97869"/>
                        <a:pt x="21068" y="98609"/>
                        <a:pt x="36622" y="986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Freeform: Shape 293">
                  <a:extLst>
                    <a:ext uri="{FF2B5EF4-FFF2-40B4-BE49-F238E27FC236}">
                      <a16:creationId xmlns="" xmlns:a16="http://schemas.microsoft.com/office/drawing/2014/main" id="{B208AB77-FE5A-4224-B89A-FD5E4AD723E3}"/>
                    </a:ext>
                  </a:extLst>
                </p:cNvPr>
                <p:cNvSpPr/>
                <p:nvPr/>
              </p:nvSpPr>
              <p:spPr>
                <a:xfrm>
                  <a:off x="8780211" y="2354181"/>
                  <a:ext cx="77876" cy="97260"/>
                </a:xfrm>
                <a:custGeom>
                  <a:avLst/>
                  <a:gdLst>
                    <a:gd name="connsiteX0" fmla="*/ 843 w 77876"/>
                    <a:gd name="connsiteY0" fmla="*/ 95606 h 97260"/>
                    <a:gd name="connsiteX1" fmla="*/ 54174 w 77876"/>
                    <a:gd name="connsiteY1" fmla="*/ 97088 h 97260"/>
                    <a:gd name="connsiteX2" fmla="*/ 77877 w 77876"/>
                    <a:gd name="connsiteY2" fmla="*/ 77089 h 97260"/>
                    <a:gd name="connsiteX3" fmla="*/ 46767 w 77876"/>
                    <a:gd name="connsiteY3" fmla="*/ 31165 h 97260"/>
                    <a:gd name="connsiteX4" fmla="*/ 48249 w 77876"/>
                    <a:gd name="connsiteY4" fmla="*/ 21536 h 97260"/>
                    <a:gd name="connsiteX5" fmla="*/ 26028 w 77876"/>
                    <a:gd name="connsiteY5" fmla="*/ 55 h 97260"/>
                    <a:gd name="connsiteX6" fmla="*/ 103 w 77876"/>
                    <a:gd name="connsiteY6" fmla="*/ 18573 h 97260"/>
                    <a:gd name="connsiteX7" fmla="*/ 843 w 77876"/>
                    <a:gd name="connsiteY7" fmla="*/ 95606 h 9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876" h="97260">
                      <a:moveTo>
                        <a:pt x="843" y="95606"/>
                      </a:moveTo>
                      <a:cubicBezTo>
                        <a:pt x="18621" y="96347"/>
                        <a:pt x="36398" y="95606"/>
                        <a:pt x="54174" y="97088"/>
                      </a:cubicBezTo>
                      <a:cubicBezTo>
                        <a:pt x="70470" y="98569"/>
                        <a:pt x="75654" y="90421"/>
                        <a:pt x="77877" y="77089"/>
                      </a:cubicBezTo>
                      <a:cubicBezTo>
                        <a:pt x="37138" y="72644"/>
                        <a:pt x="36398" y="71163"/>
                        <a:pt x="46767" y="31165"/>
                      </a:cubicBezTo>
                      <a:cubicBezTo>
                        <a:pt x="47508" y="28202"/>
                        <a:pt x="48249" y="24499"/>
                        <a:pt x="48249" y="21536"/>
                      </a:cubicBezTo>
                      <a:cubicBezTo>
                        <a:pt x="48989" y="5981"/>
                        <a:pt x="41582" y="-685"/>
                        <a:pt x="26028" y="55"/>
                      </a:cubicBezTo>
                      <a:cubicBezTo>
                        <a:pt x="13435" y="796"/>
                        <a:pt x="-1379" y="-3648"/>
                        <a:pt x="103" y="18573"/>
                      </a:cubicBezTo>
                      <a:cubicBezTo>
                        <a:pt x="1584" y="44498"/>
                        <a:pt x="843" y="70422"/>
                        <a:pt x="843" y="9560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294">
                  <a:extLst>
                    <a:ext uri="{FF2B5EF4-FFF2-40B4-BE49-F238E27FC236}">
                      <a16:creationId xmlns="" xmlns:a16="http://schemas.microsoft.com/office/drawing/2014/main" id="{D9D5EB53-5123-4E03-BE9C-F7AD35CDD4A1}"/>
                    </a:ext>
                  </a:extLst>
                </p:cNvPr>
                <p:cNvSpPr/>
                <p:nvPr/>
              </p:nvSpPr>
              <p:spPr>
                <a:xfrm>
                  <a:off x="9760673" y="2353266"/>
                  <a:ext cx="2430037" cy="263179"/>
                </a:xfrm>
                <a:custGeom>
                  <a:avLst/>
                  <a:gdLst>
                    <a:gd name="connsiteX0" fmla="*/ 33666 w 2430037"/>
                    <a:gd name="connsiteY0" fmla="*/ 79485 h 263179"/>
                    <a:gd name="connsiteX1" fmla="*/ 48480 w 2430037"/>
                    <a:gd name="connsiteY1" fmla="*/ 80226 h 263179"/>
                    <a:gd name="connsiteX2" fmla="*/ 71441 w 2430037"/>
                    <a:gd name="connsiteY2" fmla="*/ 96521 h 263179"/>
                    <a:gd name="connsiteX3" fmla="*/ 1056579 w 2430037"/>
                    <a:gd name="connsiteY3" fmla="*/ 97262 h 263179"/>
                    <a:gd name="connsiteX4" fmla="*/ 1346935 w 2430037"/>
                    <a:gd name="connsiteY4" fmla="*/ 97262 h 263179"/>
                    <a:gd name="connsiteX5" fmla="*/ 1368415 w 2430037"/>
                    <a:gd name="connsiteY5" fmla="*/ 66893 h 263179"/>
                    <a:gd name="connsiteX6" fmla="*/ 1371378 w 2430037"/>
                    <a:gd name="connsiteY6" fmla="*/ 41709 h 263179"/>
                    <a:gd name="connsiteX7" fmla="*/ 1428412 w 2430037"/>
                    <a:gd name="connsiteY7" fmla="*/ 77263 h 263179"/>
                    <a:gd name="connsiteX8" fmla="*/ 1467670 w 2430037"/>
                    <a:gd name="connsiteY8" fmla="*/ 97262 h 263179"/>
                    <a:gd name="connsiteX9" fmla="*/ 2053567 w 2430037"/>
                    <a:gd name="connsiteY9" fmla="*/ 97262 h 263179"/>
                    <a:gd name="connsiteX10" fmla="*/ 2200227 w 2430037"/>
                    <a:gd name="connsiteY10" fmla="*/ 140964 h 263179"/>
                    <a:gd name="connsiteX11" fmla="*/ 2274297 w 2430037"/>
                    <a:gd name="connsiteY11" fmla="*/ 138742 h 263179"/>
                    <a:gd name="connsiteX12" fmla="*/ 2296519 w 2430037"/>
                    <a:gd name="connsiteY12" fmla="*/ 129112 h 263179"/>
                    <a:gd name="connsiteX13" fmla="*/ 2389847 w 2430037"/>
                    <a:gd name="connsiteY13" fmla="*/ 219478 h 263179"/>
                    <a:gd name="connsiteX14" fmla="*/ 2426882 w 2430037"/>
                    <a:gd name="connsiteY14" fmla="*/ 263180 h 263179"/>
                    <a:gd name="connsiteX15" fmla="*/ 2429845 w 2430037"/>
                    <a:gd name="connsiteY15" fmla="*/ 245403 h 263179"/>
                    <a:gd name="connsiteX16" fmla="*/ 2183190 w 2430037"/>
                    <a:gd name="connsiteY16" fmla="*/ 3192 h 263179"/>
                    <a:gd name="connsiteX17" fmla="*/ 2140229 w 2430037"/>
                    <a:gd name="connsiteY17" fmla="*/ 29858 h 263179"/>
                    <a:gd name="connsiteX18" fmla="*/ 2098009 w 2430037"/>
                    <a:gd name="connsiteY18" fmla="*/ 62449 h 263179"/>
                    <a:gd name="connsiteX19" fmla="*/ 2078751 w 2430037"/>
                    <a:gd name="connsiteY19" fmla="*/ 46153 h 263179"/>
                    <a:gd name="connsiteX20" fmla="*/ 2101713 w 2430037"/>
                    <a:gd name="connsiteY20" fmla="*/ 3933 h 263179"/>
                    <a:gd name="connsiteX21" fmla="*/ 2073566 w 2430037"/>
                    <a:gd name="connsiteY21" fmla="*/ 2452 h 263179"/>
                    <a:gd name="connsiteX22" fmla="*/ 1980978 w 2430037"/>
                    <a:gd name="connsiteY22" fmla="*/ 16525 h 263179"/>
                    <a:gd name="connsiteX23" fmla="*/ 1969867 w 2430037"/>
                    <a:gd name="connsiteY23" fmla="*/ 17266 h 263179"/>
                    <a:gd name="connsiteX24" fmla="*/ 1915796 w 2430037"/>
                    <a:gd name="connsiteY24" fmla="*/ 2452 h 263179"/>
                    <a:gd name="connsiteX25" fmla="*/ 1168425 w 2430037"/>
                    <a:gd name="connsiteY25" fmla="*/ 3933 h 263179"/>
                    <a:gd name="connsiteX26" fmla="*/ 444015 w 2430037"/>
                    <a:gd name="connsiteY26" fmla="*/ 3933 h 263179"/>
                    <a:gd name="connsiteX27" fmla="*/ 431424 w 2430037"/>
                    <a:gd name="connsiteY27" fmla="*/ 48376 h 263179"/>
                    <a:gd name="connsiteX28" fmla="*/ 401795 w 2430037"/>
                    <a:gd name="connsiteY28" fmla="*/ 22451 h 263179"/>
                    <a:gd name="connsiteX29" fmla="*/ 372167 w 2430037"/>
                    <a:gd name="connsiteY29" fmla="*/ 2452 h 263179"/>
                    <a:gd name="connsiteX30" fmla="*/ 98106 w 2430037"/>
                    <a:gd name="connsiteY30" fmla="*/ 3192 h 263179"/>
                    <a:gd name="connsiteX31" fmla="*/ 9222 w 2430037"/>
                    <a:gd name="connsiteY31" fmla="*/ 32821 h 263179"/>
                    <a:gd name="connsiteX32" fmla="*/ 3296 w 2430037"/>
                    <a:gd name="connsiteY32" fmla="*/ 65412 h 263179"/>
                    <a:gd name="connsiteX33" fmla="*/ 33666 w 2430037"/>
                    <a:gd name="connsiteY33" fmla="*/ 79485 h 263179"/>
                    <a:gd name="connsiteX34" fmla="*/ 905475 w 2430037"/>
                    <a:gd name="connsiteY34" fmla="*/ 38006 h 263179"/>
                    <a:gd name="connsiteX35" fmla="*/ 938806 w 2430037"/>
                    <a:gd name="connsiteY35" fmla="*/ 59486 h 263179"/>
                    <a:gd name="connsiteX36" fmla="*/ 918808 w 2430037"/>
                    <a:gd name="connsiteY36" fmla="*/ 76522 h 263179"/>
                    <a:gd name="connsiteX37" fmla="*/ 892142 w 2430037"/>
                    <a:gd name="connsiteY37" fmla="*/ 49857 h 263179"/>
                    <a:gd name="connsiteX38" fmla="*/ 905475 w 2430037"/>
                    <a:gd name="connsiteY38" fmla="*/ 38006 h 263179"/>
                    <a:gd name="connsiteX39" fmla="*/ 821775 w 2430037"/>
                    <a:gd name="connsiteY39" fmla="*/ 32080 h 263179"/>
                    <a:gd name="connsiteX40" fmla="*/ 846218 w 2430037"/>
                    <a:gd name="connsiteY40" fmla="*/ 10600 h 263179"/>
                    <a:gd name="connsiteX41" fmla="*/ 862513 w 2430037"/>
                    <a:gd name="connsiteY41" fmla="*/ 40228 h 263179"/>
                    <a:gd name="connsiteX42" fmla="*/ 840292 w 2430037"/>
                    <a:gd name="connsiteY42" fmla="*/ 59486 h 263179"/>
                    <a:gd name="connsiteX43" fmla="*/ 809183 w 2430037"/>
                    <a:gd name="connsiteY43" fmla="*/ 59486 h 263179"/>
                    <a:gd name="connsiteX44" fmla="*/ 821775 w 2430037"/>
                    <a:gd name="connsiteY44" fmla="*/ 32080 h 26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430037" h="263179">
                      <a:moveTo>
                        <a:pt x="33666" y="79485"/>
                      </a:moveTo>
                      <a:cubicBezTo>
                        <a:pt x="38110" y="76522"/>
                        <a:pt x="51442" y="72819"/>
                        <a:pt x="48480" y="80226"/>
                      </a:cubicBezTo>
                      <a:cubicBezTo>
                        <a:pt x="36628" y="115039"/>
                        <a:pt x="65515" y="96521"/>
                        <a:pt x="71441" y="96521"/>
                      </a:cubicBezTo>
                      <a:cubicBezTo>
                        <a:pt x="399573" y="97262"/>
                        <a:pt x="727706" y="97262"/>
                        <a:pt x="1056579" y="97262"/>
                      </a:cubicBezTo>
                      <a:cubicBezTo>
                        <a:pt x="1153611" y="97262"/>
                        <a:pt x="1249902" y="97262"/>
                        <a:pt x="1346935" y="97262"/>
                      </a:cubicBezTo>
                      <a:cubicBezTo>
                        <a:pt x="1379526" y="97262"/>
                        <a:pt x="1380266" y="95040"/>
                        <a:pt x="1368415" y="66893"/>
                      </a:cubicBezTo>
                      <a:cubicBezTo>
                        <a:pt x="1365452" y="60227"/>
                        <a:pt x="1363971" y="51338"/>
                        <a:pt x="1371378" y="41709"/>
                      </a:cubicBezTo>
                      <a:cubicBezTo>
                        <a:pt x="1389896" y="55042"/>
                        <a:pt x="1418783" y="56523"/>
                        <a:pt x="1428412" y="77263"/>
                      </a:cubicBezTo>
                      <a:cubicBezTo>
                        <a:pt x="1438042" y="98743"/>
                        <a:pt x="1450633" y="97262"/>
                        <a:pt x="1467670" y="97262"/>
                      </a:cubicBezTo>
                      <a:cubicBezTo>
                        <a:pt x="1663216" y="97262"/>
                        <a:pt x="1858021" y="97262"/>
                        <a:pt x="2053567" y="97262"/>
                      </a:cubicBezTo>
                      <a:cubicBezTo>
                        <a:pt x="2106898" y="97262"/>
                        <a:pt x="2158006" y="109113"/>
                        <a:pt x="2200227" y="140964"/>
                      </a:cubicBezTo>
                      <a:cubicBezTo>
                        <a:pt x="2229855" y="163185"/>
                        <a:pt x="2249113" y="160963"/>
                        <a:pt x="2274297" y="138742"/>
                      </a:cubicBezTo>
                      <a:cubicBezTo>
                        <a:pt x="2277260" y="136519"/>
                        <a:pt x="2283926" y="122446"/>
                        <a:pt x="2296519" y="129112"/>
                      </a:cubicBezTo>
                      <a:cubicBezTo>
                        <a:pt x="2336516" y="150593"/>
                        <a:pt x="2369107" y="179480"/>
                        <a:pt x="2389847" y="219478"/>
                      </a:cubicBezTo>
                      <a:cubicBezTo>
                        <a:pt x="2398735" y="237255"/>
                        <a:pt x="2430586" y="234292"/>
                        <a:pt x="2426882" y="263180"/>
                      </a:cubicBezTo>
                      <a:cubicBezTo>
                        <a:pt x="2429104" y="256514"/>
                        <a:pt x="2430586" y="250588"/>
                        <a:pt x="2429845" y="245403"/>
                      </a:cubicBezTo>
                      <a:cubicBezTo>
                        <a:pt x="2410586" y="117261"/>
                        <a:pt x="2309851" y="19488"/>
                        <a:pt x="2183190" y="3192"/>
                      </a:cubicBezTo>
                      <a:cubicBezTo>
                        <a:pt x="2160969" y="230"/>
                        <a:pt x="2142452" y="-3474"/>
                        <a:pt x="2140229" y="29858"/>
                      </a:cubicBezTo>
                      <a:cubicBezTo>
                        <a:pt x="2138748" y="49857"/>
                        <a:pt x="2127638" y="73559"/>
                        <a:pt x="2098009" y="62449"/>
                      </a:cubicBezTo>
                      <a:cubicBezTo>
                        <a:pt x="2089862" y="59486"/>
                        <a:pt x="2078011" y="55783"/>
                        <a:pt x="2078751" y="46153"/>
                      </a:cubicBezTo>
                      <a:cubicBezTo>
                        <a:pt x="2080232" y="29858"/>
                        <a:pt x="2082455" y="12822"/>
                        <a:pt x="2101713" y="3933"/>
                      </a:cubicBezTo>
                      <a:cubicBezTo>
                        <a:pt x="2091343" y="1711"/>
                        <a:pt x="2080973" y="-1252"/>
                        <a:pt x="2073566" y="2452"/>
                      </a:cubicBezTo>
                      <a:cubicBezTo>
                        <a:pt x="2043938" y="17266"/>
                        <a:pt x="2009125" y="-6437"/>
                        <a:pt x="1980978" y="16525"/>
                      </a:cubicBezTo>
                      <a:cubicBezTo>
                        <a:pt x="1978016" y="18747"/>
                        <a:pt x="1972090" y="22451"/>
                        <a:pt x="1969867" y="17266"/>
                      </a:cubicBezTo>
                      <a:cubicBezTo>
                        <a:pt x="1957275" y="-7918"/>
                        <a:pt x="1934314" y="2452"/>
                        <a:pt x="1915796" y="2452"/>
                      </a:cubicBezTo>
                      <a:cubicBezTo>
                        <a:pt x="1666920" y="2452"/>
                        <a:pt x="1417302" y="3933"/>
                        <a:pt x="1168425" y="3933"/>
                      </a:cubicBezTo>
                      <a:cubicBezTo>
                        <a:pt x="928436" y="3933"/>
                        <a:pt x="688448" y="3933"/>
                        <a:pt x="444015" y="3933"/>
                      </a:cubicBezTo>
                      <a:cubicBezTo>
                        <a:pt x="456608" y="23932"/>
                        <a:pt x="449941" y="41709"/>
                        <a:pt x="431424" y="48376"/>
                      </a:cubicBezTo>
                      <a:cubicBezTo>
                        <a:pt x="426239" y="50598"/>
                        <a:pt x="403276" y="36524"/>
                        <a:pt x="401795" y="22451"/>
                      </a:cubicBezTo>
                      <a:cubicBezTo>
                        <a:pt x="399573" y="970"/>
                        <a:pt x="386981" y="2452"/>
                        <a:pt x="372167" y="2452"/>
                      </a:cubicBezTo>
                      <a:cubicBezTo>
                        <a:pt x="281060" y="3192"/>
                        <a:pt x="189214" y="970"/>
                        <a:pt x="98106" y="3192"/>
                      </a:cubicBezTo>
                      <a:cubicBezTo>
                        <a:pt x="67738" y="3933"/>
                        <a:pt x="29221" y="-15325"/>
                        <a:pt x="9222" y="32821"/>
                      </a:cubicBezTo>
                      <a:cubicBezTo>
                        <a:pt x="4037" y="45413"/>
                        <a:pt x="-4852" y="50598"/>
                        <a:pt x="3296" y="65412"/>
                      </a:cubicBezTo>
                      <a:cubicBezTo>
                        <a:pt x="8481" y="80226"/>
                        <a:pt x="15148" y="89855"/>
                        <a:pt x="33666" y="79485"/>
                      </a:cubicBezTo>
                      <a:close/>
                      <a:moveTo>
                        <a:pt x="905475" y="38006"/>
                      </a:moveTo>
                      <a:cubicBezTo>
                        <a:pt x="913622" y="51338"/>
                        <a:pt x="933622" y="45413"/>
                        <a:pt x="938806" y="59486"/>
                      </a:cubicBezTo>
                      <a:cubicBezTo>
                        <a:pt x="934362" y="69856"/>
                        <a:pt x="928436" y="78744"/>
                        <a:pt x="918808" y="76522"/>
                      </a:cubicBezTo>
                      <a:cubicBezTo>
                        <a:pt x="906215" y="72819"/>
                        <a:pt x="893624" y="64671"/>
                        <a:pt x="892142" y="49857"/>
                      </a:cubicBezTo>
                      <a:cubicBezTo>
                        <a:pt x="892142" y="43931"/>
                        <a:pt x="903252" y="34302"/>
                        <a:pt x="905475" y="38006"/>
                      </a:cubicBezTo>
                      <a:close/>
                      <a:moveTo>
                        <a:pt x="821775" y="32080"/>
                      </a:moveTo>
                      <a:cubicBezTo>
                        <a:pt x="823257" y="15784"/>
                        <a:pt x="835848" y="9118"/>
                        <a:pt x="846218" y="10600"/>
                      </a:cubicBezTo>
                      <a:cubicBezTo>
                        <a:pt x="859551" y="12822"/>
                        <a:pt x="860292" y="29858"/>
                        <a:pt x="862513" y="40228"/>
                      </a:cubicBezTo>
                      <a:cubicBezTo>
                        <a:pt x="865476" y="54301"/>
                        <a:pt x="851403" y="58005"/>
                        <a:pt x="840292" y="59486"/>
                      </a:cubicBezTo>
                      <a:cubicBezTo>
                        <a:pt x="831404" y="60967"/>
                        <a:pt x="821775" y="59486"/>
                        <a:pt x="809183" y="59486"/>
                      </a:cubicBezTo>
                      <a:cubicBezTo>
                        <a:pt x="814368" y="49857"/>
                        <a:pt x="821034" y="40968"/>
                        <a:pt x="821775" y="320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295">
                  <a:extLst>
                    <a:ext uri="{FF2B5EF4-FFF2-40B4-BE49-F238E27FC236}">
                      <a16:creationId xmlns="" xmlns:a16="http://schemas.microsoft.com/office/drawing/2014/main" id="{13985C09-95FB-4EC8-82C9-BA466CFADC81}"/>
                    </a:ext>
                  </a:extLst>
                </p:cNvPr>
                <p:cNvSpPr/>
                <p:nvPr/>
              </p:nvSpPr>
              <p:spPr>
                <a:xfrm>
                  <a:off x="11045388" y="2548750"/>
                  <a:ext cx="1145228" cy="1950567"/>
                </a:xfrm>
                <a:custGeom>
                  <a:avLst/>
                  <a:gdLst>
                    <a:gd name="connsiteX0" fmla="*/ 1140685 w 1145228"/>
                    <a:gd name="connsiteY0" fmla="*/ 81028 h 1950567"/>
                    <a:gd name="connsiteX1" fmla="*/ 1059949 w 1145228"/>
                    <a:gd name="connsiteY1" fmla="*/ 86213 h 1950567"/>
                    <a:gd name="connsiteX2" fmla="*/ 1080688 w 1145228"/>
                    <a:gd name="connsiteY2" fmla="*/ 76584 h 1950567"/>
                    <a:gd name="connsiteX3" fmla="*/ 1094022 w 1145228"/>
                    <a:gd name="connsiteY3" fmla="*/ 41771 h 1950567"/>
                    <a:gd name="connsiteX4" fmla="*/ 1001433 w 1145228"/>
                    <a:gd name="connsiteY4" fmla="*/ 291 h 1950567"/>
                    <a:gd name="connsiteX5" fmla="*/ 989582 w 1145228"/>
                    <a:gd name="connsiteY5" fmla="*/ 8439 h 1950567"/>
                    <a:gd name="connsiteX6" fmla="*/ 1026618 w 1145228"/>
                    <a:gd name="connsiteY6" fmla="*/ 76584 h 1950567"/>
                    <a:gd name="connsiteX7" fmla="*/ 1036246 w 1145228"/>
                    <a:gd name="connsiteY7" fmla="*/ 116582 h 1950567"/>
                    <a:gd name="connsiteX8" fmla="*/ 1035506 w 1145228"/>
                    <a:gd name="connsiteY8" fmla="*/ 319535 h 1950567"/>
                    <a:gd name="connsiteX9" fmla="*/ 1036246 w 1145228"/>
                    <a:gd name="connsiteY9" fmla="*/ 1633546 h 1950567"/>
                    <a:gd name="connsiteX10" fmla="*/ 1036246 w 1145228"/>
                    <a:gd name="connsiteY10" fmla="*/ 1633546 h 1950567"/>
                    <a:gd name="connsiteX11" fmla="*/ 1027358 w 1145228"/>
                    <a:gd name="connsiteY11" fmla="*/ 1675025 h 1950567"/>
                    <a:gd name="connsiteX12" fmla="*/ 1027358 w 1145228"/>
                    <a:gd name="connsiteY12" fmla="*/ 1675025 h 1950567"/>
                    <a:gd name="connsiteX13" fmla="*/ 1027358 w 1145228"/>
                    <a:gd name="connsiteY13" fmla="*/ 1675025 h 1950567"/>
                    <a:gd name="connsiteX14" fmla="*/ 709596 w 1145228"/>
                    <a:gd name="connsiteY14" fmla="*/ 1849831 h 1950567"/>
                    <a:gd name="connsiteX15" fmla="*/ 723669 w 1145228"/>
                    <a:gd name="connsiteY15" fmla="*/ 1877978 h 1950567"/>
                    <a:gd name="connsiteX16" fmla="*/ 707373 w 1145228"/>
                    <a:gd name="connsiteY16" fmla="*/ 1887607 h 1950567"/>
                    <a:gd name="connsiteX17" fmla="*/ 687374 w 1145228"/>
                    <a:gd name="connsiteY17" fmla="*/ 1875015 h 1950567"/>
                    <a:gd name="connsiteX18" fmla="*/ 683671 w 1145228"/>
                    <a:gd name="connsiteY18" fmla="*/ 1859461 h 1950567"/>
                    <a:gd name="connsiteX19" fmla="*/ 644413 w 1145228"/>
                    <a:gd name="connsiteY19" fmla="*/ 1872793 h 1950567"/>
                    <a:gd name="connsiteX20" fmla="*/ 650339 w 1145228"/>
                    <a:gd name="connsiteY20" fmla="*/ 1896496 h 1950567"/>
                    <a:gd name="connsiteX21" fmla="*/ 692559 w 1145228"/>
                    <a:gd name="connsiteY21" fmla="*/ 1925383 h 1950567"/>
                    <a:gd name="connsiteX22" fmla="*/ 654043 w 1145228"/>
                    <a:gd name="connsiteY22" fmla="*/ 1918717 h 1950567"/>
                    <a:gd name="connsiteX23" fmla="*/ 610341 w 1145228"/>
                    <a:gd name="connsiteY23" fmla="*/ 1894274 h 1950567"/>
                    <a:gd name="connsiteX24" fmla="*/ 636266 w 1145228"/>
                    <a:gd name="connsiteY24" fmla="*/ 1854276 h 1950567"/>
                    <a:gd name="connsiteX25" fmla="*/ 0 w 1145228"/>
                    <a:gd name="connsiteY25" fmla="*/ 1854276 h 1950567"/>
                    <a:gd name="connsiteX26" fmla="*/ 18518 w 1145228"/>
                    <a:gd name="connsiteY26" fmla="*/ 1903903 h 1950567"/>
                    <a:gd name="connsiteX27" fmla="*/ 32591 w 1145228"/>
                    <a:gd name="connsiteY27" fmla="*/ 1932050 h 1950567"/>
                    <a:gd name="connsiteX28" fmla="*/ 5185 w 1145228"/>
                    <a:gd name="connsiteY28" fmla="*/ 1932790 h 1950567"/>
                    <a:gd name="connsiteX29" fmla="*/ 17777 w 1145228"/>
                    <a:gd name="connsiteY29" fmla="*/ 1949086 h 1950567"/>
                    <a:gd name="connsiteX30" fmla="*/ 128142 w 1145228"/>
                    <a:gd name="connsiteY30" fmla="*/ 1949086 h 1950567"/>
                    <a:gd name="connsiteX31" fmla="*/ 139993 w 1145228"/>
                    <a:gd name="connsiteY31" fmla="*/ 1942419 h 1950567"/>
                    <a:gd name="connsiteX32" fmla="*/ 141475 w 1145228"/>
                    <a:gd name="connsiteY32" fmla="*/ 1900199 h 1950567"/>
                    <a:gd name="connsiteX33" fmla="*/ 149623 w 1145228"/>
                    <a:gd name="connsiteY33" fmla="*/ 1864645 h 1950567"/>
                    <a:gd name="connsiteX34" fmla="*/ 175548 w 1145228"/>
                    <a:gd name="connsiteY34" fmla="*/ 1877237 h 1950567"/>
                    <a:gd name="connsiteX35" fmla="*/ 232581 w 1145228"/>
                    <a:gd name="connsiteY35" fmla="*/ 1883163 h 1950567"/>
                    <a:gd name="connsiteX36" fmla="*/ 285171 w 1145228"/>
                    <a:gd name="connsiteY36" fmla="*/ 1923902 h 1950567"/>
                    <a:gd name="connsiteX37" fmla="*/ 300727 w 1145228"/>
                    <a:gd name="connsiteY37" fmla="*/ 1912791 h 1950567"/>
                    <a:gd name="connsiteX38" fmla="*/ 305171 w 1145228"/>
                    <a:gd name="connsiteY38" fmla="*/ 1891311 h 1950567"/>
                    <a:gd name="connsiteX39" fmla="*/ 329614 w 1145228"/>
                    <a:gd name="connsiteY39" fmla="*/ 1912050 h 1950567"/>
                    <a:gd name="connsiteX40" fmla="*/ 354057 w 1145228"/>
                    <a:gd name="connsiteY40" fmla="*/ 1949086 h 1950567"/>
                    <a:gd name="connsiteX41" fmla="*/ 745890 w 1145228"/>
                    <a:gd name="connsiteY41" fmla="*/ 1949086 h 1950567"/>
                    <a:gd name="connsiteX42" fmla="*/ 766629 w 1145228"/>
                    <a:gd name="connsiteY42" fmla="*/ 1930568 h 1950567"/>
                    <a:gd name="connsiteX43" fmla="*/ 785147 w 1145228"/>
                    <a:gd name="connsiteY43" fmla="*/ 1908347 h 1950567"/>
                    <a:gd name="connsiteX44" fmla="*/ 794036 w 1145228"/>
                    <a:gd name="connsiteY44" fmla="*/ 1920939 h 1950567"/>
                    <a:gd name="connsiteX45" fmla="*/ 822924 w 1145228"/>
                    <a:gd name="connsiteY45" fmla="*/ 1930568 h 1950567"/>
                    <a:gd name="connsiteX46" fmla="*/ 814035 w 1145228"/>
                    <a:gd name="connsiteY46" fmla="*/ 1906125 h 1950567"/>
                    <a:gd name="connsiteX47" fmla="*/ 837738 w 1145228"/>
                    <a:gd name="connsiteY47" fmla="*/ 1918717 h 1950567"/>
                    <a:gd name="connsiteX48" fmla="*/ 815517 w 1145228"/>
                    <a:gd name="connsiteY48" fmla="*/ 1950567 h 1950567"/>
                    <a:gd name="connsiteX49" fmla="*/ 924400 w 1145228"/>
                    <a:gd name="connsiteY49" fmla="*/ 1944642 h 1950567"/>
                    <a:gd name="connsiteX50" fmla="*/ 955509 w 1145228"/>
                    <a:gd name="connsiteY50" fmla="*/ 1932790 h 1950567"/>
                    <a:gd name="connsiteX51" fmla="*/ 1143648 w 1145228"/>
                    <a:gd name="connsiteY51" fmla="*/ 1670581 h 1950567"/>
                    <a:gd name="connsiteX52" fmla="*/ 1143648 w 1145228"/>
                    <a:gd name="connsiteY52" fmla="*/ 171394 h 1950567"/>
                    <a:gd name="connsiteX53" fmla="*/ 1140685 w 1145228"/>
                    <a:gd name="connsiteY53" fmla="*/ 81028 h 1950567"/>
                    <a:gd name="connsiteX54" fmla="*/ 1025136 w 1145228"/>
                    <a:gd name="connsiteY54" fmla="*/ 1812796 h 1950567"/>
                    <a:gd name="connsiteX55" fmla="*/ 1001433 w 1145228"/>
                    <a:gd name="connsiteY55" fmla="*/ 1780205 h 1950567"/>
                    <a:gd name="connsiteX56" fmla="*/ 1011803 w 1145228"/>
                    <a:gd name="connsiteY56" fmla="*/ 1732059 h 1950567"/>
                    <a:gd name="connsiteX57" fmla="*/ 1054764 w 1145228"/>
                    <a:gd name="connsiteY57" fmla="*/ 1766132 h 1950567"/>
                    <a:gd name="connsiteX58" fmla="*/ 1025136 w 1145228"/>
                    <a:gd name="connsiteY58" fmla="*/ 1812796 h 195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145228" h="1950567">
                      <a:moveTo>
                        <a:pt x="1140685" y="81028"/>
                      </a:moveTo>
                      <a:cubicBezTo>
                        <a:pt x="1107354" y="118064"/>
                        <a:pt x="1082911" y="119545"/>
                        <a:pt x="1059949" y="86213"/>
                      </a:cubicBezTo>
                      <a:cubicBezTo>
                        <a:pt x="1066615" y="83250"/>
                        <a:pt x="1074022" y="76584"/>
                        <a:pt x="1080688" y="76584"/>
                      </a:cubicBezTo>
                      <a:cubicBezTo>
                        <a:pt x="1116243" y="76584"/>
                        <a:pt x="1095503" y="52881"/>
                        <a:pt x="1094022" y="41771"/>
                      </a:cubicBezTo>
                      <a:cubicBezTo>
                        <a:pt x="1092540" y="29179"/>
                        <a:pt x="1015507" y="-3412"/>
                        <a:pt x="1001433" y="291"/>
                      </a:cubicBezTo>
                      <a:cubicBezTo>
                        <a:pt x="996989" y="1773"/>
                        <a:pt x="989582" y="1032"/>
                        <a:pt x="989582" y="8439"/>
                      </a:cubicBezTo>
                      <a:cubicBezTo>
                        <a:pt x="1002174" y="31401"/>
                        <a:pt x="1014766" y="54363"/>
                        <a:pt x="1026618" y="76584"/>
                      </a:cubicBezTo>
                      <a:cubicBezTo>
                        <a:pt x="1029580" y="89917"/>
                        <a:pt x="1033283" y="103249"/>
                        <a:pt x="1036246" y="116582"/>
                      </a:cubicBezTo>
                      <a:cubicBezTo>
                        <a:pt x="1036246" y="183986"/>
                        <a:pt x="1035506" y="252131"/>
                        <a:pt x="1035506" y="319535"/>
                      </a:cubicBezTo>
                      <a:cubicBezTo>
                        <a:pt x="1035506" y="757292"/>
                        <a:pt x="1036246" y="1195048"/>
                        <a:pt x="1036246" y="1633546"/>
                      </a:cubicBezTo>
                      <a:cubicBezTo>
                        <a:pt x="1036246" y="1633546"/>
                        <a:pt x="1036246" y="1633546"/>
                        <a:pt x="1036246" y="1633546"/>
                      </a:cubicBezTo>
                      <a:cubicBezTo>
                        <a:pt x="1033283" y="1647619"/>
                        <a:pt x="1030321" y="1660952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966620" y="1809833"/>
                        <a:pt x="859218" y="1863905"/>
                        <a:pt x="709596" y="1849831"/>
                      </a:cubicBezTo>
                      <a:cubicBezTo>
                        <a:pt x="719225" y="1860942"/>
                        <a:pt x="724410" y="1868349"/>
                        <a:pt x="723669" y="1877978"/>
                      </a:cubicBezTo>
                      <a:cubicBezTo>
                        <a:pt x="722187" y="1889829"/>
                        <a:pt x="711818" y="1891311"/>
                        <a:pt x="707373" y="1887607"/>
                      </a:cubicBezTo>
                      <a:cubicBezTo>
                        <a:pt x="700707" y="1883163"/>
                        <a:pt x="685152" y="1890570"/>
                        <a:pt x="687374" y="1875015"/>
                      </a:cubicBezTo>
                      <a:cubicBezTo>
                        <a:pt x="688855" y="1868349"/>
                        <a:pt x="699225" y="1859461"/>
                        <a:pt x="683671" y="1859461"/>
                      </a:cubicBezTo>
                      <a:cubicBezTo>
                        <a:pt x="669597" y="1858720"/>
                        <a:pt x="654043" y="1860942"/>
                        <a:pt x="644413" y="1872793"/>
                      </a:cubicBezTo>
                      <a:cubicBezTo>
                        <a:pt x="639229" y="1878719"/>
                        <a:pt x="640710" y="1890570"/>
                        <a:pt x="650339" y="1896496"/>
                      </a:cubicBezTo>
                      <a:cubicBezTo>
                        <a:pt x="664413" y="1906125"/>
                        <a:pt x="678486" y="1915754"/>
                        <a:pt x="692559" y="1925383"/>
                      </a:cubicBezTo>
                      <a:cubicBezTo>
                        <a:pt x="678486" y="1926124"/>
                        <a:pt x="666634" y="1920198"/>
                        <a:pt x="654043" y="1918717"/>
                      </a:cubicBezTo>
                      <a:cubicBezTo>
                        <a:pt x="634785" y="1917235"/>
                        <a:pt x="617007" y="1912050"/>
                        <a:pt x="610341" y="1894274"/>
                      </a:cubicBezTo>
                      <a:cubicBezTo>
                        <a:pt x="602934" y="1873534"/>
                        <a:pt x="622192" y="1865386"/>
                        <a:pt x="636266" y="1854276"/>
                      </a:cubicBezTo>
                      <a:cubicBezTo>
                        <a:pt x="425165" y="1854276"/>
                        <a:pt x="214804" y="1854276"/>
                        <a:pt x="0" y="1854276"/>
                      </a:cubicBezTo>
                      <a:cubicBezTo>
                        <a:pt x="20740" y="1867608"/>
                        <a:pt x="0" y="1892052"/>
                        <a:pt x="18518" y="1903903"/>
                      </a:cubicBezTo>
                      <a:cubicBezTo>
                        <a:pt x="28888" y="1910569"/>
                        <a:pt x="37035" y="1920939"/>
                        <a:pt x="32591" y="1932050"/>
                      </a:cubicBezTo>
                      <a:cubicBezTo>
                        <a:pt x="26666" y="1947604"/>
                        <a:pt x="14074" y="1926124"/>
                        <a:pt x="5185" y="1932790"/>
                      </a:cubicBezTo>
                      <a:cubicBezTo>
                        <a:pt x="3704" y="1942419"/>
                        <a:pt x="4445" y="1949826"/>
                        <a:pt x="17777" y="1949086"/>
                      </a:cubicBezTo>
                      <a:cubicBezTo>
                        <a:pt x="54812" y="1948345"/>
                        <a:pt x="91848" y="1949086"/>
                        <a:pt x="128142" y="1949086"/>
                      </a:cubicBezTo>
                      <a:cubicBezTo>
                        <a:pt x="133327" y="1949086"/>
                        <a:pt x="143697" y="1946864"/>
                        <a:pt x="139993" y="1942419"/>
                      </a:cubicBezTo>
                      <a:cubicBezTo>
                        <a:pt x="128883" y="1926865"/>
                        <a:pt x="152586" y="1915754"/>
                        <a:pt x="141475" y="1900199"/>
                      </a:cubicBezTo>
                      <a:cubicBezTo>
                        <a:pt x="133327" y="1888348"/>
                        <a:pt x="152586" y="1877978"/>
                        <a:pt x="149623" y="1864645"/>
                      </a:cubicBezTo>
                      <a:cubicBezTo>
                        <a:pt x="159252" y="1867608"/>
                        <a:pt x="168881" y="1868349"/>
                        <a:pt x="175548" y="1877237"/>
                      </a:cubicBezTo>
                      <a:cubicBezTo>
                        <a:pt x="195546" y="1869830"/>
                        <a:pt x="211101" y="1868349"/>
                        <a:pt x="232581" y="1883163"/>
                      </a:cubicBezTo>
                      <a:cubicBezTo>
                        <a:pt x="250359" y="1895755"/>
                        <a:pt x="258506" y="1922421"/>
                        <a:pt x="285171" y="1923902"/>
                      </a:cubicBezTo>
                      <a:cubicBezTo>
                        <a:pt x="294801" y="1924643"/>
                        <a:pt x="303689" y="1927605"/>
                        <a:pt x="300727" y="1912791"/>
                      </a:cubicBezTo>
                      <a:cubicBezTo>
                        <a:pt x="299245" y="1904643"/>
                        <a:pt x="284431" y="1893533"/>
                        <a:pt x="305171" y="1891311"/>
                      </a:cubicBezTo>
                      <a:cubicBezTo>
                        <a:pt x="318503" y="1889829"/>
                        <a:pt x="329614" y="1891311"/>
                        <a:pt x="329614" y="1912050"/>
                      </a:cubicBezTo>
                      <a:cubicBezTo>
                        <a:pt x="330355" y="1924643"/>
                        <a:pt x="325170" y="1949086"/>
                        <a:pt x="354057" y="1949086"/>
                      </a:cubicBezTo>
                      <a:cubicBezTo>
                        <a:pt x="484421" y="1948345"/>
                        <a:pt x="615526" y="1948345"/>
                        <a:pt x="745890" y="1949086"/>
                      </a:cubicBezTo>
                      <a:cubicBezTo>
                        <a:pt x="759222" y="1949086"/>
                        <a:pt x="772555" y="1951308"/>
                        <a:pt x="766629" y="1930568"/>
                      </a:cubicBezTo>
                      <a:cubicBezTo>
                        <a:pt x="762185" y="1915013"/>
                        <a:pt x="779222" y="1912050"/>
                        <a:pt x="785147" y="1908347"/>
                      </a:cubicBezTo>
                      <a:cubicBezTo>
                        <a:pt x="800703" y="1899459"/>
                        <a:pt x="787370" y="1918717"/>
                        <a:pt x="794036" y="1920939"/>
                      </a:cubicBezTo>
                      <a:cubicBezTo>
                        <a:pt x="803665" y="1923902"/>
                        <a:pt x="813294" y="1927605"/>
                        <a:pt x="822924" y="1930568"/>
                      </a:cubicBezTo>
                      <a:cubicBezTo>
                        <a:pt x="827368" y="1917976"/>
                        <a:pt x="810331" y="1916495"/>
                        <a:pt x="814035" y="1906125"/>
                      </a:cubicBezTo>
                      <a:cubicBezTo>
                        <a:pt x="826627" y="1901681"/>
                        <a:pt x="833293" y="1907606"/>
                        <a:pt x="837738" y="1918717"/>
                      </a:cubicBezTo>
                      <a:cubicBezTo>
                        <a:pt x="845145" y="1938716"/>
                        <a:pt x="816998" y="1935012"/>
                        <a:pt x="815517" y="1950567"/>
                      </a:cubicBezTo>
                      <a:cubicBezTo>
                        <a:pt x="852552" y="1948345"/>
                        <a:pt x="888105" y="1946864"/>
                        <a:pt x="924400" y="1944642"/>
                      </a:cubicBezTo>
                      <a:cubicBezTo>
                        <a:pt x="934770" y="1940938"/>
                        <a:pt x="945140" y="1936494"/>
                        <a:pt x="955509" y="1932790"/>
                      </a:cubicBezTo>
                      <a:cubicBezTo>
                        <a:pt x="1066615" y="1894274"/>
                        <a:pt x="1143648" y="1787612"/>
                        <a:pt x="1143648" y="1670581"/>
                      </a:cubicBezTo>
                      <a:cubicBezTo>
                        <a:pt x="1143648" y="1170605"/>
                        <a:pt x="1143648" y="671370"/>
                        <a:pt x="1143648" y="171394"/>
                      </a:cubicBezTo>
                      <a:cubicBezTo>
                        <a:pt x="1144389" y="142507"/>
                        <a:pt x="1148092" y="112879"/>
                        <a:pt x="1140685" y="81028"/>
                      </a:cubicBezTo>
                      <a:close/>
                      <a:moveTo>
                        <a:pt x="1025136" y="1812796"/>
                      </a:moveTo>
                      <a:cubicBezTo>
                        <a:pt x="1009581" y="1816500"/>
                        <a:pt x="1002914" y="1797241"/>
                        <a:pt x="1001433" y="1780205"/>
                      </a:cubicBezTo>
                      <a:cubicBezTo>
                        <a:pt x="999951" y="1763169"/>
                        <a:pt x="992544" y="1745392"/>
                        <a:pt x="1011803" y="1732059"/>
                      </a:cubicBezTo>
                      <a:cubicBezTo>
                        <a:pt x="1019951" y="1750577"/>
                        <a:pt x="1052542" y="1738726"/>
                        <a:pt x="1054764" y="1766132"/>
                      </a:cubicBezTo>
                      <a:cubicBezTo>
                        <a:pt x="1056986" y="1789834"/>
                        <a:pt x="1042913" y="1808352"/>
                        <a:pt x="1025136" y="181279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2" name="Freeform: Shape 283">
                <a:extLst>
                  <a:ext uri="{FF2B5EF4-FFF2-40B4-BE49-F238E27FC236}">
                    <a16:creationId xmlns="" xmlns:a16="http://schemas.microsoft.com/office/drawing/2014/main" id="{302CD456-4A50-4AB9-A4CC-7330909BF2ED}"/>
                  </a:ext>
                </a:extLst>
              </p:cNvPr>
              <p:cNvSpPr/>
              <p:nvPr/>
            </p:nvSpPr>
            <p:spPr>
              <a:xfrm>
                <a:off x="4164501" y="2834323"/>
                <a:ext cx="2028478" cy="46423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="" xmlns:a16="http://schemas.microsoft.com/office/drawing/2014/main" id="{C8034D2E-9CFA-4509-B68B-BE6B4CA768D9}"/>
              </a:ext>
            </a:extLst>
          </p:cNvPr>
          <p:cNvGrpSpPr/>
          <p:nvPr/>
        </p:nvGrpSpPr>
        <p:grpSpPr>
          <a:xfrm>
            <a:off x="2978604" y="1386633"/>
            <a:ext cx="2629570" cy="1140495"/>
            <a:chOff x="5714789" y="4152439"/>
            <a:chExt cx="2760519" cy="1392256"/>
          </a:xfrm>
        </p:grpSpPr>
        <p:sp>
          <p:nvSpPr>
            <p:cNvPr id="244" name="Freeform: Shape 34">
              <a:extLst>
                <a:ext uri="{FF2B5EF4-FFF2-40B4-BE49-F238E27FC236}">
                  <a16:creationId xmlns="" xmlns:a16="http://schemas.microsoft.com/office/drawing/2014/main" id="{C12C0D21-4BDB-417B-B3A2-8045C81DEFE8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chemeClr val="accent1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35">
              <a:extLst>
                <a:ext uri="{FF2B5EF4-FFF2-40B4-BE49-F238E27FC236}">
                  <a16:creationId xmlns="" xmlns:a16="http://schemas.microsoft.com/office/drawing/2014/main" id="{4D3300F3-FEFE-4F93-89E5-C7098A957AC5}"/>
                </a:ext>
              </a:extLst>
            </p:cNvPr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chemeClr val="accent1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Arrow: Up-Down 36">
              <a:extLst>
                <a:ext uri="{FF2B5EF4-FFF2-40B4-BE49-F238E27FC236}">
                  <a16:creationId xmlns="" xmlns:a16="http://schemas.microsoft.com/office/drawing/2014/main" id="{F4D796C2-CEE1-4724-8175-0DEA3971406A}"/>
                </a:ext>
              </a:extLst>
            </p:cNvPr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="" xmlns:a16="http://schemas.microsoft.com/office/drawing/2014/main" id="{7AFCE7AE-2347-4D6C-B16E-B62AF3EC2577}"/>
                </a:ext>
              </a:extLst>
            </p:cNvPr>
            <p:cNvSpPr txBox="1"/>
            <p:nvPr/>
          </p:nvSpPr>
          <p:spPr>
            <a:xfrm>
              <a:off x="6690851" y="463627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cs typeface="Arial" pitchFamily="34" charset="0"/>
                </a:rPr>
                <a:t>2</a:t>
              </a:r>
              <a:r>
                <a:rPr lang="en-US" altLang="ko-KR" b="1" dirty="0">
                  <a:cs typeface="Arial" pitchFamily="34" charset="0"/>
                </a:rPr>
                <a:t>m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1BD0828-35A3-40F9-A62C-0B71E8EE6005}"/>
              </a:ext>
            </a:extLst>
          </p:cNvPr>
          <p:cNvSpPr txBox="1"/>
          <p:nvPr/>
        </p:nvSpPr>
        <p:spPr>
          <a:xfrm>
            <a:off x="1245184" y="3748281"/>
            <a:ext cx="164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Solano County SBDC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D5566F6F-31AF-4500-A193-894DFD3D7634}"/>
              </a:ext>
            </a:extLst>
          </p:cNvPr>
          <p:cNvSpPr txBox="1"/>
          <p:nvPr/>
        </p:nvSpPr>
        <p:spPr>
          <a:xfrm>
            <a:off x="6224353" y="1377451"/>
            <a:ext cx="518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Launched April 1, 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WDB LOAF Partnerships &amp; Contributions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844936DF-BABD-4610-B68B-31391A02C937}"/>
              </a:ext>
            </a:extLst>
          </p:cNvPr>
          <p:cNvSpPr/>
          <p:nvPr/>
        </p:nvSpPr>
        <p:spPr>
          <a:xfrm>
            <a:off x="3670380" y="185747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C87582C-FF29-4756-A020-F0EA5B522BED}"/>
              </a:ext>
            </a:extLst>
          </p:cNvPr>
          <p:cNvGrpSpPr/>
          <p:nvPr/>
        </p:nvGrpSpPr>
        <p:grpSpPr>
          <a:xfrm>
            <a:off x="3714930" y="3797863"/>
            <a:ext cx="2026331" cy="2213866"/>
            <a:chOff x="859299" y="4101542"/>
            <a:chExt cx="2096330" cy="2213866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B82EA82-C7EB-4FE1-A5AD-04052E021547}"/>
                </a:ext>
              </a:extLst>
            </p:cNvPr>
            <p:cNvSpPr txBox="1"/>
            <p:nvPr/>
          </p:nvSpPr>
          <p:spPr>
            <a:xfrm>
              <a:off x="859299" y="4101542"/>
              <a:ext cx="2096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Economic Development Partners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79952F3-B679-41B3-B563-497726E40222}"/>
                </a:ext>
              </a:extLst>
            </p:cNvPr>
            <p:cNvSpPr txBox="1"/>
            <p:nvPr/>
          </p:nvSpPr>
          <p:spPr>
            <a:xfrm>
              <a:off x="984921" y="4561082"/>
              <a:ext cx="188041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Solano WDB teamed up local chambers of commerce and economic development partners to conduct a LOAF outreach campaign for small business affected by COVID-19.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5A13A25A-4821-4538-9959-DDBD22B5E284}"/>
              </a:ext>
            </a:extLst>
          </p:cNvPr>
          <p:cNvSpPr/>
          <p:nvPr/>
        </p:nvSpPr>
        <p:spPr>
          <a:xfrm>
            <a:off x="3670380" y="2037746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rgbClr val="BC8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C74B34F-E5ED-4B2F-A846-4944A897D48E}"/>
              </a:ext>
            </a:extLst>
          </p:cNvPr>
          <p:cNvSpPr txBox="1"/>
          <p:nvPr/>
        </p:nvSpPr>
        <p:spPr>
          <a:xfrm>
            <a:off x="4003742" y="221442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="" xmlns:a16="http://schemas.microsoft.com/office/drawing/2014/main" id="{C440F66F-C65B-4FA9-8390-DE9E5A3BFEEF}"/>
              </a:ext>
            </a:extLst>
          </p:cNvPr>
          <p:cNvSpPr/>
          <p:nvPr/>
        </p:nvSpPr>
        <p:spPr>
          <a:xfrm>
            <a:off x="6371295" y="185747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30" y="2836422"/>
            <a:ext cx="969739" cy="11429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A97DA90-4310-418B-88FE-44D884953E7C}"/>
              </a:ext>
            </a:extLst>
          </p:cNvPr>
          <p:cNvGrpSpPr/>
          <p:nvPr/>
        </p:nvGrpSpPr>
        <p:grpSpPr>
          <a:xfrm>
            <a:off x="6438507" y="3797863"/>
            <a:ext cx="1970202" cy="2250526"/>
            <a:chOff x="1077300" y="4004825"/>
            <a:chExt cx="1708835" cy="2347243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6616945-6BD8-4EE9-B86A-94C86274BA22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Local Government Partners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F836424-929F-4B62-B86F-73FBB14EF67E}"/>
                </a:ext>
              </a:extLst>
            </p:cNvPr>
            <p:cNvSpPr txBox="1"/>
            <p:nvPr/>
          </p:nvSpPr>
          <p:spPr>
            <a:xfrm>
              <a:off x="1087227" y="4413076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Solano WDB partnered with city economic development departments to provide LOAF grants to those small business most impacted by shelter-at-home orders.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13" name="Right Arrow 66">
            <a:extLst>
              <a:ext uri="{FF2B5EF4-FFF2-40B4-BE49-F238E27FC236}">
                <a16:creationId xmlns="" xmlns:a16="http://schemas.microsoft.com/office/drawing/2014/main" id="{F8B6DB84-B7EE-47C9-B0D6-A0C4B15CCD96}"/>
              </a:ext>
            </a:extLst>
          </p:cNvPr>
          <p:cNvSpPr/>
          <p:nvPr/>
        </p:nvSpPr>
        <p:spPr>
          <a:xfrm>
            <a:off x="6371294" y="2037746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D9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FDB83A-4E45-42FF-A520-F6A4552CF7B5}"/>
              </a:ext>
            </a:extLst>
          </p:cNvPr>
          <p:cNvSpPr txBox="1"/>
          <p:nvPr/>
        </p:nvSpPr>
        <p:spPr>
          <a:xfrm>
            <a:off x="6684716" y="221442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="" xmlns:a16="http://schemas.microsoft.com/office/drawing/2014/main" id="{8C73E481-D8C5-464A-85DC-EE0BD90C877B}"/>
              </a:ext>
            </a:extLst>
          </p:cNvPr>
          <p:cNvSpPr/>
          <p:nvPr/>
        </p:nvSpPr>
        <p:spPr>
          <a:xfrm>
            <a:off x="9051763" y="185747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FC0F1E8-BD15-4A1E-BCC2-BA0E45A90B3C}"/>
              </a:ext>
            </a:extLst>
          </p:cNvPr>
          <p:cNvGrpSpPr/>
          <p:nvPr/>
        </p:nvGrpSpPr>
        <p:grpSpPr>
          <a:xfrm>
            <a:off x="9108155" y="3857052"/>
            <a:ext cx="2002969" cy="2284022"/>
            <a:chOff x="1077300" y="4004825"/>
            <a:chExt cx="1698908" cy="242053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A6E8775-45C1-41B5-B6B8-9679987F1A62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Funding Partners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D3F5479-70AE-4381-B237-340D869E76B6}"/>
                </a:ext>
              </a:extLst>
            </p:cNvPr>
            <p:cNvSpPr txBox="1"/>
            <p:nvPr/>
          </p:nvSpPr>
          <p:spPr>
            <a:xfrm>
              <a:off x="1079313" y="4301699"/>
              <a:ext cx="169689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Solano WDB has received generous financial contributions to the COVID-19 LOAF account from Genentech, Wells Fargo, the City of Benicia, and have expectations for more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to come…</a:t>
              </a:r>
            </a:p>
          </p:txBody>
        </p:sp>
      </p:grpSp>
      <p:sp>
        <p:nvSpPr>
          <p:cNvPr id="19" name="Right Arrow 73">
            <a:extLst>
              <a:ext uri="{FF2B5EF4-FFF2-40B4-BE49-F238E27FC236}">
                <a16:creationId xmlns="" xmlns:a16="http://schemas.microsoft.com/office/drawing/2014/main" id="{A57B2541-24BA-48AC-831B-2D2F1FE999E9}"/>
              </a:ext>
            </a:extLst>
          </p:cNvPr>
          <p:cNvSpPr/>
          <p:nvPr/>
        </p:nvSpPr>
        <p:spPr>
          <a:xfrm>
            <a:off x="9051763" y="203774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D9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D9294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E2C7A36-81F0-4392-B89F-12DFBEA441A3}"/>
              </a:ext>
            </a:extLst>
          </p:cNvPr>
          <p:cNvSpPr txBox="1"/>
          <p:nvPr/>
        </p:nvSpPr>
        <p:spPr>
          <a:xfrm>
            <a:off x="9345245" y="221442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="" xmlns:a16="http://schemas.microsoft.com/office/drawing/2014/main" id="{45E6DBF1-06BE-4C81-BDC3-B701B15B175C}"/>
              </a:ext>
            </a:extLst>
          </p:cNvPr>
          <p:cNvSpPr/>
          <p:nvPr/>
        </p:nvSpPr>
        <p:spPr>
          <a:xfrm>
            <a:off x="989912" y="185747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EF88995-82DB-472B-8E1C-023091374AB2}"/>
              </a:ext>
            </a:extLst>
          </p:cNvPr>
          <p:cNvGrpSpPr/>
          <p:nvPr/>
        </p:nvGrpSpPr>
        <p:grpSpPr>
          <a:xfrm>
            <a:off x="1080875" y="3748281"/>
            <a:ext cx="2008479" cy="2250555"/>
            <a:chOff x="907315" y="4004825"/>
            <a:chExt cx="2077861" cy="225055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AC8B639-5949-46BF-9713-6231D75A8135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Solano County SBDC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534A615-61E2-4811-B1F4-28FBD3D3EF44}"/>
                </a:ext>
              </a:extLst>
            </p:cNvPr>
            <p:cNvSpPr txBox="1"/>
            <p:nvPr/>
          </p:nvSpPr>
          <p:spPr>
            <a:xfrm>
              <a:off x="907315" y="4501054"/>
              <a:ext cx="20778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SBDC &amp; WDB conducted a collaborative COVID-19 response businesses engagement strategy to assess businesses needs through SBA lending or LOAF financial assistance programs.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5" name="Right Arrow 80">
            <a:extLst>
              <a:ext uri="{FF2B5EF4-FFF2-40B4-BE49-F238E27FC236}">
                <a16:creationId xmlns="" xmlns:a16="http://schemas.microsoft.com/office/drawing/2014/main" id="{09ED9D97-D796-4331-98CD-0DC91C2CC24D}"/>
              </a:ext>
            </a:extLst>
          </p:cNvPr>
          <p:cNvSpPr/>
          <p:nvPr/>
        </p:nvSpPr>
        <p:spPr>
          <a:xfrm>
            <a:off x="989912" y="203774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3A2A9C4-7FB8-40F1-A798-A6A95FCE74AD}"/>
              </a:ext>
            </a:extLst>
          </p:cNvPr>
          <p:cNvSpPr txBox="1"/>
          <p:nvPr/>
        </p:nvSpPr>
        <p:spPr>
          <a:xfrm>
            <a:off x="1263452" y="221442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12ED6E72-9158-4B01-87FC-7557AA164D72}"/>
              </a:ext>
            </a:extLst>
          </p:cNvPr>
          <p:cNvGrpSpPr/>
          <p:nvPr/>
        </p:nvGrpSpPr>
        <p:grpSpPr>
          <a:xfrm>
            <a:off x="1760424" y="3004178"/>
            <a:ext cx="611569" cy="614427"/>
            <a:chOff x="9351749" y="808611"/>
            <a:chExt cx="1845856" cy="1854481"/>
          </a:xfrm>
          <a:solidFill>
            <a:schemeClr val="bg1"/>
          </a:solidFill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B534CF37-FEF0-492E-9096-84338EA5C8CC}"/>
                </a:ext>
              </a:extLst>
            </p:cNvPr>
            <p:cNvSpPr/>
            <p:nvPr/>
          </p:nvSpPr>
          <p:spPr>
            <a:xfrm>
              <a:off x="9868120" y="808611"/>
              <a:ext cx="729762" cy="7297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3379271F-C991-4CB8-9F6D-1DC9BDCAF990}"/>
                </a:ext>
              </a:extLst>
            </p:cNvPr>
            <p:cNvSpPr/>
            <p:nvPr/>
          </p:nvSpPr>
          <p:spPr>
            <a:xfrm>
              <a:off x="9351749" y="1610937"/>
              <a:ext cx="1845856" cy="1052155"/>
            </a:xfrm>
            <a:custGeom>
              <a:avLst/>
              <a:gdLst>
                <a:gd name="connsiteX0" fmla="*/ 636092 w 1845856"/>
                <a:gd name="connsiteY0" fmla="*/ 0 h 1052155"/>
                <a:gd name="connsiteX1" fmla="*/ 1210166 w 1845856"/>
                <a:gd name="connsiteY1" fmla="*/ 0 h 1052155"/>
                <a:gd name="connsiteX2" fmla="*/ 1240466 w 1845856"/>
                <a:gd name="connsiteY2" fmla="*/ 6117 h 1052155"/>
                <a:gd name="connsiteX3" fmla="*/ 1255297 w 1845856"/>
                <a:gd name="connsiteY3" fmla="*/ 16117 h 1052155"/>
                <a:gd name="connsiteX4" fmla="*/ 1266430 w 1845856"/>
                <a:gd name="connsiteY4" fmla="*/ 18211 h 1052155"/>
                <a:gd name="connsiteX5" fmla="*/ 1316127 w 1845856"/>
                <a:gd name="connsiteY5" fmla="*/ 50768 h 1052155"/>
                <a:gd name="connsiteX6" fmla="*/ 1840824 w 1845856"/>
                <a:gd name="connsiteY6" fmla="*/ 568967 h 1052155"/>
                <a:gd name="connsiteX7" fmla="*/ 1845856 w 1845856"/>
                <a:gd name="connsiteY7" fmla="*/ 576444 h 1052155"/>
                <a:gd name="connsiteX8" fmla="*/ 1799009 w 1845856"/>
                <a:gd name="connsiteY8" fmla="*/ 639093 h 1052155"/>
                <a:gd name="connsiteX9" fmla="*/ 1725749 w 1845856"/>
                <a:gd name="connsiteY9" fmla="*/ 719699 h 1052155"/>
                <a:gd name="connsiteX10" fmla="*/ 1646125 w 1845856"/>
                <a:gd name="connsiteY10" fmla="*/ 792066 h 1052155"/>
                <a:gd name="connsiteX11" fmla="*/ 1630559 w 1845856"/>
                <a:gd name="connsiteY11" fmla="*/ 781868 h 1052155"/>
                <a:gd name="connsiteX12" fmla="*/ 1288010 w 1845856"/>
                <a:gd name="connsiteY12" fmla="*/ 443562 h 1052155"/>
                <a:gd name="connsiteX13" fmla="*/ 1288010 w 1845856"/>
                <a:gd name="connsiteY13" fmla="*/ 985603 h 1052155"/>
                <a:gd name="connsiteX14" fmla="*/ 1286808 w 1845856"/>
                <a:gd name="connsiteY14" fmla="*/ 991556 h 1052155"/>
                <a:gd name="connsiteX15" fmla="*/ 1260665 w 1845856"/>
                <a:gd name="connsiteY15" fmla="*/ 1001124 h 1052155"/>
                <a:gd name="connsiteX16" fmla="*/ 923128 w 1845856"/>
                <a:gd name="connsiteY16" fmla="*/ 1052155 h 1052155"/>
                <a:gd name="connsiteX17" fmla="*/ 585591 w 1845856"/>
                <a:gd name="connsiteY17" fmla="*/ 1001124 h 1052155"/>
                <a:gd name="connsiteX18" fmla="*/ 559450 w 1845856"/>
                <a:gd name="connsiteY18" fmla="*/ 991557 h 1052155"/>
                <a:gd name="connsiteX19" fmla="*/ 558248 w 1845856"/>
                <a:gd name="connsiteY19" fmla="*/ 985603 h 1052155"/>
                <a:gd name="connsiteX20" fmla="*/ 558248 w 1845856"/>
                <a:gd name="connsiteY20" fmla="*/ 442432 h 1052155"/>
                <a:gd name="connsiteX21" fmla="*/ 215697 w 1845856"/>
                <a:gd name="connsiteY21" fmla="*/ 780740 h 1052155"/>
                <a:gd name="connsiteX22" fmla="*/ 199410 w 1845856"/>
                <a:gd name="connsiteY22" fmla="*/ 791410 h 1052155"/>
                <a:gd name="connsiteX23" fmla="*/ 120507 w 1845856"/>
                <a:gd name="connsiteY23" fmla="*/ 719699 h 1052155"/>
                <a:gd name="connsiteX24" fmla="*/ 47247 w 1845856"/>
                <a:gd name="connsiteY24" fmla="*/ 639093 h 1052155"/>
                <a:gd name="connsiteX25" fmla="*/ 0 w 1845856"/>
                <a:gd name="connsiteY25" fmla="*/ 575910 h 1052155"/>
                <a:gd name="connsiteX26" fmla="*/ 5432 w 1845856"/>
                <a:gd name="connsiteY26" fmla="*/ 567839 h 1052155"/>
                <a:gd name="connsiteX27" fmla="*/ 530129 w 1845856"/>
                <a:gd name="connsiteY27" fmla="*/ 49640 h 1052155"/>
                <a:gd name="connsiteX28" fmla="*/ 579826 w 1845856"/>
                <a:gd name="connsiteY28" fmla="*/ 17083 h 1052155"/>
                <a:gd name="connsiteX29" fmla="*/ 593282 w 1845856"/>
                <a:gd name="connsiteY29" fmla="*/ 14552 h 1052155"/>
                <a:gd name="connsiteX30" fmla="*/ 605792 w 1845856"/>
                <a:gd name="connsiteY30" fmla="*/ 6117 h 1052155"/>
                <a:gd name="connsiteX31" fmla="*/ 636092 w 1845856"/>
                <a:gd name="connsiteY31" fmla="*/ 0 h 105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5856" h="1052155">
                  <a:moveTo>
                    <a:pt x="636092" y="0"/>
                  </a:moveTo>
                  <a:lnTo>
                    <a:pt x="1210166" y="0"/>
                  </a:lnTo>
                  <a:cubicBezTo>
                    <a:pt x="1220914" y="0"/>
                    <a:pt x="1231153" y="2178"/>
                    <a:pt x="1240466" y="6117"/>
                  </a:cubicBezTo>
                  <a:lnTo>
                    <a:pt x="1255297" y="16117"/>
                  </a:lnTo>
                  <a:lnTo>
                    <a:pt x="1266430" y="18211"/>
                  </a:lnTo>
                  <a:cubicBezTo>
                    <a:pt x="1284485" y="25402"/>
                    <a:pt x="1301429" y="36252"/>
                    <a:pt x="1316127" y="50768"/>
                  </a:cubicBezTo>
                  <a:cubicBezTo>
                    <a:pt x="1491026" y="223501"/>
                    <a:pt x="1665924" y="396234"/>
                    <a:pt x="1840824" y="568967"/>
                  </a:cubicBezTo>
                  <a:lnTo>
                    <a:pt x="1845856" y="576444"/>
                  </a:lnTo>
                  <a:lnTo>
                    <a:pt x="1799009" y="639093"/>
                  </a:lnTo>
                  <a:cubicBezTo>
                    <a:pt x="1775876" y="667122"/>
                    <a:pt x="1751425" y="694023"/>
                    <a:pt x="1725749" y="719699"/>
                  </a:cubicBezTo>
                  <a:lnTo>
                    <a:pt x="1646125" y="792066"/>
                  </a:lnTo>
                  <a:lnTo>
                    <a:pt x="1630559" y="781868"/>
                  </a:lnTo>
                  <a:lnTo>
                    <a:pt x="1288010" y="443562"/>
                  </a:lnTo>
                  <a:lnTo>
                    <a:pt x="1288010" y="985603"/>
                  </a:lnTo>
                  <a:lnTo>
                    <a:pt x="1286808" y="991556"/>
                  </a:lnTo>
                  <a:lnTo>
                    <a:pt x="1260665" y="1001124"/>
                  </a:lnTo>
                  <a:cubicBezTo>
                    <a:pt x="1154037" y="1034289"/>
                    <a:pt x="1040669" y="1052155"/>
                    <a:pt x="923128" y="1052155"/>
                  </a:cubicBezTo>
                  <a:cubicBezTo>
                    <a:pt x="805587" y="1052155"/>
                    <a:pt x="692219" y="1034289"/>
                    <a:pt x="585591" y="1001124"/>
                  </a:cubicBezTo>
                  <a:lnTo>
                    <a:pt x="559450" y="991557"/>
                  </a:lnTo>
                  <a:lnTo>
                    <a:pt x="558248" y="985603"/>
                  </a:lnTo>
                  <a:lnTo>
                    <a:pt x="558248" y="442432"/>
                  </a:lnTo>
                  <a:lnTo>
                    <a:pt x="215697" y="780740"/>
                  </a:lnTo>
                  <a:lnTo>
                    <a:pt x="199410" y="791410"/>
                  </a:lnTo>
                  <a:lnTo>
                    <a:pt x="120507" y="719699"/>
                  </a:lnTo>
                  <a:cubicBezTo>
                    <a:pt x="94831" y="694023"/>
                    <a:pt x="70380" y="667122"/>
                    <a:pt x="47247" y="639093"/>
                  </a:cubicBezTo>
                  <a:lnTo>
                    <a:pt x="0" y="575910"/>
                  </a:lnTo>
                  <a:lnTo>
                    <a:pt x="5432" y="567839"/>
                  </a:lnTo>
                  <a:cubicBezTo>
                    <a:pt x="180332" y="395106"/>
                    <a:pt x="355230" y="222373"/>
                    <a:pt x="530129" y="49640"/>
                  </a:cubicBezTo>
                  <a:cubicBezTo>
                    <a:pt x="544827" y="35124"/>
                    <a:pt x="561771" y="24274"/>
                    <a:pt x="579826" y="17083"/>
                  </a:cubicBezTo>
                  <a:lnTo>
                    <a:pt x="593282" y="14552"/>
                  </a:lnTo>
                  <a:lnTo>
                    <a:pt x="605792" y="6117"/>
                  </a:lnTo>
                  <a:cubicBezTo>
                    <a:pt x="615105" y="2178"/>
                    <a:pt x="625344" y="0"/>
                    <a:pt x="63609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7128D40B-5255-4EBD-8A0A-D77209F495F7}"/>
                </a:ext>
              </a:extLst>
            </p:cNvPr>
            <p:cNvGrpSpPr/>
            <p:nvPr/>
          </p:nvGrpSpPr>
          <p:grpSpPr>
            <a:xfrm rot="1915805">
              <a:off x="9505760" y="1217441"/>
              <a:ext cx="372272" cy="595973"/>
              <a:chOff x="10662936" y="5795085"/>
              <a:chExt cx="372272" cy="595973"/>
            </a:xfrm>
            <a:grpFill/>
          </p:grpSpPr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C967A88C-D251-4C18-B6D2-239FD73250FB}"/>
                  </a:ext>
                </a:extLst>
              </p:cNvPr>
              <p:cNvSpPr/>
              <p:nvPr/>
            </p:nvSpPr>
            <p:spPr>
              <a:xfrm>
                <a:off x="10662936" y="6025180"/>
                <a:ext cx="367145" cy="181304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98385D91-9F0F-4D6E-A10C-5111CD5A075D}"/>
                  </a:ext>
                </a:extLst>
              </p:cNvPr>
              <p:cNvSpPr/>
              <p:nvPr/>
            </p:nvSpPr>
            <p:spPr>
              <a:xfrm>
                <a:off x="10682818" y="5795085"/>
                <a:ext cx="312910" cy="144828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F222ADA4-F75D-4307-BD9D-0BC33EB41848}"/>
                  </a:ext>
                </a:extLst>
              </p:cNvPr>
              <p:cNvSpPr/>
              <p:nvPr/>
            </p:nvSpPr>
            <p:spPr>
              <a:xfrm>
                <a:off x="10820817" y="6137029"/>
                <a:ext cx="214391" cy="254029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75EA81D5-6D73-4691-A8AC-D44E3BFB43B3}"/>
                </a:ext>
              </a:extLst>
            </p:cNvPr>
            <p:cNvGrpSpPr/>
            <p:nvPr/>
          </p:nvGrpSpPr>
          <p:grpSpPr>
            <a:xfrm rot="20552698">
              <a:off x="10671724" y="1200006"/>
              <a:ext cx="372272" cy="595973"/>
              <a:chOff x="11519711" y="5747091"/>
              <a:chExt cx="372272" cy="595973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22E668FC-151E-428C-A277-F0ACDC74C732}"/>
                  </a:ext>
                </a:extLst>
              </p:cNvPr>
              <p:cNvSpPr/>
              <p:nvPr/>
            </p:nvSpPr>
            <p:spPr>
              <a:xfrm flipH="1">
                <a:off x="11524838" y="5977186"/>
                <a:ext cx="367145" cy="181304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47CFE798-3DA0-4481-8F11-C4FFDCBF918C}"/>
                  </a:ext>
                </a:extLst>
              </p:cNvPr>
              <p:cNvSpPr/>
              <p:nvPr/>
            </p:nvSpPr>
            <p:spPr>
              <a:xfrm flipH="1">
                <a:off x="11559191" y="5747091"/>
                <a:ext cx="312910" cy="144828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5694B8E1-5366-4DEB-A142-B71519B36BCC}"/>
                  </a:ext>
                </a:extLst>
              </p:cNvPr>
              <p:cNvSpPr/>
              <p:nvPr/>
            </p:nvSpPr>
            <p:spPr>
              <a:xfrm flipH="1">
                <a:off x="11519711" y="6089035"/>
                <a:ext cx="214391" cy="254029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41" y="2976889"/>
            <a:ext cx="1039758" cy="7387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80" y="2901842"/>
            <a:ext cx="1195907" cy="8884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84" y="2976889"/>
            <a:ext cx="1100165" cy="7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E42E0B-1D8C-4699-9FFF-FF641481DA24}"/>
              </a:ext>
            </a:extLst>
          </p:cNvPr>
          <p:cNvSpPr txBox="1"/>
          <p:nvPr/>
        </p:nvSpPr>
        <p:spPr>
          <a:xfrm>
            <a:off x="7025952" y="640527"/>
            <a:ext cx="488955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Challenges &amp;</a:t>
            </a:r>
          </a:p>
          <a:p>
            <a:pPr algn="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Lessons Learned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53803F-7F52-4007-90EF-A004AC289CE2}"/>
              </a:ext>
            </a:extLst>
          </p:cNvPr>
          <p:cNvSpPr txBox="1"/>
          <p:nvPr/>
        </p:nvSpPr>
        <p:spPr>
          <a:xfrm>
            <a:off x="7025952" y="2087077"/>
            <a:ext cx="480526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“Wow we didn’t 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anticipate this need!”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45BB47-2146-41CC-9CBC-66FE50EA9484}"/>
              </a:ext>
            </a:extLst>
          </p:cNvPr>
          <p:cNvSpPr txBox="1"/>
          <p:nvPr/>
        </p:nvSpPr>
        <p:spPr>
          <a:xfrm>
            <a:off x="7025952" y="301973"/>
            <a:ext cx="4805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Solano WDB COVID-19 LOAF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CFF7E5-4A2E-4AD0-A0D6-C3903D5A62C5}"/>
              </a:ext>
            </a:extLst>
          </p:cNvPr>
          <p:cNvSpPr txBox="1"/>
          <p:nvPr/>
        </p:nvSpPr>
        <p:spPr>
          <a:xfrm>
            <a:off x="9671900" y="2863378"/>
            <a:ext cx="21593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Within the first 48hrs the WDB received over $120K in eligible applications...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Timing and flexibility is key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Small businesses aren’t grant writers.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Business Services Team as contract managers.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Synergy between WDB and SBDC is paramount for business services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Open the door to other services.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Social media outreach is powerful.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Solano WDB COVID-19 LOAF Program Outcomes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4A36A94-3BC8-4788-88E8-CCD62F10326C}"/>
              </a:ext>
            </a:extLst>
          </p:cNvPr>
          <p:cNvGrpSpPr/>
          <p:nvPr/>
        </p:nvGrpSpPr>
        <p:grpSpPr>
          <a:xfrm>
            <a:off x="8483633" y="1476713"/>
            <a:ext cx="2296515" cy="2204364"/>
            <a:chOff x="7381622" y="1555640"/>
            <a:chExt cx="2296515" cy="2204364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96FB1A73-42BC-4EA3-BB83-C99C8777471A}"/>
                </a:ext>
              </a:extLst>
            </p:cNvPr>
            <p:cNvGrpSpPr/>
            <p:nvPr/>
          </p:nvGrpSpPr>
          <p:grpSpPr>
            <a:xfrm>
              <a:off x="7381622" y="1555640"/>
              <a:ext cx="1967856" cy="2204364"/>
              <a:chOff x="457934" y="1130927"/>
              <a:chExt cx="5029200" cy="5633638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9BA7AB57-E474-4F62-901C-A6D454EB3FF8}"/>
                  </a:ext>
                </a:extLst>
              </p:cNvPr>
              <p:cNvSpPr/>
              <p:nvPr/>
            </p:nvSpPr>
            <p:spPr>
              <a:xfrm>
                <a:off x="457934" y="1130927"/>
                <a:ext cx="5029200" cy="5633638"/>
              </a:xfrm>
              <a:custGeom>
                <a:avLst/>
                <a:gdLst>
                  <a:gd name="connsiteX0" fmla="*/ 2251214 w 4546203"/>
                  <a:gd name="connsiteY0" fmla="*/ 4846657 h 5092591"/>
                  <a:gd name="connsiteX1" fmla="*/ 2251214 w 4546203"/>
                  <a:gd name="connsiteY1" fmla="*/ 4907544 h 5092591"/>
                  <a:gd name="connsiteX2" fmla="*/ 2330407 w 4546203"/>
                  <a:gd name="connsiteY2" fmla="*/ 4907544 h 5092591"/>
                  <a:gd name="connsiteX3" fmla="*/ 2330407 w 4546203"/>
                  <a:gd name="connsiteY3" fmla="*/ 4846657 h 5092591"/>
                  <a:gd name="connsiteX4" fmla="*/ 2251214 w 4546203"/>
                  <a:gd name="connsiteY4" fmla="*/ 4846657 h 5092591"/>
                  <a:gd name="connsiteX5" fmla="*/ 2445813 w 4546203"/>
                  <a:gd name="connsiteY5" fmla="*/ 4838698 h 5092591"/>
                  <a:gd name="connsiteX6" fmla="*/ 2365824 w 4546203"/>
                  <a:gd name="connsiteY6" fmla="*/ 4843474 h 5092591"/>
                  <a:gd name="connsiteX7" fmla="*/ 2369008 w 4546203"/>
                  <a:gd name="connsiteY7" fmla="*/ 4907146 h 5092591"/>
                  <a:gd name="connsiteX8" fmla="*/ 2450588 w 4546203"/>
                  <a:gd name="connsiteY8" fmla="*/ 4902370 h 5092591"/>
                  <a:gd name="connsiteX9" fmla="*/ 2445813 w 4546203"/>
                  <a:gd name="connsiteY9" fmla="*/ 4838698 h 5092591"/>
                  <a:gd name="connsiteX10" fmla="*/ 2019208 w 4546203"/>
                  <a:gd name="connsiteY10" fmla="*/ 4832729 h 5092591"/>
                  <a:gd name="connsiteX11" fmla="*/ 2012841 w 4546203"/>
                  <a:gd name="connsiteY11" fmla="*/ 4895605 h 5092591"/>
                  <a:gd name="connsiteX12" fmla="*/ 2094421 w 4546203"/>
                  <a:gd name="connsiteY12" fmla="*/ 4902768 h 5092591"/>
                  <a:gd name="connsiteX13" fmla="*/ 2099196 w 4546203"/>
                  <a:gd name="connsiteY13" fmla="*/ 4839494 h 5092591"/>
                  <a:gd name="connsiteX14" fmla="*/ 2019208 w 4546203"/>
                  <a:gd name="connsiteY14" fmla="*/ 4832729 h 5092591"/>
                  <a:gd name="connsiteX15" fmla="*/ 2251612 w 4546203"/>
                  <a:gd name="connsiteY15" fmla="*/ 4753934 h 5092591"/>
                  <a:gd name="connsiteX16" fmla="*/ 2251612 w 4546203"/>
                  <a:gd name="connsiteY16" fmla="*/ 4814821 h 5092591"/>
                  <a:gd name="connsiteX17" fmla="*/ 2328019 w 4546203"/>
                  <a:gd name="connsiteY17" fmla="*/ 4814821 h 5092591"/>
                  <a:gd name="connsiteX18" fmla="*/ 2328019 w 4546203"/>
                  <a:gd name="connsiteY18" fmla="*/ 4753934 h 5092591"/>
                  <a:gd name="connsiteX19" fmla="*/ 2251612 w 4546203"/>
                  <a:gd name="connsiteY19" fmla="*/ 4753934 h 5092591"/>
                  <a:gd name="connsiteX20" fmla="*/ 2029157 w 4546203"/>
                  <a:gd name="connsiteY20" fmla="*/ 4740404 h 5092591"/>
                  <a:gd name="connsiteX21" fmla="*/ 2022392 w 4546203"/>
                  <a:gd name="connsiteY21" fmla="*/ 4803678 h 5092591"/>
                  <a:gd name="connsiteX22" fmla="*/ 2101186 w 4546203"/>
                  <a:gd name="connsiteY22" fmla="*/ 4811239 h 5092591"/>
                  <a:gd name="connsiteX23" fmla="*/ 2105564 w 4546203"/>
                  <a:gd name="connsiteY23" fmla="*/ 4747965 h 5092591"/>
                  <a:gd name="connsiteX24" fmla="*/ 2029157 w 4546203"/>
                  <a:gd name="connsiteY24" fmla="*/ 4740404 h 5092591"/>
                  <a:gd name="connsiteX25" fmla="*/ 2252408 w 4546203"/>
                  <a:gd name="connsiteY25" fmla="*/ 4661609 h 5092591"/>
                  <a:gd name="connsiteX26" fmla="*/ 2252408 w 4546203"/>
                  <a:gd name="connsiteY26" fmla="*/ 4722894 h 5092591"/>
                  <a:gd name="connsiteX27" fmla="*/ 2324835 w 4546203"/>
                  <a:gd name="connsiteY27" fmla="*/ 4722894 h 5092591"/>
                  <a:gd name="connsiteX28" fmla="*/ 2324835 w 4546203"/>
                  <a:gd name="connsiteY28" fmla="*/ 4661609 h 5092591"/>
                  <a:gd name="connsiteX29" fmla="*/ 2252408 w 4546203"/>
                  <a:gd name="connsiteY29" fmla="*/ 4661609 h 5092591"/>
                  <a:gd name="connsiteX30" fmla="*/ 2144961 w 4546203"/>
                  <a:gd name="connsiteY30" fmla="*/ 4660017 h 5092591"/>
                  <a:gd name="connsiteX31" fmla="*/ 2141777 w 4546203"/>
                  <a:gd name="connsiteY31" fmla="*/ 4721302 h 5092591"/>
                  <a:gd name="connsiteX32" fmla="*/ 2217388 w 4546203"/>
                  <a:gd name="connsiteY32" fmla="*/ 4721302 h 5092591"/>
                  <a:gd name="connsiteX33" fmla="*/ 2217388 w 4546203"/>
                  <a:gd name="connsiteY33" fmla="*/ 4660017 h 5092591"/>
                  <a:gd name="connsiteX34" fmla="*/ 2144961 w 4546203"/>
                  <a:gd name="connsiteY34" fmla="*/ 4660017 h 5092591"/>
                  <a:gd name="connsiteX35" fmla="*/ 2431088 w 4546203"/>
                  <a:gd name="connsiteY35" fmla="*/ 4654844 h 5092591"/>
                  <a:gd name="connsiteX36" fmla="*/ 2357467 w 4546203"/>
                  <a:gd name="connsiteY36" fmla="*/ 4660017 h 5092591"/>
                  <a:gd name="connsiteX37" fmla="*/ 2361049 w 4546203"/>
                  <a:gd name="connsiteY37" fmla="*/ 4723292 h 5092591"/>
                  <a:gd name="connsiteX38" fmla="*/ 2436660 w 4546203"/>
                  <a:gd name="connsiteY38" fmla="*/ 4718119 h 5092591"/>
                  <a:gd name="connsiteX39" fmla="*/ 2431088 w 4546203"/>
                  <a:gd name="connsiteY39" fmla="*/ 4654844 h 5092591"/>
                  <a:gd name="connsiteX40" fmla="*/ 2150930 w 4546203"/>
                  <a:gd name="connsiteY40" fmla="*/ 4567295 h 5092591"/>
                  <a:gd name="connsiteX41" fmla="*/ 2146951 w 4546203"/>
                  <a:gd name="connsiteY41" fmla="*/ 4628580 h 5092591"/>
                  <a:gd name="connsiteX42" fmla="*/ 2219378 w 4546203"/>
                  <a:gd name="connsiteY42" fmla="*/ 4631763 h 5092591"/>
                  <a:gd name="connsiteX43" fmla="*/ 2219378 w 4546203"/>
                  <a:gd name="connsiteY43" fmla="*/ 4567295 h 5092591"/>
                  <a:gd name="connsiteX44" fmla="*/ 2150930 w 4546203"/>
                  <a:gd name="connsiteY44" fmla="*/ 4567295 h 5092591"/>
                  <a:gd name="connsiteX45" fmla="*/ 2424323 w 4546203"/>
                  <a:gd name="connsiteY45" fmla="*/ 4562918 h 5092591"/>
                  <a:gd name="connsiteX46" fmla="*/ 2353488 w 4546203"/>
                  <a:gd name="connsiteY46" fmla="*/ 4567295 h 5092591"/>
                  <a:gd name="connsiteX47" fmla="*/ 2357467 w 4546203"/>
                  <a:gd name="connsiteY47" fmla="*/ 4630967 h 5092591"/>
                  <a:gd name="connsiteX48" fmla="*/ 2429497 w 4546203"/>
                  <a:gd name="connsiteY48" fmla="*/ 4626192 h 5092591"/>
                  <a:gd name="connsiteX49" fmla="*/ 2424323 w 4546203"/>
                  <a:gd name="connsiteY49" fmla="*/ 4562918 h 5092591"/>
                  <a:gd name="connsiteX50" fmla="*/ 2049452 w 4546203"/>
                  <a:gd name="connsiteY50" fmla="*/ 4556550 h 5092591"/>
                  <a:gd name="connsiteX51" fmla="*/ 2042687 w 4546203"/>
                  <a:gd name="connsiteY51" fmla="*/ 4619427 h 5092591"/>
                  <a:gd name="connsiteX52" fmla="*/ 2114717 w 4546203"/>
                  <a:gd name="connsiteY52" fmla="*/ 4626590 h 5092591"/>
                  <a:gd name="connsiteX53" fmla="*/ 2119492 w 4546203"/>
                  <a:gd name="connsiteY53" fmla="*/ 4563315 h 5092591"/>
                  <a:gd name="connsiteX54" fmla="*/ 2049452 w 4546203"/>
                  <a:gd name="connsiteY54" fmla="*/ 4556550 h 5092591"/>
                  <a:gd name="connsiteX55" fmla="*/ 2897488 w 4546203"/>
                  <a:gd name="connsiteY55" fmla="*/ 4513571 h 5092591"/>
                  <a:gd name="connsiteX56" fmla="*/ 2847744 w 4546203"/>
                  <a:gd name="connsiteY56" fmla="*/ 4528693 h 5092591"/>
                  <a:gd name="connsiteX57" fmla="*/ 2859683 w 4546203"/>
                  <a:gd name="connsiteY57" fmla="*/ 4567295 h 5092591"/>
                  <a:gd name="connsiteX58" fmla="*/ 2910223 w 4546203"/>
                  <a:gd name="connsiteY58" fmla="*/ 4551775 h 5092591"/>
                  <a:gd name="connsiteX59" fmla="*/ 2897488 w 4546203"/>
                  <a:gd name="connsiteY59" fmla="*/ 4513571 h 5092591"/>
                  <a:gd name="connsiteX60" fmla="*/ 1790386 w 4546203"/>
                  <a:gd name="connsiteY60" fmla="*/ 4506408 h 5092591"/>
                  <a:gd name="connsiteX61" fmla="*/ 1779641 w 4546203"/>
                  <a:gd name="connsiteY61" fmla="*/ 4549785 h 5092591"/>
                  <a:gd name="connsiteX62" fmla="*/ 1872364 w 4546203"/>
                  <a:gd name="connsiteY62" fmla="*/ 4570080 h 5092591"/>
                  <a:gd name="connsiteX63" fmla="*/ 1881119 w 4546203"/>
                  <a:gd name="connsiteY63" fmla="*/ 4525908 h 5092591"/>
                  <a:gd name="connsiteX64" fmla="*/ 1790386 w 4546203"/>
                  <a:gd name="connsiteY64" fmla="*/ 4506408 h 5092591"/>
                  <a:gd name="connsiteX65" fmla="*/ 3136658 w 4546203"/>
                  <a:gd name="connsiteY65" fmla="*/ 4499245 h 5092591"/>
                  <a:gd name="connsiteX66" fmla="*/ 3148995 w 4546203"/>
                  <a:gd name="connsiteY66" fmla="*/ 4525908 h 5092591"/>
                  <a:gd name="connsiteX67" fmla="*/ 3106414 w 4546203"/>
                  <a:gd name="connsiteY67" fmla="*/ 4531877 h 5092591"/>
                  <a:gd name="connsiteX68" fmla="*/ 3096863 w 4546203"/>
                  <a:gd name="connsiteY68" fmla="*/ 4534662 h 5092591"/>
                  <a:gd name="connsiteX69" fmla="*/ 2926936 w 4546203"/>
                  <a:gd name="connsiteY69" fmla="*/ 4597142 h 5092591"/>
                  <a:gd name="connsiteX70" fmla="*/ 2917784 w 4546203"/>
                  <a:gd name="connsiteY70" fmla="*/ 4602714 h 5092591"/>
                  <a:gd name="connsiteX71" fmla="*/ 2920569 w 4546203"/>
                  <a:gd name="connsiteY71" fmla="*/ 4609479 h 5092591"/>
                  <a:gd name="connsiteX72" fmla="*/ 3112383 w 4546203"/>
                  <a:gd name="connsiteY72" fmla="*/ 4539439 h 5092591"/>
                  <a:gd name="connsiteX73" fmla="*/ 3126311 w 4546203"/>
                  <a:gd name="connsiteY73" fmla="*/ 4570877 h 5092591"/>
                  <a:gd name="connsiteX74" fmla="*/ 2931314 w 4546203"/>
                  <a:gd name="connsiteY74" fmla="*/ 4642907 h 5092591"/>
                  <a:gd name="connsiteX75" fmla="*/ 2918977 w 4546203"/>
                  <a:gd name="connsiteY75" fmla="*/ 4609876 h 5092591"/>
                  <a:gd name="connsiteX76" fmla="*/ 2888335 w 4546203"/>
                  <a:gd name="connsiteY76" fmla="*/ 4617040 h 5092591"/>
                  <a:gd name="connsiteX77" fmla="*/ 2881570 w 4546203"/>
                  <a:gd name="connsiteY77" fmla="*/ 4593560 h 5092591"/>
                  <a:gd name="connsiteX78" fmla="*/ 3136658 w 4546203"/>
                  <a:gd name="connsiteY78" fmla="*/ 4499245 h 5092591"/>
                  <a:gd name="connsiteX79" fmla="*/ 2955987 w 4546203"/>
                  <a:gd name="connsiteY79" fmla="*/ 4494470 h 5092591"/>
                  <a:gd name="connsiteX80" fmla="*/ 2905845 w 4546203"/>
                  <a:gd name="connsiteY80" fmla="*/ 4511184 h 5092591"/>
                  <a:gd name="connsiteX81" fmla="*/ 2919376 w 4546203"/>
                  <a:gd name="connsiteY81" fmla="*/ 4549387 h 5092591"/>
                  <a:gd name="connsiteX82" fmla="*/ 2969119 w 4546203"/>
                  <a:gd name="connsiteY82" fmla="*/ 4532275 h 5092591"/>
                  <a:gd name="connsiteX83" fmla="*/ 2955987 w 4546203"/>
                  <a:gd name="connsiteY83" fmla="*/ 4494470 h 5092591"/>
                  <a:gd name="connsiteX84" fmla="*/ 2254398 w 4546203"/>
                  <a:gd name="connsiteY84" fmla="*/ 4476562 h 5092591"/>
                  <a:gd name="connsiteX85" fmla="*/ 2254398 w 4546203"/>
                  <a:gd name="connsiteY85" fmla="*/ 4538244 h 5092591"/>
                  <a:gd name="connsiteX86" fmla="*/ 2320060 w 4546203"/>
                  <a:gd name="connsiteY86" fmla="*/ 4538244 h 5092591"/>
                  <a:gd name="connsiteX87" fmla="*/ 2320060 w 4546203"/>
                  <a:gd name="connsiteY87" fmla="*/ 4476562 h 5092591"/>
                  <a:gd name="connsiteX88" fmla="*/ 2254398 w 4546203"/>
                  <a:gd name="connsiteY88" fmla="*/ 4476562 h 5092591"/>
                  <a:gd name="connsiteX89" fmla="*/ 3013292 w 4546203"/>
                  <a:gd name="connsiteY89" fmla="*/ 4472980 h 5092591"/>
                  <a:gd name="connsiteX90" fmla="*/ 2964344 w 4546203"/>
                  <a:gd name="connsiteY90" fmla="*/ 4491286 h 5092591"/>
                  <a:gd name="connsiteX91" fmla="*/ 2977874 w 4546203"/>
                  <a:gd name="connsiteY91" fmla="*/ 4529489 h 5092591"/>
                  <a:gd name="connsiteX92" fmla="*/ 3028016 w 4546203"/>
                  <a:gd name="connsiteY92" fmla="*/ 4510388 h 5092591"/>
                  <a:gd name="connsiteX93" fmla="*/ 3013292 w 4546203"/>
                  <a:gd name="connsiteY93" fmla="*/ 4472980 h 5092591"/>
                  <a:gd name="connsiteX94" fmla="*/ 2156104 w 4546203"/>
                  <a:gd name="connsiteY94" fmla="*/ 4472582 h 5092591"/>
                  <a:gd name="connsiteX95" fmla="*/ 2152920 w 4546203"/>
                  <a:gd name="connsiteY95" fmla="*/ 4537051 h 5092591"/>
                  <a:gd name="connsiteX96" fmla="*/ 2222164 w 4546203"/>
                  <a:gd name="connsiteY96" fmla="*/ 4537051 h 5092591"/>
                  <a:gd name="connsiteX97" fmla="*/ 2222164 w 4546203"/>
                  <a:gd name="connsiteY97" fmla="*/ 4475766 h 5092591"/>
                  <a:gd name="connsiteX98" fmla="*/ 2156104 w 4546203"/>
                  <a:gd name="connsiteY98" fmla="*/ 4472582 h 5092591"/>
                  <a:gd name="connsiteX99" fmla="*/ 2059401 w 4546203"/>
                  <a:gd name="connsiteY99" fmla="*/ 4465021 h 5092591"/>
                  <a:gd name="connsiteX100" fmla="*/ 2052636 w 4546203"/>
                  <a:gd name="connsiteY100" fmla="*/ 4528295 h 5092591"/>
                  <a:gd name="connsiteX101" fmla="*/ 2121482 w 4546203"/>
                  <a:gd name="connsiteY101" fmla="*/ 4534265 h 5092591"/>
                  <a:gd name="connsiteX102" fmla="*/ 2126257 w 4546203"/>
                  <a:gd name="connsiteY102" fmla="*/ 4470990 h 5092591"/>
                  <a:gd name="connsiteX103" fmla="*/ 2059401 w 4546203"/>
                  <a:gd name="connsiteY103" fmla="*/ 4465021 h 5092591"/>
                  <a:gd name="connsiteX104" fmla="*/ 2881172 w 4546203"/>
                  <a:gd name="connsiteY104" fmla="*/ 4462236 h 5092591"/>
                  <a:gd name="connsiteX105" fmla="*/ 2833020 w 4546203"/>
                  <a:gd name="connsiteY105" fmla="*/ 4477358 h 5092591"/>
                  <a:gd name="connsiteX106" fmla="*/ 2842571 w 4546203"/>
                  <a:gd name="connsiteY106" fmla="*/ 4511184 h 5092591"/>
                  <a:gd name="connsiteX107" fmla="*/ 2891917 w 4546203"/>
                  <a:gd name="connsiteY107" fmla="*/ 4496061 h 5092591"/>
                  <a:gd name="connsiteX108" fmla="*/ 2881172 w 4546203"/>
                  <a:gd name="connsiteY108" fmla="*/ 4462236 h 5092591"/>
                  <a:gd name="connsiteX109" fmla="*/ 3070199 w 4546203"/>
                  <a:gd name="connsiteY109" fmla="*/ 4449899 h 5092591"/>
                  <a:gd name="connsiteX110" fmla="*/ 3021649 w 4546203"/>
                  <a:gd name="connsiteY110" fmla="*/ 4470195 h 5092591"/>
                  <a:gd name="connsiteX111" fmla="*/ 3036373 w 4546203"/>
                  <a:gd name="connsiteY111" fmla="*/ 4507602 h 5092591"/>
                  <a:gd name="connsiteX112" fmla="*/ 3085719 w 4546203"/>
                  <a:gd name="connsiteY112" fmla="*/ 4486908 h 5092591"/>
                  <a:gd name="connsiteX113" fmla="*/ 3070199 w 4546203"/>
                  <a:gd name="connsiteY113" fmla="*/ 4449899 h 5092591"/>
                  <a:gd name="connsiteX114" fmla="*/ 2937283 w 4546203"/>
                  <a:gd name="connsiteY114" fmla="*/ 4443134 h 5092591"/>
                  <a:gd name="connsiteX115" fmla="*/ 2889131 w 4546203"/>
                  <a:gd name="connsiteY115" fmla="*/ 4460644 h 5092591"/>
                  <a:gd name="connsiteX116" fmla="*/ 2900672 w 4546203"/>
                  <a:gd name="connsiteY116" fmla="*/ 4493276 h 5092591"/>
                  <a:gd name="connsiteX117" fmla="*/ 2949620 w 4546203"/>
                  <a:gd name="connsiteY117" fmla="*/ 4476562 h 5092591"/>
                  <a:gd name="connsiteX118" fmla="*/ 2937283 w 4546203"/>
                  <a:gd name="connsiteY118" fmla="*/ 4443134 h 5092591"/>
                  <a:gd name="connsiteX119" fmla="*/ 1805906 w 4546203"/>
                  <a:gd name="connsiteY119" fmla="*/ 4442736 h 5092591"/>
                  <a:gd name="connsiteX120" fmla="*/ 1795161 w 4546203"/>
                  <a:gd name="connsiteY120" fmla="*/ 4486510 h 5092591"/>
                  <a:gd name="connsiteX121" fmla="*/ 1885098 w 4546203"/>
                  <a:gd name="connsiteY121" fmla="*/ 4506010 h 5092591"/>
                  <a:gd name="connsiteX122" fmla="*/ 1893455 w 4546203"/>
                  <a:gd name="connsiteY122" fmla="*/ 4461838 h 5092591"/>
                  <a:gd name="connsiteX123" fmla="*/ 1805906 w 4546203"/>
                  <a:gd name="connsiteY123" fmla="*/ 4442736 h 5092591"/>
                  <a:gd name="connsiteX124" fmla="*/ 3125515 w 4546203"/>
                  <a:gd name="connsiteY124" fmla="*/ 4426022 h 5092591"/>
                  <a:gd name="connsiteX125" fmla="*/ 3078158 w 4546203"/>
                  <a:gd name="connsiteY125" fmla="*/ 4447113 h 5092591"/>
                  <a:gd name="connsiteX126" fmla="*/ 3093678 w 4546203"/>
                  <a:gd name="connsiteY126" fmla="*/ 4484123 h 5092591"/>
                  <a:gd name="connsiteX127" fmla="*/ 3142626 w 4546203"/>
                  <a:gd name="connsiteY127" fmla="*/ 4461838 h 5092591"/>
                  <a:gd name="connsiteX128" fmla="*/ 3125515 w 4546203"/>
                  <a:gd name="connsiteY128" fmla="*/ 4426022 h 5092591"/>
                  <a:gd name="connsiteX129" fmla="*/ 1534503 w 4546203"/>
                  <a:gd name="connsiteY129" fmla="*/ 4425226 h 5092591"/>
                  <a:gd name="connsiteX130" fmla="*/ 1518187 w 4546203"/>
                  <a:gd name="connsiteY130" fmla="*/ 4467011 h 5092591"/>
                  <a:gd name="connsiteX131" fmla="*/ 1607328 w 4546203"/>
                  <a:gd name="connsiteY131" fmla="*/ 4499643 h 5092591"/>
                  <a:gd name="connsiteX132" fmla="*/ 1621654 w 4546203"/>
                  <a:gd name="connsiteY132" fmla="*/ 4457062 h 5092591"/>
                  <a:gd name="connsiteX133" fmla="*/ 1534503 w 4546203"/>
                  <a:gd name="connsiteY133" fmla="*/ 4425226 h 5092591"/>
                  <a:gd name="connsiteX134" fmla="*/ 2993394 w 4546203"/>
                  <a:gd name="connsiteY134" fmla="*/ 4422440 h 5092591"/>
                  <a:gd name="connsiteX135" fmla="*/ 2945640 w 4546203"/>
                  <a:gd name="connsiteY135" fmla="*/ 4440746 h 5092591"/>
                  <a:gd name="connsiteX136" fmla="*/ 2958375 w 4546203"/>
                  <a:gd name="connsiteY136" fmla="*/ 4473378 h 5092591"/>
                  <a:gd name="connsiteX137" fmla="*/ 3006527 w 4546203"/>
                  <a:gd name="connsiteY137" fmla="*/ 4455072 h 5092591"/>
                  <a:gd name="connsiteX138" fmla="*/ 2993394 w 4546203"/>
                  <a:gd name="connsiteY138" fmla="*/ 4422440 h 5092591"/>
                  <a:gd name="connsiteX139" fmla="*/ 1680949 w 4546203"/>
                  <a:gd name="connsiteY139" fmla="*/ 4407318 h 5092591"/>
                  <a:gd name="connsiteX140" fmla="*/ 1667817 w 4546203"/>
                  <a:gd name="connsiteY140" fmla="*/ 4450297 h 5092591"/>
                  <a:gd name="connsiteX141" fmla="*/ 1755764 w 4546203"/>
                  <a:gd name="connsiteY141" fmla="*/ 4475766 h 5092591"/>
                  <a:gd name="connsiteX142" fmla="*/ 1767305 w 4546203"/>
                  <a:gd name="connsiteY142" fmla="*/ 4431991 h 5092591"/>
                  <a:gd name="connsiteX143" fmla="*/ 1680949 w 4546203"/>
                  <a:gd name="connsiteY143" fmla="*/ 4407318 h 5092591"/>
                  <a:gd name="connsiteX144" fmla="*/ 3048710 w 4546203"/>
                  <a:gd name="connsiteY144" fmla="*/ 4400155 h 5092591"/>
                  <a:gd name="connsiteX145" fmla="*/ 3001752 w 4546203"/>
                  <a:gd name="connsiteY145" fmla="*/ 4420451 h 5092591"/>
                  <a:gd name="connsiteX146" fmla="*/ 3014884 w 4546203"/>
                  <a:gd name="connsiteY146" fmla="*/ 4452685 h 5092591"/>
                  <a:gd name="connsiteX147" fmla="*/ 3062638 w 4546203"/>
                  <a:gd name="connsiteY147" fmla="*/ 4433185 h 5092591"/>
                  <a:gd name="connsiteX148" fmla="*/ 3048710 w 4546203"/>
                  <a:gd name="connsiteY148" fmla="*/ 4400155 h 5092591"/>
                  <a:gd name="connsiteX149" fmla="*/ 2161277 w 4546203"/>
                  <a:gd name="connsiteY149" fmla="*/ 4383043 h 5092591"/>
                  <a:gd name="connsiteX150" fmla="*/ 2158094 w 4546203"/>
                  <a:gd name="connsiteY150" fmla="*/ 4444328 h 5092591"/>
                  <a:gd name="connsiteX151" fmla="*/ 2224153 w 4546203"/>
                  <a:gd name="connsiteY151" fmla="*/ 4444328 h 5092591"/>
                  <a:gd name="connsiteX152" fmla="*/ 2224153 w 4546203"/>
                  <a:gd name="connsiteY152" fmla="*/ 4383043 h 5092591"/>
                  <a:gd name="connsiteX153" fmla="*/ 2161277 w 4546203"/>
                  <a:gd name="connsiteY153" fmla="*/ 4383043 h 5092591"/>
                  <a:gd name="connsiteX154" fmla="*/ 2411191 w 4546203"/>
                  <a:gd name="connsiteY154" fmla="*/ 4378666 h 5092591"/>
                  <a:gd name="connsiteX155" fmla="*/ 2346723 w 4546203"/>
                  <a:gd name="connsiteY155" fmla="*/ 4382247 h 5092591"/>
                  <a:gd name="connsiteX156" fmla="*/ 2349906 w 4546203"/>
                  <a:gd name="connsiteY156" fmla="*/ 4445920 h 5092591"/>
                  <a:gd name="connsiteX157" fmla="*/ 2415170 w 4546203"/>
                  <a:gd name="connsiteY157" fmla="*/ 4441940 h 5092591"/>
                  <a:gd name="connsiteX158" fmla="*/ 2411191 w 4546203"/>
                  <a:gd name="connsiteY158" fmla="*/ 4378666 h 5092591"/>
                  <a:gd name="connsiteX159" fmla="*/ 3103229 w 4546203"/>
                  <a:gd name="connsiteY159" fmla="*/ 4376676 h 5092591"/>
                  <a:gd name="connsiteX160" fmla="*/ 3056669 w 4546203"/>
                  <a:gd name="connsiteY160" fmla="*/ 4397369 h 5092591"/>
                  <a:gd name="connsiteX161" fmla="*/ 3070995 w 4546203"/>
                  <a:gd name="connsiteY161" fmla="*/ 4430001 h 5092591"/>
                  <a:gd name="connsiteX162" fmla="*/ 3118351 w 4546203"/>
                  <a:gd name="connsiteY162" fmla="*/ 4408512 h 5092591"/>
                  <a:gd name="connsiteX163" fmla="*/ 3103229 w 4546203"/>
                  <a:gd name="connsiteY163" fmla="*/ 4376676 h 5092591"/>
                  <a:gd name="connsiteX164" fmla="*/ 1411933 w 4546203"/>
                  <a:gd name="connsiteY164" fmla="*/ 4372696 h 5092591"/>
                  <a:gd name="connsiteX165" fmla="*/ 1392832 w 4546203"/>
                  <a:gd name="connsiteY165" fmla="*/ 4413287 h 5092591"/>
                  <a:gd name="connsiteX166" fmla="*/ 1479187 w 4546203"/>
                  <a:gd name="connsiteY166" fmla="*/ 4451491 h 5092591"/>
                  <a:gd name="connsiteX167" fmla="*/ 1496697 w 4546203"/>
                  <a:gd name="connsiteY167" fmla="*/ 4410104 h 5092591"/>
                  <a:gd name="connsiteX168" fmla="*/ 1411933 w 4546203"/>
                  <a:gd name="connsiteY168" fmla="*/ 4372696 h 5092591"/>
                  <a:gd name="connsiteX169" fmla="*/ 1558778 w 4546203"/>
                  <a:gd name="connsiteY169" fmla="*/ 4364339 h 5092591"/>
                  <a:gd name="connsiteX170" fmla="*/ 1542462 w 4546203"/>
                  <a:gd name="connsiteY170" fmla="*/ 4406522 h 5092591"/>
                  <a:gd name="connsiteX171" fmla="*/ 1628817 w 4546203"/>
                  <a:gd name="connsiteY171" fmla="*/ 4437961 h 5092591"/>
                  <a:gd name="connsiteX172" fmla="*/ 1642746 w 4546203"/>
                  <a:gd name="connsiteY172" fmla="*/ 4394982 h 5092591"/>
                  <a:gd name="connsiteX173" fmla="*/ 1558778 w 4546203"/>
                  <a:gd name="connsiteY173" fmla="*/ 4364339 h 5092591"/>
                  <a:gd name="connsiteX174" fmla="*/ 2904253 w 4546203"/>
                  <a:gd name="connsiteY174" fmla="*/ 4347227 h 5092591"/>
                  <a:gd name="connsiteX175" fmla="*/ 2858489 w 4546203"/>
                  <a:gd name="connsiteY175" fmla="*/ 4362350 h 5092591"/>
                  <a:gd name="connsiteX176" fmla="*/ 2887539 w 4546203"/>
                  <a:gd name="connsiteY176" fmla="*/ 4452287 h 5092591"/>
                  <a:gd name="connsiteX177" fmla="*/ 2935691 w 4546203"/>
                  <a:gd name="connsiteY177" fmla="*/ 4435573 h 5092591"/>
                  <a:gd name="connsiteX178" fmla="*/ 2904253 w 4546203"/>
                  <a:gd name="connsiteY178" fmla="*/ 4347227 h 5092591"/>
                  <a:gd name="connsiteX179" fmla="*/ 2956783 w 4546203"/>
                  <a:gd name="connsiteY179" fmla="*/ 4327330 h 5092591"/>
                  <a:gd name="connsiteX180" fmla="*/ 2911416 w 4546203"/>
                  <a:gd name="connsiteY180" fmla="*/ 4344442 h 5092591"/>
                  <a:gd name="connsiteX181" fmla="*/ 2943253 w 4546203"/>
                  <a:gd name="connsiteY181" fmla="*/ 4433185 h 5092591"/>
                  <a:gd name="connsiteX182" fmla="*/ 2991007 w 4546203"/>
                  <a:gd name="connsiteY182" fmla="*/ 4415277 h 5092591"/>
                  <a:gd name="connsiteX183" fmla="*/ 2956783 w 4546203"/>
                  <a:gd name="connsiteY183" fmla="*/ 4327330 h 5092591"/>
                  <a:gd name="connsiteX184" fmla="*/ 1836150 w 4546203"/>
                  <a:gd name="connsiteY184" fmla="*/ 4315789 h 5092591"/>
                  <a:gd name="connsiteX185" fmla="*/ 1826599 w 4546203"/>
                  <a:gd name="connsiteY185" fmla="*/ 4359564 h 5092591"/>
                  <a:gd name="connsiteX186" fmla="*/ 1909771 w 4546203"/>
                  <a:gd name="connsiteY186" fmla="*/ 4377870 h 5092591"/>
                  <a:gd name="connsiteX187" fmla="*/ 1918128 w 4546203"/>
                  <a:gd name="connsiteY187" fmla="*/ 4333299 h 5092591"/>
                  <a:gd name="connsiteX188" fmla="*/ 1836150 w 4546203"/>
                  <a:gd name="connsiteY188" fmla="*/ 4315789 h 5092591"/>
                  <a:gd name="connsiteX189" fmla="*/ 3009313 w 4546203"/>
                  <a:gd name="connsiteY189" fmla="*/ 4306239 h 5092591"/>
                  <a:gd name="connsiteX190" fmla="*/ 2964344 w 4546203"/>
                  <a:gd name="connsiteY190" fmla="*/ 4324544 h 5092591"/>
                  <a:gd name="connsiteX191" fmla="*/ 2998966 w 4546203"/>
                  <a:gd name="connsiteY191" fmla="*/ 4412094 h 5092591"/>
                  <a:gd name="connsiteX192" fmla="*/ 3045924 w 4546203"/>
                  <a:gd name="connsiteY192" fmla="*/ 4392992 h 5092591"/>
                  <a:gd name="connsiteX193" fmla="*/ 3009313 w 4546203"/>
                  <a:gd name="connsiteY193" fmla="*/ 4306239 h 5092591"/>
                  <a:gd name="connsiteX194" fmla="*/ 2166848 w 4546203"/>
                  <a:gd name="connsiteY194" fmla="*/ 4291116 h 5092591"/>
                  <a:gd name="connsiteX195" fmla="*/ 2163267 w 4546203"/>
                  <a:gd name="connsiteY195" fmla="*/ 4352003 h 5092591"/>
                  <a:gd name="connsiteX196" fmla="*/ 2226143 w 4546203"/>
                  <a:gd name="connsiteY196" fmla="*/ 4352003 h 5092591"/>
                  <a:gd name="connsiteX197" fmla="*/ 2225745 w 4546203"/>
                  <a:gd name="connsiteY197" fmla="*/ 4291116 h 5092591"/>
                  <a:gd name="connsiteX198" fmla="*/ 2166848 w 4546203"/>
                  <a:gd name="connsiteY198" fmla="*/ 4291116 h 5092591"/>
                  <a:gd name="connsiteX199" fmla="*/ 2297619 w 4546203"/>
                  <a:gd name="connsiteY199" fmla="*/ 4290519 h 5092591"/>
                  <a:gd name="connsiteX200" fmla="*/ 2259173 w 4546203"/>
                  <a:gd name="connsiteY200" fmla="*/ 4292310 h 5092591"/>
                  <a:gd name="connsiteX201" fmla="*/ 2255592 w 4546203"/>
                  <a:gd name="connsiteY201" fmla="*/ 4293902 h 5092591"/>
                  <a:gd name="connsiteX202" fmla="*/ 2255592 w 4546203"/>
                  <a:gd name="connsiteY202" fmla="*/ 4353197 h 5092591"/>
                  <a:gd name="connsiteX203" fmla="*/ 2316478 w 4546203"/>
                  <a:gd name="connsiteY203" fmla="*/ 4353197 h 5092591"/>
                  <a:gd name="connsiteX204" fmla="*/ 2297619 w 4546203"/>
                  <a:gd name="connsiteY204" fmla="*/ 4290519 h 5092591"/>
                  <a:gd name="connsiteX205" fmla="*/ 3061046 w 4546203"/>
                  <a:gd name="connsiteY205" fmla="*/ 4283555 h 5092591"/>
                  <a:gd name="connsiteX206" fmla="*/ 3016874 w 4546203"/>
                  <a:gd name="connsiteY206" fmla="*/ 4303453 h 5092591"/>
                  <a:gd name="connsiteX207" fmla="*/ 3053883 w 4546203"/>
                  <a:gd name="connsiteY207" fmla="*/ 4390206 h 5092591"/>
                  <a:gd name="connsiteX208" fmla="*/ 3100046 w 4546203"/>
                  <a:gd name="connsiteY208" fmla="*/ 4369115 h 5092591"/>
                  <a:gd name="connsiteX209" fmla="*/ 3061046 w 4546203"/>
                  <a:gd name="connsiteY209" fmla="*/ 4283555 h 5092591"/>
                  <a:gd name="connsiteX210" fmla="*/ 1719948 w 4546203"/>
                  <a:gd name="connsiteY210" fmla="*/ 4283157 h 5092591"/>
                  <a:gd name="connsiteX211" fmla="*/ 1706816 w 4546203"/>
                  <a:gd name="connsiteY211" fmla="*/ 4326136 h 5092591"/>
                  <a:gd name="connsiteX212" fmla="*/ 1788794 w 4546203"/>
                  <a:gd name="connsiteY212" fmla="*/ 4350013 h 5092591"/>
                  <a:gd name="connsiteX213" fmla="*/ 1800733 w 4546203"/>
                  <a:gd name="connsiteY213" fmla="*/ 4306239 h 5092591"/>
                  <a:gd name="connsiteX214" fmla="*/ 1719948 w 4546203"/>
                  <a:gd name="connsiteY214" fmla="*/ 4283157 h 5092591"/>
                  <a:gd name="connsiteX215" fmla="*/ 2079299 w 4546203"/>
                  <a:gd name="connsiteY215" fmla="*/ 4281167 h 5092591"/>
                  <a:gd name="connsiteX216" fmla="*/ 2072534 w 4546203"/>
                  <a:gd name="connsiteY216" fmla="*/ 4344442 h 5092591"/>
                  <a:gd name="connsiteX217" fmla="*/ 2135012 w 4546203"/>
                  <a:gd name="connsiteY217" fmla="*/ 4350013 h 5092591"/>
                  <a:gd name="connsiteX218" fmla="*/ 2139390 w 4546203"/>
                  <a:gd name="connsiteY218" fmla="*/ 4287137 h 5092591"/>
                  <a:gd name="connsiteX219" fmla="*/ 2079299 w 4546203"/>
                  <a:gd name="connsiteY219" fmla="*/ 4281167 h 5092591"/>
                  <a:gd name="connsiteX220" fmla="*/ 2819489 w 4546203"/>
                  <a:gd name="connsiteY220" fmla="*/ 4267637 h 5092591"/>
                  <a:gd name="connsiteX221" fmla="*/ 2775715 w 4546203"/>
                  <a:gd name="connsiteY221" fmla="*/ 4281167 h 5092591"/>
                  <a:gd name="connsiteX222" fmla="*/ 2801980 w 4546203"/>
                  <a:gd name="connsiteY222" fmla="*/ 4371104 h 5092591"/>
                  <a:gd name="connsiteX223" fmla="*/ 2848142 w 4546203"/>
                  <a:gd name="connsiteY223" fmla="*/ 4357574 h 5092591"/>
                  <a:gd name="connsiteX224" fmla="*/ 2819489 w 4546203"/>
                  <a:gd name="connsiteY224" fmla="*/ 4267637 h 5092591"/>
                  <a:gd name="connsiteX225" fmla="*/ 1467647 w 4546203"/>
                  <a:gd name="connsiteY225" fmla="*/ 4254106 h 5092591"/>
                  <a:gd name="connsiteX226" fmla="*/ 1448545 w 4546203"/>
                  <a:gd name="connsiteY226" fmla="*/ 4295096 h 5092591"/>
                  <a:gd name="connsiteX227" fmla="*/ 1529727 w 4546203"/>
                  <a:gd name="connsiteY227" fmla="*/ 4330911 h 5092591"/>
                  <a:gd name="connsiteX228" fmla="*/ 1546839 w 4546203"/>
                  <a:gd name="connsiteY228" fmla="*/ 4289524 h 5092591"/>
                  <a:gd name="connsiteX229" fmla="*/ 1467647 w 4546203"/>
                  <a:gd name="connsiteY229" fmla="*/ 4254106 h 5092591"/>
                  <a:gd name="connsiteX230" fmla="*/ 1851670 w 4546203"/>
                  <a:gd name="connsiteY230" fmla="*/ 4251719 h 5092591"/>
                  <a:gd name="connsiteX231" fmla="*/ 1842120 w 4546203"/>
                  <a:gd name="connsiteY231" fmla="*/ 4295494 h 5092591"/>
                  <a:gd name="connsiteX232" fmla="*/ 1922108 w 4546203"/>
                  <a:gd name="connsiteY232" fmla="*/ 4313401 h 5092591"/>
                  <a:gd name="connsiteX233" fmla="*/ 1930863 w 4546203"/>
                  <a:gd name="connsiteY233" fmla="*/ 4268831 h 5092591"/>
                  <a:gd name="connsiteX234" fmla="*/ 1851670 w 4546203"/>
                  <a:gd name="connsiteY234" fmla="*/ 4251719 h 5092591"/>
                  <a:gd name="connsiteX235" fmla="*/ 2870029 w 4546203"/>
                  <a:gd name="connsiteY235" fmla="*/ 4250525 h 5092591"/>
                  <a:gd name="connsiteX236" fmla="*/ 2826653 w 4546203"/>
                  <a:gd name="connsiteY236" fmla="*/ 4265647 h 5092591"/>
                  <a:gd name="connsiteX237" fmla="*/ 2856101 w 4546203"/>
                  <a:gd name="connsiteY237" fmla="*/ 4355186 h 5092591"/>
                  <a:gd name="connsiteX238" fmla="*/ 2901468 w 4546203"/>
                  <a:gd name="connsiteY238" fmla="*/ 4338870 h 5092591"/>
                  <a:gd name="connsiteX239" fmla="*/ 2870029 w 4546203"/>
                  <a:gd name="connsiteY239" fmla="*/ 4250525 h 5092591"/>
                  <a:gd name="connsiteX240" fmla="*/ 1606134 w 4546203"/>
                  <a:gd name="connsiteY240" fmla="*/ 4242964 h 5092591"/>
                  <a:gd name="connsiteX241" fmla="*/ 1589818 w 4546203"/>
                  <a:gd name="connsiteY241" fmla="*/ 4284749 h 5092591"/>
                  <a:gd name="connsiteX242" fmla="*/ 1670204 w 4546203"/>
                  <a:gd name="connsiteY242" fmla="*/ 4314198 h 5092591"/>
                  <a:gd name="connsiteX243" fmla="*/ 1684929 w 4546203"/>
                  <a:gd name="connsiteY243" fmla="*/ 4271616 h 5092591"/>
                  <a:gd name="connsiteX244" fmla="*/ 1606134 w 4546203"/>
                  <a:gd name="connsiteY244" fmla="*/ 4242964 h 5092591"/>
                  <a:gd name="connsiteX245" fmla="*/ 2919773 w 4546203"/>
                  <a:gd name="connsiteY245" fmla="*/ 4232219 h 5092591"/>
                  <a:gd name="connsiteX246" fmla="*/ 2877192 w 4546203"/>
                  <a:gd name="connsiteY246" fmla="*/ 4248137 h 5092591"/>
                  <a:gd name="connsiteX247" fmla="*/ 2909029 w 4546203"/>
                  <a:gd name="connsiteY247" fmla="*/ 4336881 h 5092591"/>
                  <a:gd name="connsiteX248" fmla="*/ 2953997 w 4546203"/>
                  <a:gd name="connsiteY248" fmla="*/ 4320167 h 5092591"/>
                  <a:gd name="connsiteX249" fmla="*/ 2919773 w 4546203"/>
                  <a:gd name="connsiteY249" fmla="*/ 4232219 h 5092591"/>
                  <a:gd name="connsiteX250" fmla="*/ 1739846 w 4546203"/>
                  <a:gd name="connsiteY250" fmla="*/ 4221077 h 5092591"/>
                  <a:gd name="connsiteX251" fmla="*/ 1726315 w 4546203"/>
                  <a:gd name="connsiteY251" fmla="*/ 4264055 h 5092591"/>
                  <a:gd name="connsiteX252" fmla="*/ 1806304 w 4546203"/>
                  <a:gd name="connsiteY252" fmla="*/ 4286341 h 5092591"/>
                  <a:gd name="connsiteX253" fmla="*/ 1817446 w 4546203"/>
                  <a:gd name="connsiteY253" fmla="*/ 4242964 h 5092591"/>
                  <a:gd name="connsiteX254" fmla="*/ 1739846 w 4546203"/>
                  <a:gd name="connsiteY254" fmla="*/ 4221077 h 5092591"/>
                  <a:gd name="connsiteX255" fmla="*/ 2969915 w 4546203"/>
                  <a:gd name="connsiteY255" fmla="*/ 4211924 h 5092591"/>
                  <a:gd name="connsiteX256" fmla="*/ 2927732 w 4546203"/>
                  <a:gd name="connsiteY256" fmla="*/ 4229831 h 5092591"/>
                  <a:gd name="connsiteX257" fmla="*/ 2961956 w 4546203"/>
                  <a:gd name="connsiteY257" fmla="*/ 4317381 h 5092591"/>
                  <a:gd name="connsiteX258" fmla="*/ 3006527 w 4546203"/>
                  <a:gd name="connsiteY258" fmla="*/ 4298677 h 5092591"/>
                  <a:gd name="connsiteX259" fmla="*/ 2969915 w 4546203"/>
                  <a:gd name="connsiteY259" fmla="*/ 4211924 h 5092591"/>
                  <a:gd name="connsiteX260" fmla="*/ 2171624 w 4546203"/>
                  <a:gd name="connsiteY260" fmla="*/ 4197995 h 5092591"/>
                  <a:gd name="connsiteX261" fmla="*/ 2168838 w 4546203"/>
                  <a:gd name="connsiteY261" fmla="*/ 4259678 h 5092591"/>
                  <a:gd name="connsiteX262" fmla="*/ 2228133 w 4546203"/>
                  <a:gd name="connsiteY262" fmla="*/ 4259678 h 5092591"/>
                  <a:gd name="connsiteX263" fmla="*/ 2227735 w 4546203"/>
                  <a:gd name="connsiteY263" fmla="*/ 4197995 h 5092591"/>
                  <a:gd name="connsiteX264" fmla="*/ 2171624 w 4546203"/>
                  <a:gd name="connsiteY264" fmla="*/ 4197995 h 5092591"/>
                  <a:gd name="connsiteX265" fmla="*/ 2396069 w 4546203"/>
                  <a:gd name="connsiteY265" fmla="*/ 4194016 h 5092591"/>
                  <a:gd name="connsiteX266" fmla="*/ 2341947 w 4546203"/>
                  <a:gd name="connsiteY266" fmla="*/ 4197995 h 5092591"/>
                  <a:gd name="connsiteX267" fmla="*/ 2341549 w 4546203"/>
                  <a:gd name="connsiteY267" fmla="*/ 4261270 h 5092591"/>
                  <a:gd name="connsiteX268" fmla="*/ 2401640 w 4546203"/>
                  <a:gd name="connsiteY268" fmla="*/ 4257688 h 5092591"/>
                  <a:gd name="connsiteX269" fmla="*/ 2396069 w 4546203"/>
                  <a:gd name="connsiteY269" fmla="*/ 4194016 h 5092591"/>
                  <a:gd name="connsiteX270" fmla="*/ 2089248 w 4546203"/>
                  <a:gd name="connsiteY270" fmla="*/ 4189638 h 5092591"/>
                  <a:gd name="connsiteX271" fmla="*/ 2082483 w 4546203"/>
                  <a:gd name="connsiteY271" fmla="*/ 4252515 h 5092591"/>
                  <a:gd name="connsiteX272" fmla="*/ 2141777 w 4546203"/>
                  <a:gd name="connsiteY272" fmla="*/ 4258086 h 5092591"/>
                  <a:gd name="connsiteX273" fmla="*/ 2146155 w 4546203"/>
                  <a:gd name="connsiteY273" fmla="*/ 4194812 h 5092591"/>
                  <a:gd name="connsiteX274" fmla="*/ 2089248 w 4546203"/>
                  <a:gd name="connsiteY274" fmla="*/ 4189638 h 5092591"/>
                  <a:gd name="connsiteX275" fmla="*/ 2687767 w 4546203"/>
                  <a:gd name="connsiteY275" fmla="*/ 4183669 h 5092591"/>
                  <a:gd name="connsiteX276" fmla="*/ 2649962 w 4546203"/>
                  <a:gd name="connsiteY276" fmla="*/ 4193618 h 5092591"/>
                  <a:gd name="connsiteX277" fmla="*/ 2659911 w 4546203"/>
                  <a:gd name="connsiteY277" fmla="*/ 4233811 h 5092591"/>
                  <a:gd name="connsiteX278" fmla="*/ 2697716 w 4546203"/>
                  <a:gd name="connsiteY278" fmla="*/ 4224260 h 5092591"/>
                  <a:gd name="connsiteX279" fmla="*/ 2687767 w 4546203"/>
                  <a:gd name="connsiteY279" fmla="*/ 4183669 h 5092591"/>
                  <a:gd name="connsiteX280" fmla="*/ 1630011 w 4546203"/>
                  <a:gd name="connsiteY280" fmla="*/ 4182077 h 5092591"/>
                  <a:gd name="connsiteX281" fmla="*/ 1614093 w 4546203"/>
                  <a:gd name="connsiteY281" fmla="*/ 4223862 h 5092591"/>
                  <a:gd name="connsiteX282" fmla="*/ 1691296 w 4546203"/>
                  <a:gd name="connsiteY282" fmla="*/ 4252515 h 5092591"/>
                  <a:gd name="connsiteX283" fmla="*/ 1706020 w 4546203"/>
                  <a:gd name="connsiteY283" fmla="*/ 4209934 h 5092591"/>
                  <a:gd name="connsiteX284" fmla="*/ 1630011 w 4546203"/>
                  <a:gd name="connsiteY284" fmla="*/ 4182077 h 5092591"/>
                  <a:gd name="connsiteX285" fmla="*/ 2788449 w 4546203"/>
                  <a:gd name="connsiteY285" fmla="*/ 4170139 h 5092591"/>
                  <a:gd name="connsiteX286" fmla="*/ 2747062 w 4546203"/>
                  <a:gd name="connsiteY286" fmla="*/ 4183271 h 5092591"/>
                  <a:gd name="connsiteX287" fmla="*/ 2773725 w 4546203"/>
                  <a:gd name="connsiteY287" fmla="*/ 4273208 h 5092591"/>
                  <a:gd name="connsiteX288" fmla="*/ 2817102 w 4546203"/>
                  <a:gd name="connsiteY288" fmla="*/ 4259678 h 5092591"/>
                  <a:gd name="connsiteX289" fmla="*/ 2788449 w 4546203"/>
                  <a:gd name="connsiteY289" fmla="*/ 4170139 h 5092591"/>
                  <a:gd name="connsiteX290" fmla="*/ 2836203 w 4546203"/>
                  <a:gd name="connsiteY290" fmla="*/ 4154220 h 5092591"/>
                  <a:gd name="connsiteX291" fmla="*/ 2794817 w 4546203"/>
                  <a:gd name="connsiteY291" fmla="*/ 4167751 h 5092591"/>
                  <a:gd name="connsiteX292" fmla="*/ 2824265 w 4546203"/>
                  <a:gd name="connsiteY292" fmla="*/ 4257688 h 5092591"/>
                  <a:gd name="connsiteX293" fmla="*/ 2867244 w 4546203"/>
                  <a:gd name="connsiteY293" fmla="*/ 4242168 h 5092591"/>
                  <a:gd name="connsiteX294" fmla="*/ 2836203 w 4546203"/>
                  <a:gd name="connsiteY294" fmla="*/ 4154220 h 5092591"/>
                  <a:gd name="connsiteX295" fmla="*/ 2599820 w 4546203"/>
                  <a:gd name="connsiteY295" fmla="*/ 4145864 h 5092591"/>
                  <a:gd name="connsiteX296" fmla="*/ 2563209 w 4546203"/>
                  <a:gd name="connsiteY296" fmla="*/ 4152629 h 5092591"/>
                  <a:gd name="connsiteX297" fmla="*/ 2571168 w 4546203"/>
                  <a:gd name="connsiteY297" fmla="*/ 4194016 h 5092591"/>
                  <a:gd name="connsiteX298" fmla="*/ 2608575 w 4546203"/>
                  <a:gd name="connsiteY298" fmla="*/ 4186454 h 5092591"/>
                  <a:gd name="connsiteX299" fmla="*/ 2599820 w 4546203"/>
                  <a:gd name="connsiteY299" fmla="*/ 4145864 h 5092591"/>
                  <a:gd name="connsiteX300" fmla="*/ 1522962 w 4546203"/>
                  <a:gd name="connsiteY300" fmla="*/ 4135915 h 5092591"/>
                  <a:gd name="connsiteX301" fmla="*/ 1504258 w 4546203"/>
                  <a:gd name="connsiteY301" fmla="*/ 4176506 h 5092591"/>
                  <a:gd name="connsiteX302" fmla="*/ 1579471 w 4546203"/>
                  <a:gd name="connsiteY302" fmla="*/ 4209934 h 5092591"/>
                  <a:gd name="connsiteX303" fmla="*/ 1596981 w 4546203"/>
                  <a:gd name="connsiteY303" fmla="*/ 4168547 h 5092591"/>
                  <a:gd name="connsiteX304" fmla="*/ 1522962 w 4546203"/>
                  <a:gd name="connsiteY304" fmla="*/ 4135915 h 5092591"/>
                  <a:gd name="connsiteX305" fmla="*/ 2773725 w 4546203"/>
                  <a:gd name="connsiteY305" fmla="*/ 4125568 h 5092591"/>
                  <a:gd name="connsiteX306" fmla="*/ 2734328 w 4546203"/>
                  <a:gd name="connsiteY306" fmla="*/ 4138700 h 5092591"/>
                  <a:gd name="connsiteX307" fmla="*/ 2745073 w 4546203"/>
                  <a:gd name="connsiteY307" fmla="*/ 4175312 h 5092591"/>
                  <a:gd name="connsiteX308" fmla="*/ 2786062 w 4546203"/>
                  <a:gd name="connsiteY308" fmla="*/ 4162976 h 5092591"/>
                  <a:gd name="connsiteX309" fmla="*/ 2773725 w 4546203"/>
                  <a:gd name="connsiteY309" fmla="*/ 4125568 h 5092591"/>
                  <a:gd name="connsiteX310" fmla="*/ 1883507 w 4546203"/>
                  <a:gd name="connsiteY310" fmla="*/ 4125170 h 5092591"/>
                  <a:gd name="connsiteX311" fmla="*/ 1872762 w 4546203"/>
                  <a:gd name="connsiteY311" fmla="*/ 4168945 h 5092591"/>
                  <a:gd name="connsiteX312" fmla="*/ 1947577 w 4546203"/>
                  <a:gd name="connsiteY312" fmla="*/ 4185659 h 5092591"/>
                  <a:gd name="connsiteX313" fmla="*/ 1956332 w 4546203"/>
                  <a:gd name="connsiteY313" fmla="*/ 4141088 h 5092591"/>
                  <a:gd name="connsiteX314" fmla="*/ 1883507 w 4546203"/>
                  <a:gd name="connsiteY314" fmla="*/ 4125170 h 5092591"/>
                  <a:gd name="connsiteX315" fmla="*/ 1996525 w 4546203"/>
                  <a:gd name="connsiteY315" fmla="*/ 4124374 h 5092591"/>
                  <a:gd name="connsiteX316" fmla="*/ 1982199 w 4546203"/>
                  <a:gd name="connsiteY316" fmla="*/ 4207546 h 5092591"/>
                  <a:gd name="connsiteX317" fmla="*/ 2047463 w 4546203"/>
                  <a:gd name="connsiteY317" fmla="*/ 4217097 h 5092591"/>
                  <a:gd name="connsiteX318" fmla="*/ 2058605 w 4546203"/>
                  <a:gd name="connsiteY318" fmla="*/ 4133527 h 5092591"/>
                  <a:gd name="connsiteX319" fmla="*/ 1996525 w 4546203"/>
                  <a:gd name="connsiteY319" fmla="*/ 4124374 h 5092591"/>
                  <a:gd name="connsiteX320" fmla="*/ 1653888 w 4546203"/>
                  <a:gd name="connsiteY320" fmla="*/ 4120792 h 5092591"/>
                  <a:gd name="connsiteX321" fmla="*/ 1637572 w 4546203"/>
                  <a:gd name="connsiteY321" fmla="*/ 4162976 h 5092591"/>
                  <a:gd name="connsiteX322" fmla="*/ 1712785 w 4546203"/>
                  <a:gd name="connsiteY322" fmla="*/ 4190036 h 5092591"/>
                  <a:gd name="connsiteX323" fmla="*/ 1726713 w 4546203"/>
                  <a:gd name="connsiteY323" fmla="*/ 4147455 h 5092591"/>
                  <a:gd name="connsiteX324" fmla="*/ 1653888 w 4546203"/>
                  <a:gd name="connsiteY324" fmla="*/ 4120792 h 5092591"/>
                  <a:gd name="connsiteX325" fmla="*/ 2930518 w 4546203"/>
                  <a:gd name="connsiteY325" fmla="*/ 4117609 h 5092591"/>
                  <a:gd name="connsiteX326" fmla="*/ 2890325 w 4546203"/>
                  <a:gd name="connsiteY326" fmla="*/ 4133925 h 5092591"/>
                  <a:gd name="connsiteX327" fmla="*/ 2924549 w 4546203"/>
                  <a:gd name="connsiteY327" fmla="*/ 4221872 h 5092591"/>
                  <a:gd name="connsiteX328" fmla="*/ 2967130 w 4546203"/>
                  <a:gd name="connsiteY328" fmla="*/ 4204362 h 5092591"/>
                  <a:gd name="connsiteX329" fmla="*/ 2930518 w 4546203"/>
                  <a:gd name="connsiteY329" fmla="*/ 4117609 h 5092591"/>
                  <a:gd name="connsiteX330" fmla="*/ 2820683 w 4546203"/>
                  <a:gd name="connsiteY330" fmla="*/ 4110446 h 5092591"/>
                  <a:gd name="connsiteX331" fmla="*/ 2780888 w 4546203"/>
                  <a:gd name="connsiteY331" fmla="*/ 4123976 h 5092591"/>
                  <a:gd name="connsiteX332" fmla="*/ 2792827 w 4546203"/>
                  <a:gd name="connsiteY332" fmla="*/ 4160588 h 5092591"/>
                  <a:gd name="connsiteX333" fmla="*/ 2833418 w 4546203"/>
                  <a:gd name="connsiteY333" fmla="*/ 4146261 h 5092591"/>
                  <a:gd name="connsiteX334" fmla="*/ 2820683 w 4546203"/>
                  <a:gd name="connsiteY334" fmla="*/ 4110446 h 5092591"/>
                  <a:gd name="connsiteX335" fmla="*/ 2256786 w 4546203"/>
                  <a:gd name="connsiteY335" fmla="*/ 4107660 h 5092591"/>
                  <a:gd name="connsiteX336" fmla="*/ 2256786 w 4546203"/>
                  <a:gd name="connsiteY336" fmla="*/ 4168547 h 5092591"/>
                  <a:gd name="connsiteX337" fmla="*/ 2310111 w 4546203"/>
                  <a:gd name="connsiteY337" fmla="*/ 4168547 h 5092591"/>
                  <a:gd name="connsiteX338" fmla="*/ 2310111 w 4546203"/>
                  <a:gd name="connsiteY338" fmla="*/ 4107660 h 5092591"/>
                  <a:gd name="connsiteX339" fmla="*/ 2256786 w 4546203"/>
                  <a:gd name="connsiteY339" fmla="*/ 4107660 h 5092591"/>
                  <a:gd name="connsiteX340" fmla="*/ 2177593 w 4546203"/>
                  <a:gd name="connsiteY340" fmla="*/ 4104079 h 5092591"/>
                  <a:gd name="connsiteX341" fmla="*/ 2173613 w 4546203"/>
                  <a:gd name="connsiteY341" fmla="*/ 4167751 h 5092591"/>
                  <a:gd name="connsiteX342" fmla="*/ 2230123 w 4546203"/>
                  <a:gd name="connsiteY342" fmla="*/ 4167751 h 5092591"/>
                  <a:gd name="connsiteX343" fmla="*/ 2230123 w 4546203"/>
                  <a:gd name="connsiteY343" fmla="*/ 4106466 h 5092591"/>
                  <a:gd name="connsiteX344" fmla="*/ 2177593 w 4546203"/>
                  <a:gd name="connsiteY344" fmla="*/ 4104079 h 5092591"/>
                  <a:gd name="connsiteX345" fmla="*/ 2389701 w 4546203"/>
                  <a:gd name="connsiteY345" fmla="*/ 4102089 h 5092591"/>
                  <a:gd name="connsiteX346" fmla="*/ 2335580 w 4546203"/>
                  <a:gd name="connsiteY346" fmla="*/ 4105671 h 5092591"/>
                  <a:gd name="connsiteX347" fmla="*/ 2338764 w 4546203"/>
                  <a:gd name="connsiteY347" fmla="*/ 4169343 h 5092591"/>
                  <a:gd name="connsiteX348" fmla="*/ 2394875 w 4546203"/>
                  <a:gd name="connsiteY348" fmla="*/ 4165363 h 5092591"/>
                  <a:gd name="connsiteX349" fmla="*/ 2389701 w 4546203"/>
                  <a:gd name="connsiteY349" fmla="*/ 4102089 h 5092591"/>
                  <a:gd name="connsiteX350" fmla="*/ 2514260 w 4546203"/>
                  <a:gd name="connsiteY350" fmla="*/ 4101293 h 5092591"/>
                  <a:gd name="connsiteX351" fmla="*/ 2478843 w 4546203"/>
                  <a:gd name="connsiteY351" fmla="*/ 4105671 h 5092591"/>
                  <a:gd name="connsiteX352" fmla="*/ 2485210 w 4546203"/>
                  <a:gd name="connsiteY352" fmla="*/ 4147455 h 5092591"/>
                  <a:gd name="connsiteX353" fmla="*/ 2521025 w 4546203"/>
                  <a:gd name="connsiteY353" fmla="*/ 4141486 h 5092591"/>
                  <a:gd name="connsiteX354" fmla="*/ 2514260 w 4546203"/>
                  <a:gd name="connsiteY354" fmla="*/ 4101293 h 5092591"/>
                  <a:gd name="connsiteX355" fmla="*/ 1067705 w 4546203"/>
                  <a:gd name="connsiteY355" fmla="*/ 4101293 h 5092591"/>
                  <a:gd name="connsiteX356" fmla="*/ 1037859 w 4546203"/>
                  <a:gd name="connsiteY356" fmla="*/ 4140292 h 5092591"/>
                  <a:gd name="connsiteX357" fmla="*/ 1081235 w 4546203"/>
                  <a:gd name="connsiteY357" fmla="*/ 4172128 h 5092591"/>
                  <a:gd name="connsiteX358" fmla="*/ 1109888 w 4546203"/>
                  <a:gd name="connsiteY358" fmla="*/ 4133129 h 5092591"/>
                  <a:gd name="connsiteX359" fmla="*/ 1067705 w 4546203"/>
                  <a:gd name="connsiteY359" fmla="*/ 4101293 h 5092591"/>
                  <a:gd name="connsiteX360" fmla="*/ 2975885 w 4546203"/>
                  <a:gd name="connsiteY360" fmla="*/ 4097711 h 5092591"/>
                  <a:gd name="connsiteX361" fmla="*/ 2936487 w 4546203"/>
                  <a:gd name="connsiteY361" fmla="*/ 4115619 h 5092591"/>
                  <a:gd name="connsiteX362" fmla="*/ 2973497 w 4546203"/>
                  <a:gd name="connsiteY362" fmla="*/ 4201975 h 5092591"/>
                  <a:gd name="connsiteX363" fmla="*/ 3015282 w 4546203"/>
                  <a:gd name="connsiteY363" fmla="*/ 4183271 h 5092591"/>
                  <a:gd name="connsiteX364" fmla="*/ 2975885 w 4546203"/>
                  <a:gd name="connsiteY364" fmla="*/ 4097711 h 5092591"/>
                  <a:gd name="connsiteX365" fmla="*/ 1779243 w 4546203"/>
                  <a:gd name="connsiteY365" fmla="*/ 4096120 h 5092591"/>
                  <a:gd name="connsiteX366" fmla="*/ 1766111 w 4546203"/>
                  <a:gd name="connsiteY366" fmla="*/ 4139099 h 5092591"/>
                  <a:gd name="connsiteX367" fmla="*/ 1839732 w 4546203"/>
                  <a:gd name="connsiteY367" fmla="*/ 4159792 h 5092591"/>
                  <a:gd name="connsiteX368" fmla="*/ 1850875 w 4546203"/>
                  <a:gd name="connsiteY368" fmla="*/ 4116415 h 5092591"/>
                  <a:gd name="connsiteX369" fmla="*/ 1779243 w 4546203"/>
                  <a:gd name="connsiteY369" fmla="*/ 4096120 h 5092591"/>
                  <a:gd name="connsiteX370" fmla="*/ 2866050 w 4546203"/>
                  <a:gd name="connsiteY370" fmla="*/ 4093334 h 5092591"/>
                  <a:gd name="connsiteX371" fmla="*/ 2827448 w 4546203"/>
                  <a:gd name="connsiteY371" fmla="*/ 4108058 h 5092591"/>
                  <a:gd name="connsiteX372" fmla="*/ 2840581 w 4546203"/>
                  <a:gd name="connsiteY372" fmla="*/ 4144272 h 5092591"/>
                  <a:gd name="connsiteX373" fmla="*/ 2880774 w 4546203"/>
                  <a:gd name="connsiteY373" fmla="*/ 4128354 h 5092591"/>
                  <a:gd name="connsiteX374" fmla="*/ 2866050 w 4546203"/>
                  <a:gd name="connsiteY374" fmla="*/ 4093334 h 5092591"/>
                  <a:gd name="connsiteX375" fmla="*/ 3548537 w 4546203"/>
                  <a:gd name="connsiteY375" fmla="*/ 4083783 h 5092591"/>
                  <a:gd name="connsiteX376" fmla="*/ 3509538 w 4546203"/>
                  <a:gd name="connsiteY376" fmla="*/ 4115619 h 5092591"/>
                  <a:gd name="connsiteX377" fmla="*/ 3533017 w 4546203"/>
                  <a:gd name="connsiteY377" fmla="*/ 4145068 h 5092591"/>
                  <a:gd name="connsiteX378" fmla="*/ 3572813 w 4546203"/>
                  <a:gd name="connsiteY378" fmla="*/ 4112436 h 5092591"/>
                  <a:gd name="connsiteX379" fmla="*/ 3548537 w 4546203"/>
                  <a:gd name="connsiteY379" fmla="*/ 4083783 h 5092591"/>
                  <a:gd name="connsiteX380" fmla="*/ 1550819 w 4546203"/>
                  <a:gd name="connsiteY380" fmla="*/ 4077018 h 5092591"/>
                  <a:gd name="connsiteX381" fmla="*/ 1531717 w 4546203"/>
                  <a:gd name="connsiteY381" fmla="*/ 4117211 h 5092591"/>
                  <a:gd name="connsiteX382" fmla="*/ 1604542 w 4546203"/>
                  <a:gd name="connsiteY382" fmla="*/ 4149843 h 5092591"/>
                  <a:gd name="connsiteX383" fmla="*/ 1622052 w 4546203"/>
                  <a:gd name="connsiteY383" fmla="*/ 4108058 h 5092591"/>
                  <a:gd name="connsiteX384" fmla="*/ 1550819 w 4546203"/>
                  <a:gd name="connsiteY384" fmla="*/ 4077018 h 5092591"/>
                  <a:gd name="connsiteX385" fmla="*/ 2911814 w 4546203"/>
                  <a:gd name="connsiteY385" fmla="*/ 4075028 h 5092591"/>
                  <a:gd name="connsiteX386" fmla="*/ 2873213 w 4546203"/>
                  <a:gd name="connsiteY386" fmla="*/ 4090946 h 5092591"/>
                  <a:gd name="connsiteX387" fmla="*/ 2887539 w 4546203"/>
                  <a:gd name="connsiteY387" fmla="*/ 4127160 h 5092591"/>
                  <a:gd name="connsiteX388" fmla="*/ 2926936 w 4546203"/>
                  <a:gd name="connsiteY388" fmla="*/ 4110446 h 5092591"/>
                  <a:gd name="connsiteX389" fmla="*/ 2911814 w 4546203"/>
                  <a:gd name="connsiteY389" fmla="*/ 4075028 h 5092591"/>
                  <a:gd name="connsiteX390" fmla="*/ 2757409 w 4546203"/>
                  <a:gd name="connsiteY390" fmla="*/ 4073038 h 5092591"/>
                  <a:gd name="connsiteX391" fmla="*/ 2718808 w 4546203"/>
                  <a:gd name="connsiteY391" fmla="*/ 4084977 h 5092591"/>
                  <a:gd name="connsiteX392" fmla="*/ 2729155 w 4546203"/>
                  <a:gd name="connsiteY392" fmla="*/ 4119997 h 5092591"/>
                  <a:gd name="connsiteX393" fmla="*/ 2768552 w 4546203"/>
                  <a:gd name="connsiteY393" fmla="*/ 4108058 h 5092591"/>
                  <a:gd name="connsiteX394" fmla="*/ 2757409 w 4546203"/>
                  <a:gd name="connsiteY394" fmla="*/ 4073038 h 5092591"/>
                  <a:gd name="connsiteX395" fmla="*/ 2801980 w 4546203"/>
                  <a:gd name="connsiteY395" fmla="*/ 4057916 h 5092591"/>
                  <a:gd name="connsiteX396" fmla="*/ 2763776 w 4546203"/>
                  <a:gd name="connsiteY396" fmla="*/ 4071447 h 5092591"/>
                  <a:gd name="connsiteX397" fmla="*/ 2775715 w 4546203"/>
                  <a:gd name="connsiteY397" fmla="*/ 4106068 h 5092591"/>
                  <a:gd name="connsiteX398" fmla="*/ 2814316 w 4546203"/>
                  <a:gd name="connsiteY398" fmla="*/ 4092538 h 5092591"/>
                  <a:gd name="connsiteX399" fmla="*/ 2801980 w 4546203"/>
                  <a:gd name="connsiteY399" fmla="*/ 4057916 h 5092591"/>
                  <a:gd name="connsiteX400" fmla="*/ 2956783 w 4546203"/>
                  <a:gd name="connsiteY400" fmla="*/ 4055528 h 5092591"/>
                  <a:gd name="connsiteX401" fmla="*/ 2918580 w 4546203"/>
                  <a:gd name="connsiteY401" fmla="*/ 4072640 h 5092591"/>
                  <a:gd name="connsiteX402" fmla="*/ 2934100 w 4546203"/>
                  <a:gd name="connsiteY402" fmla="*/ 4107660 h 5092591"/>
                  <a:gd name="connsiteX403" fmla="*/ 2973497 w 4546203"/>
                  <a:gd name="connsiteY403" fmla="*/ 4090548 h 5092591"/>
                  <a:gd name="connsiteX404" fmla="*/ 2956783 w 4546203"/>
                  <a:gd name="connsiteY404" fmla="*/ 4055528 h 5092591"/>
                  <a:gd name="connsiteX405" fmla="*/ 1008410 w 4546203"/>
                  <a:gd name="connsiteY405" fmla="*/ 4053539 h 5092591"/>
                  <a:gd name="connsiteX406" fmla="*/ 977370 w 4546203"/>
                  <a:gd name="connsiteY406" fmla="*/ 4091344 h 5092591"/>
                  <a:gd name="connsiteX407" fmla="*/ 1019155 w 4546203"/>
                  <a:gd name="connsiteY407" fmla="*/ 4125170 h 5092591"/>
                  <a:gd name="connsiteX408" fmla="*/ 1049399 w 4546203"/>
                  <a:gd name="connsiteY408" fmla="*/ 4086966 h 5092591"/>
                  <a:gd name="connsiteX409" fmla="*/ 1008410 w 4546203"/>
                  <a:gd name="connsiteY409" fmla="*/ 4053539 h 5092591"/>
                  <a:gd name="connsiteX410" fmla="*/ 1111082 w 4546203"/>
                  <a:gd name="connsiteY410" fmla="*/ 4045182 h 5092591"/>
                  <a:gd name="connsiteX411" fmla="*/ 1081235 w 4546203"/>
                  <a:gd name="connsiteY411" fmla="*/ 4084181 h 5092591"/>
                  <a:gd name="connsiteX412" fmla="*/ 1123020 w 4546203"/>
                  <a:gd name="connsiteY412" fmla="*/ 4115221 h 5092591"/>
                  <a:gd name="connsiteX413" fmla="*/ 1151673 w 4546203"/>
                  <a:gd name="connsiteY413" fmla="*/ 4075824 h 5092591"/>
                  <a:gd name="connsiteX414" fmla="*/ 1111082 w 4546203"/>
                  <a:gd name="connsiteY414" fmla="*/ 4045182 h 5092591"/>
                  <a:gd name="connsiteX415" fmla="*/ 2846152 w 4546203"/>
                  <a:gd name="connsiteY415" fmla="*/ 4041600 h 5092591"/>
                  <a:gd name="connsiteX416" fmla="*/ 2808745 w 4546203"/>
                  <a:gd name="connsiteY416" fmla="*/ 4056722 h 5092591"/>
                  <a:gd name="connsiteX417" fmla="*/ 2821081 w 4546203"/>
                  <a:gd name="connsiteY417" fmla="*/ 4090946 h 5092591"/>
                  <a:gd name="connsiteX418" fmla="*/ 2860081 w 4546203"/>
                  <a:gd name="connsiteY418" fmla="*/ 4076222 h 5092591"/>
                  <a:gd name="connsiteX419" fmla="*/ 2846152 w 4546203"/>
                  <a:gd name="connsiteY419" fmla="*/ 4041600 h 5092591"/>
                  <a:gd name="connsiteX420" fmla="*/ 3512722 w 4546203"/>
                  <a:gd name="connsiteY420" fmla="*/ 4040008 h 5092591"/>
                  <a:gd name="connsiteX421" fmla="*/ 3474518 w 4546203"/>
                  <a:gd name="connsiteY421" fmla="*/ 4071447 h 5092591"/>
                  <a:gd name="connsiteX422" fmla="*/ 3495610 w 4546203"/>
                  <a:gd name="connsiteY422" fmla="*/ 4097314 h 5092591"/>
                  <a:gd name="connsiteX423" fmla="*/ 3534211 w 4546203"/>
                  <a:gd name="connsiteY423" fmla="*/ 4065875 h 5092591"/>
                  <a:gd name="connsiteX424" fmla="*/ 3512722 w 4546203"/>
                  <a:gd name="connsiteY424" fmla="*/ 4040008 h 5092591"/>
                  <a:gd name="connsiteX425" fmla="*/ 2889927 w 4546203"/>
                  <a:gd name="connsiteY425" fmla="*/ 4024090 h 5092591"/>
                  <a:gd name="connsiteX426" fmla="*/ 2852917 w 4546203"/>
                  <a:gd name="connsiteY426" fmla="*/ 4039610 h 5092591"/>
                  <a:gd name="connsiteX427" fmla="*/ 2866448 w 4546203"/>
                  <a:gd name="connsiteY427" fmla="*/ 4073834 h 5092591"/>
                  <a:gd name="connsiteX428" fmla="*/ 2904651 w 4546203"/>
                  <a:gd name="connsiteY428" fmla="*/ 4057518 h 5092591"/>
                  <a:gd name="connsiteX429" fmla="*/ 2889927 w 4546203"/>
                  <a:gd name="connsiteY429" fmla="*/ 4024090 h 5092591"/>
                  <a:gd name="connsiteX430" fmla="*/ 2629667 w 4546203"/>
                  <a:gd name="connsiteY430" fmla="*/ 4019713 h 5092591"/>
                  <a:gd name="connsiteX431" fmla="*/ 2595841 w 4546203"/>
                  <a:gd name="connsiteY431" fmla="*/ 4027672 h 5092591"/>
                  <a:gd name="connsiteX432" fmla="*/ 2605391 w 4546203"/>
                  <a:gd name="connsiteY432" fmla="*/ 4067865 h 5092591"/>
                  <a:gd name="connsiteX433" fmla="*/ 2639615 w 4546203"/>
                  <a:gd name="connsiteY433" fmla="*/ 4060304 h 5092591"/>
                  <a:gd name="connsiteX434" fmla="*/ 2629667 w 4546203"/>
                  <a:gd name="connsiteY434" fmla="*/ 4019713 h 5092591"/>
                  <a:gd name="connsiteX435" fmla="*/ 2183562 w 4546203"/>
                  <a:gd name="connsiteY435" fmla="*/ 4012152 h 5092591"/>
                  <a:gd name="connsiteX436" fmla="*/ 2179583 w 4546203"/>
                  <a:gd name="connsiteY436" fmla="*/ 4075426 h 5092591"/>
                  <a:gd name="connsiteX437" fmla="*/ 2232908 w 4546203"/>
                  <a:gd name="connsiteY437" fmla="*/ 4078212 h 5092591"/>
                  <a:gd name="connsiteX438" fmla="*/ 2232908 w 4546203"/>
                  <a:gd name="connsiteY438" fmla="*/ 4014539 h 5092591"/>
                  <a:gd name="connsiteX439" fmla="*/ 2183562 w 4546203"/>
                  <a:gd name="connsiteY439" fmla="*/ 4012152 h 5092591"/>
                  <a:gd name="connsiteX440" fmla="*/ 2382538 w 4546203"/>
                  <a:gd name="connsiteY440" fmla="*/ 4010162 h 5092591"/>
                  <a:gd name="connsiteX441" fmla="*/ 2334386 w 4546203"/>
                  <a:gd name="connsiteY441" fmla="*/ 4013346 h 5092591"/>
                  <a:gd name="connsiteX442" fmla="*/ 2334386 w 4546203"/>
                  <a:gd name="connsiteY442" fmla="*/ 4076620 h 5092591"/>
                  <a:gd name="connsiteX443" fmla="*/ 2387712 w 4546203"/>
                  <a:gd name="connsiteY443" fmla="*/ 4073834 h 5092591"/>
                  <a:gd name="connsiteX444" fmla="*/ 2382538 w 4546203"/>
                  <a:gd name="connsiteY444" fmla="*/ 4010162 h 5092591"/>
                  <a:gd name="connsiteX445" fmla="*/ 2109145 w 4546203"/>
                  <a:gd name="connsiteY445" fmla="*/ 4005387 h 5092591"/>
                  <a:gd name="connsiteX446" fmla="*/ 2102380 w 4546203"/>
                  <a:gd name="connsiteY446" fmla="*/ 4068661 h 5092591"/>
                  <a:gd name="connsiteX447" fmla="*/ 2155308 w 4546203"/>
                  <a:gd name="connsiteY447" fmla="*/ 4073436 h 5092591"/>
                  <a:gd name="connsiteX448" fmla="*/ 2159685 w 4546203"/>
                  <a:gd name="connsiteY448" fmla="*/ 4010162 h 5092591"/>
                  <a:gd name="connsiteX449" fmla="*/ 2109145 w 4546203"/>
                  <a:gd name="connsiteY449" fmla="*/ 4005387 h 5092591"/>
                  <a:gd name="connsiteX450" fmla="*/ 2933702 w 4546203"/>
                  <a:gd name="connsiteY450" fmla="*/ 4004988 h 5092591"/>
                  <a:gd name="connsiteX451" fmla="*/ 2897090 w 4546203"/>
                  <a:gd name="connsiteY451" fmla="*/ 4021305 h 5092591"/>
                  <a:gd name="connsiteX452" fmla="*/ 2912212 w 4546203"/>
                  <a:gd name="connsiteY452" fmla="*/ 4055528 h 5092591"/>
                  <a:gd name="connsiteX453" fmla="*/ 2949620 w 4546203"/>
                  <a:gd name="connsiteY453" fmla="*/ 4037621 h 5092591"/>
                  <a:gd name="connsiteX454" fmla="*/ 2933702 w 4546203"/>
                  <a:gd name="connsiteY454" fmla="*/ 4004988 h 5092591"/>
                  <a:gd name="connsiteX455" fmla="*/ 951503 w 4546203"/>
                  <a:gd name="connsiteY455" fmla="*/ 4003397 h 5092591"/>
                  <a:gd name="connsiteX456" fmla="*/ 918473 w 4546203"/>
                  <a:gd name="connsiteY456" fmla="*/ 4039610 h 5092591"/>
                  <a:gd name="connsiteX457" fmla="*/ 959064 w 4546203"/>
                  <a:gd name="connsiteY457" fmla="*/ 4075426 h 5092591"/>
                  <a:gd name="connsiteX458" fmla="*/ 990900 w 4546203"/>
                  <a:gd name="connsiteY458" fmla="*/ 4037621 h 5092591"/>
                  <a:gd name="connsiteX459" fmla="*/ 951503 w 4546203"/>
                  <a:gd name="connsiteY459" fmla="*/ 4003397 h 5092591"/>
                  <a:gd name="connsiteX460" fmla="*/ 1701643 w 4546203"/>
                  <a:gd name="connsiteY460" fmla="*/ 3999815 h 5092591"/>
                  <a:gd name="connsiteX461" fmla="*/ 1685724 w 4546203"/>
                  <a:gd name="connsiteY461" fmla="*/ 4041600 h 5092591"/>
                  <a:gd name="connsiteX462" fmla="*/ 1754570 w 4546203"/>
                  <a:gd name="connsiteY462" fmla="*/ 4066671 h 5092591"/>
                  <a:gd name="connsiteX463" fmla="*/ 1768896 w 4546203"/>
                  <a:gd name="connsiteY463" fmla="*/ 4024090 h 5092591"/>
                  <a:gd name="connsiteX464" fmla="*/ 1701643 w 4546203"/>
                  <a:gd name="connsiteY464" fmla="*/ 3999815 h 5092591"/>
                  <a:gd name="connsiteX465" fmla="*/ 1054175 w 4546203"/>
                  <a:gd name="connsiteY465" fmla="*/ 3999019 h 5092591"/>
                  <a:gd name="connsiteX466" fmla="*/ 1022737 w 4546203"/>
                  <a:gd name="connsiteY466" fmla="*/ 4036825 h 5092591"/>
                  <a:gd name="connsiteX467" fmla="*/ 1062930 w 4546203"/>
                  <a:gd name="connsiteY467" fmla="*/ 4069457 h 5092591"/>
                  <a:gd name="connsiteX468" fmla="*/ 1093572 w 4546203"/>
                  <a:gd name="connsiteY468" fmla="*/ 4031253 h 5092591"/>
                  <a:gd name="connsiteX469" fmla="*/ 1054175 w 4546203"/>
                  <a:gd name="connsiteY469" fmla="*/ 3999019 h 5092591"/>
                  <a:gd name="connsiteX470" fmla="*/ 1914149 w 4546203"/>
                  <a:gd name="connsiteY470" fmla="*/ 3997825 h 5092591"/>
                  <a:gd name="connsiteX471" fmla="*/ 1903404 w 4546203"/>
                  <a:gd name="connsiteY471" fmla="*/ 4041998 h 5092591"/>
                  <a:gd name="connsiteX472" fmla="*/ 1972648 w 4546203"/>
                  <a:gd name="connsiteY472" fmla="*/ 4056722 h 5092591"/>
                  <a:gd name="connsiteX473" fmla="*/ 1980607 w 4546203"/>
                  <a:gd name="connsiteY473" fmla="*/ 4012550 h 5092591"/>
                  <a:gd name="connsiteX474" fmla="*/ 1914149 w 4546203"/>
                  <a:gd name="connsiteY474" fmla="*/ 3997825 h 5092591"/>
                  <a:gd name="connsiteX475" fmla="*/ 2515056 w 4546203"/>
                  <a:gd name="connsiteY475" fmla="*/ 3993846 h 5092591"/>
                  <a:gd name="connsiteX476" fmla="*/ 2482026 w 4546203"/>
                  <a:gd name="connsiteY476" fmla="*/ 3999417 h 5092591"/>
                  <a:gd name="connsiteX477" fmla="*/ 2487996 w 4546203"/>
                  <a:gd name="connsiteY477" fmla="*/ 4040008 h 5092591"/>
                  <a:gd name="connsiteX478" fmla="*/ 2521821 w 4546203"/>
                  <a:gd name="connsiteY478" fmla="*/ 4035233 h 5092591"/>
                  <a:gd name="connsiteX479" fmla="*/ 2515056 w 4546203"/>
                  <a:gd name="connsiteY479" fmla="*/ 3993846 h 5092591"/>
                  <a:gd name="connsiteX480" fmla="*/ 1266681 w 4546203"/>
                  <a:gd name="connsiteY480" fmla="*/ 3993050 h 5092591"/>
                  <a:gd name="connsiteX481" fmla="*/ 1253947 w 4546203"/>
                  <a:gd name="connsiteY481" fmla="*/ 4010958 h 5092591"/>
                  <a:gd name="connsiteX482" fmla="*/ 1340302 w 4546203"/>
                  <a:gd name="connsiteY482" fmla="*/ 4067069 h 5092591"/>
                  <a:gd name="connsiteX483" fmla="*/ 1350251 w 4546203"/>
                  <a:gd name="connsiteY483" fmla="*/ 4047569 h 5092591"/>
                  <a:gd name="connsiteX484" fmla="*/ 1266681 w 4546203"/>
                  <a:gd name="connsiteY484" fmla="*/ 3993050 h 5092591"/>
                  <a:gd name="connsiteX485" fmla="*/ 3163718 w 4546203"/>
                  <a:gd name="connsiteY485" fmla="*/ 3989866 h 5092591"/>
                  <a:gd name="connsiteX486" fmla="*/ 3135861 w 4546203"/>
                  <a:gd name="connsiteY486" fmla="*/ 4006978 h 5092591"/>
                  <a:gd name="connsiteX487" fmla="*/ 3154565 w 4546203"/>
                  <a:gd name="connsiteY487" fmla="*/ 4038019 h 5092591"/>
                  <a:gd name="connsiteX488" fmla="*/ 3183218 w 4546203"/>
                  <a:gd name="connsiteY488" fmla="*/ 4020509 h 5092591"/>
                  <a:gd name="connsiteX489" fmla="*/ 3163718 w 4546203"/>
                  <a:gd name="connsiteY489" fmla="*/ 3989866 h 5092591"/>
                  <a:gd name="connsiteX490" fmla="*/ 1154459 w 4546203"/>
                  <a:gd name="connsiteY490" fmla="*/ 3989070 h 5092591"/>
                  <a:gd name="connsiteX491" fmla="*/ 1125010 w 4546203"/>
                  <a:gd name="connsiteY491" fmla="*/ 4027672 h 5092591"/>
                  <a:gd name="connsiteX492" fmla="*/ 1164805 w 4546203"/>
                  <a:gd name="connsiteY492" fmla="*/ 4057518 h 5092591"/>
                  <a:gd name="connsiteX493" fmla="*/ 1193458 w 4546203"/>
                  <a:gd name="connsiteY493" fmla="*/ 4018519 h 5092591"/>
                  <a:gd name="connsiteX494" fmla="*/ 1154459 w 4546203"/>
                  <a:gd name="connsiteY494" fmla="*/ 3989070 h 5092591"/>
                  <a:gd name="connsiteX495" fmla="*/ 2726369 w 4546203"/>
                  <a:gd name="connsiteY495" fmla="*/ 3975938 h 5092591"/>
                  <a:gd name="connsiteX496" fmla="*/ 2690155 w 4546203"/>
                  <a:gd name="connsiteY496" fmla="*/ 3987479 h 5092591"/>
                  <a:gd name="connsiteX497" fmla="*/ 2716818 w 4546203"/>
                  <a:gd name="connsiteY497" fmla="*/ 4077416 h 5092591"/>
                  <a:gd name="connsiteX498" fmla="*/ 2755419 w 4546203"/>
                  <a:gd name="connsiteY498" fmla="*/ 4065875 h 5092591"/>
                  <a:gd name="connsiteX499" fmla="*/ 2726369 w 4546203"/>
                  <a:gd name="connsiteY499" fmla="*/ 3975938 h 5092591"/>
                  <a:gd name="connsiteX500" fmla="*/ 1818640 w 4546203"/>
                  <a:gd name="connsiteY500" fmla="*/ 3971561 h 5092591"/>
                  <a:gd name="connsiteX501" fmla="*/ 1805508 w 4546203"/>
                  <a:gd name="connsiteY501" fmla="*/ 4014142 h 5092591"/>
                  <a:gd name="connsiteX502" fmla="*/ 1873160 w 4546203"/>
                  <a:gd name="connsiteY502" fmla="*/ 4033641 h 5092591"/>
                  <a:gd name="connsiteX503" fmla="*/ 1884700 w 4546203"/>
                  <a:gd name="connsiteY503" fmla="*/ 3990264 h 5092591"/>
                  <a:gd name="connsiteX504" fmla="*/ 1818640 w 4546203"/>
                  <a:gd name="connsiteY504" fmla="*/ 3971561 h 5092591"/>
                  <a:gd name="connsiteX505" fmla="*/ 3108801 w 4546203"/>
                  <a:gd name="connsiteY505" fmla="*/ 3966387 h 5092591"/>
                  <a:gd name="connsiteX506" fmla="*/ 3081342 w 4546203"/>
                  <a:gd name="connsiteY506" fmla="*/ 3983101 h 5092591"/>
                  <a:gd name="connsiteX507" fmla="*/ 3099648 w 4546203"/>
                  <a:gd name="connsiteY507" fmla="*/ 4014142 h 5092591"/>
                  <a:gd name="connsiteX508" fmla="*/ 3127106 w 4546203"/>
                  <a:gd name="connsiteY508" fmla="*/ 3997825 h 5092591"/>
                  <a:gd name="connsiteX509" fmla="*/ 3108801 w 4546203"/>
                  <a:gd name="connsiteY509" fmla="*/ 3966387 h 5092591"/>
                  <a:gd name="connsiteX510" fmla="*/ 2768154 w 4546203"/>
                  <a:gd name="connsiteY510" fmla="*/ 3961612 h 5092591"/>
                  <a:gd name="connsiteX511" fmla="*/ 2732338 w 4546203"/>
                  <a:gd name="connsiteY511" fmla="*/ 3973948 h 5092591"/>
                  <a:gd name="connsiteX512" fmla="*/ 2761389 w 4546203"/>
                  <a:gd name="connsiteY512" fmla="*/ 4063487 h 5092591"/>
                  <a:gd name="connsiteX513" fmla="*/ 2799592 w 4546203"/>
                  <a:gd name="connsiteY513" fmla="*/ 4050753 h 5092591"/>
                  <a:gd name="connsiteX514" fmla="*/ 2768154 w 4546203"/>
                  <a:gd name="connsiteY514" fmla="*/ 3961612 h 5092591"/>
                  <a:gd name="connsiteX515" fmla="*/ 1606532 w 4546203"/>
                  <a:gd name="connsiteY515" fmla="*/ 3958428 h 5092591"/>
                  <a:gd name="connsiteX516" fmla="*/ 1587430 w 4546203"/>
                  <a:gd name="connsiteY516" fmla="*/ 3999019 h 5092591"/>
                  <a:gd name="connsiteX517" fmla="*/ 1654684 w 4546203"/>
                  <a:gd name="connsiteY517" fmla="*/ 4028866 h 5092591"/>
                  <a:gd name="connsiteX518" fmla="*/ 1672194 w 4546203"/>
                  <a:gd name="connsiteY518" fmla="*/ 3987479 h 5092591"/>
                  <a:gd name="connsiteX519" fmla="*/ 1606532 w 4546203"/>
                  <a:gd name="connsiteY519" fmla="*/ 3958428 h 5092591"/>
                  <a:gd name="connsiteX520" fmla="*/ 897780 w 4546203"/>
                  <a:gd name="connsiteY520" fmla="*/ 3953653 h 5092591"/>
                  <a:gd name="connsiteX521" fmla="*/ 861566 w 4546203"/>
                  <a:gd name="connsiteY521" fmla="*/ 3986683 h 5092591"/>
                  <a:gd name="connsiteX522" fmla="*/ 900565 w 4546203"/>
                  <a:gd name="connsiteY522" fmla="*/ 4022896 h 5092591"/>
                  <a:gd name="connsiteX523" fmla="*/ 933595 w 4546203"/>
                  <a:gd name="connsiteY523" fmla="*/ 3987479 h 5092591"/>
                  <a:gd name="connsiteX524" fmla="*/ 897780 w 4546203"/>
                  <a:gd name="connsiteY524" fmla="*/ 3953653 h 5092591"/>
                  <a:gd name="connsiteX525" fmla="*/ 998859 w 4546203"/>
                  <a:gd name="connsiteY525" fmla="*/ 3950867 h 5092591"/>
                  <a:gd name="connsiteX526" fmla="*/ 966227 w 4546203"/>
                  <a:gd name="connsiteY526" fmla="*/ 3987479 h 5092591"/>
                  <a:gd name="connsiteX527" fmla="*/ 1004829 w 4546203"/>
                  <a:gd name="connsiteY527" fmla="*/ 4021703 h 5092591"/>
                  <a:gd name="connsiteX528" fmla="*/ 1037063 w 4546203"/>
                  <a:gd name="connsiteY528" fmla="*/ 3984693 h 5092591"/>
                  <a:gd name="connsiteX529" fmla="*/ 998859 w 4546203"/>
                  <a:gd name="connsiteY529" fmla="*/ 3950867 h 5092591"/>
                  <a:gd name="connsiteX530" fmla="*/ 1099541 w 4546203"/>
                  <a:gd name="connsiteY530" fmla="*/ 3944898 h 5092591"/>
                  <a:gd name="connsiteX531" fmla="*/ 1068103 w 4546203"/>
                  <a:gd name="connsiteY531" fmla="*/ 3982305 h 5092591"/>
                  <a:gd name="connsiteX532" fmla="*/ 1107102 w 4546203"/>
                  <a:gd name="connsiteY532" fmla="*/ 4013743 h 5092591"/>
                  <a:gd name="connsiteX533" fmla="*/ 1137347 w 4546203"/>
                  <a:gd name="connsiteY533" fmla="*/ 3975540 h 5092591"/>
                  <a:gd name="connsiteX534" fmla="*/ 1099541 w 4546203"/>
                  <a:gd name="connsiteY534" fmla="*/ 3944898 h 5092591"/>
                  <a:gd name="connsiteX535" fmla="*/ 3234553 w 4546203"/>
                  <a:gd name="connsiteY535" fmla="*/ 3943704 h 5092591"/>
                  <a:gd name="connsiteX536" fmla="*/ 3207493 w 4546203"/>
                  <a:gd name="connsiteY536" fmla="*/ 3962010 h 5092591"/>
                  <a:gd name="connsiteX537" fmla="*/ 3227788 w 4546203"/>
                  <a:gd name="connsiteY537" fmla="*/ 3992652 h 5092591"/>
                  <a:gd name="connsiteX538" fmla="*/ 3254849 w 4546203"/>
                  <a:gd name="connsiteY538" fmla="*/ 3971959 h 5092591"/>
                  <a:gd name="connsiteX539" fmla="*/ 3234553 w 4546203"/>
                  <a:gd name="connsiteY539" fmla="*/ 3943704 h 5092591"/>
                  <a:gd name="connsiteX540" fmla="*/ 2712441 w 4546203"/>
                  <a:gd name="connsiteY540" fmla="*/ 3932959 h 5092591"/>
                  <a:gd name="connsiteX541" fmla="*/ 2677819 w 4546203"/>
                  <a:gd name="connsiteY541" fmla="*/ 3943704 h 5092591"/>
                  <a:gd name="connsiteX542" fmla="*/ 2688165 w 4546203"/>
                  <a:gd name="connsiteY542" fmla="*/ 3979122 h 5092591"/>
                  <a:gd name="connsiteX543" fmla="*/ 2723981 w 4546203"/>
                  <a:gd name="connsiteY543" fmla="*/ 3967979 h 5092591"/>
                  <a:gd name="connsiteX544" fmla="*/ 2712441 w 4546203"/>
                  <a:gd name="connsiteY544" fmla="*/ 3932959 h 5092591"/>
                  <a:gd name="connsiteX545" fmla="*/ 1197835 w 4546203"/>
                  <a:gd name="connsiteY545" fmla="*/ 3932561 h 5092591"/>
                  <a:gd name="connsiteX546" fmla="*/ 1168387 w 4546203"/>
                  <a:gd name="connsiteY546" fmla="*/ 3971561 h 5092591"/>
                  <a:gd name="connsiteX547" fmla="*/ 1206590 w 4546203"/>
                  <a:gd name="connsiteY547" fmla="*/ 4000611 h 5092591"/>
                  <a:gd name="connsiteX548" fmla="*/ 1235243 w 4546203"/>
                  <a:gd name="connsiteY548" fmla="*/ 3960816 h 5092591"/>
                  <a:gd name="connsiteX549" fmla="*/ 1197835 w 4546203"/>
                  <a:gd name="connsiteY549" fmla="*/ 3932561 h 5092591"/>
                  <a:gd name="connsiteX550" fmla="*/ 2850928 w 4546203"/>
                  <a:gd name="connsiteY550" fmla="*/ 3929378 h 5092591"/>
                  <a:gd name="connsiteX551" fmla="*/ 2815908 w 4546203"/>
                  <a:gd name="connsiteY551" fmla="*/ 3944500 h 5092591"/>
                  <a:gd name="connsiteX552" fmla="*/ 2850132 w 4546203"/>
                  <a:gd name="connsiteY552" fmla="*/ 4032049 h 5092591"/>
                  <a:gd name="connsiteX553" fmla="*/ 2887539 w 4546203"/>
                  <a:gd name="connsiteY553" fmla="*/ 4016131 h 5092591"/>
                  <a:gd name="connsiteX554" fmla="*/ 2850928 w 4546203"/>
                  <a:gd name="connsiteY554" fmla="*/ 3929378 h 5092591"/>
                  <a:gd name="connsiteX555" fmla="*/ 3171677 w 4546203"/>
                  <a:gd name="connsiteY555" fmla="*/ 3928184 h 5092591"/>
                  <a:gd name="connsiteX556" fmla="*/ 3145014 w 4546203"/>
                  <a:gd name="connsiteY556" fmla="*/ 3945296 h 5092591"/>
                  <a:gd name="connsiteX557" fmla="*/ 3164514 w 4546203"/>
                  <a:gd name="connsiteY557" fmla="*/ 3975938 h 5092591"/>
                  <a:gd name="connsiteX558" fmla="*/ 3191973 w 4546203"/>
                  <a:gd name="connsiteY558" fmla="*/ 3958030 h 5092591"/>
                  <a:gd name="connsiteX559" fmla="*/ 3171677 w 4546203"/>
                  <a:gd name="connsiteY559" fmla="*/ 3928184 h 5092591"/>
                  <a:gd name="connsiteX560" fmla="*/ 3480488 w 4546203"/>
                  <a:gd name="connsiteY560" fmla="*/ 3921817 h 5092591"/>
                  <a:gd name="connsiteX561" fmla="*/ 3445468 w 4546203"/>
                  <a:gd name="connsiteY561" fmla="*/ 3952061 h 5092591"/>
                  <a:gd name="connsiteX562" fmla="*/ 3468151 w 4546203"/>
                  <a:gd name="connsiteY562" fmla="*/ 3979520 h 5092591"/>
                  <a:gd name="connsiteX563" fmla="*/ 3504365 w 4546203"/>
                  <a:gd name="connsiteY563" fmla="*/ 3948877 h 5092591"/>
                  <a:gd name="connsiteX564" fmla="*/ 3480488 w 4546203"/>
                  <a:gd name="connsiteY564" fmla="*/ 3921817 h 5092591"/>
                  <a:gd name="connsiteX565" fmla="*/ 3055873 w 4546203"/>
                  <a:gd name="connsiteY565" fmla="*/ 3919827 h 5092591"/>
                  <a:gd name="connsiteX566" fmla="*/ 3029210 w 4546203"/>
                  <a:gd name="connsiteY566" fmla="*/ 3934551 h 5092591"/>
                  <a:gd name="connsiteX567" fmla="*/ 3047516 w 4546203"/>
                  <a:gd name="connsiteY567" fmla="*/ 3966387 h 5092591"/>
                  <a:gd name="connsiteX568" fmla="*/ 3074179 w 4546203"/>
                  <a:gd name="connsiteY568" fmla="*/ 3950469 h 5092591"/>
                  <a:gd name="connsiteX569" fmla="*/ 3055873 w 4546203"/>
                  <a:gd name="connsiteY569" fmla="*/ 3919827 h 5092591"/>
                  <a:gd name="connsiteX570" fmla="*/ 2753032 w 4546203"/>
                  <a:gd name="connsiteY570" fmla="*/ 3919031 h 5092591"/>
                  <a:gd name="connsiteX571" fmla="*/ 2718808 w 4546203"/>
                  <a:gd name="connsiteY571" fmla="*/ 3931367 h 5092591"/>
                  <a:gd name="connsiteX572" fmla="*/ 2729950 w 4546203"/>
                  <a:gd name="connsiteY572" fmla="*/ 3966785 h 5092591"/>
                  <a:gd name="connsiteX573" fmla="*/ 2765368 w 4546203"/>
                  <a:gd name="connsiteY573" fmla="*/ 3953653 h 5092591"/>
                  <a:gd name="connsiteX574" fmla="*/ 2753032 w 4546203"/>
                  <a:gd name="connsiteY574" fmla="*/ 3919031 h 5092591"/>
                  <a:gd name="connsiteX575" fmla="*/ 2032341 w 4546203"/>
                  <a:gd name="connsiteY575" fmla="*/ 3917439 h 5092591"/>
                  <a:gd name="connsiteX576" fmla="*/ 2002892 w 4546203"/>
                  <a:gd name="connsiteY576" fmla="*/ 4087763 h 5092591"/>
                  <a:gd name="connsiteX577" fmla="*/ 2063779 w 4546203"/>
                  <a:gd name="connsiteY577" fmla="*/ 4096517 h 5092591"/>
                  <a:gd name="connsiteX578" fmla="*/ 2086462 w 4546203"/>
                  <a:gd name="connsiteY578" fmla="*/ 3925000 h 5092591"/>
                  <a:gd name="connsiteX579" fmla="*/ 2032341 w 4546203"/>
                  <a:gd name="connsiteY579" fmla="*/ 3917439 h 5092591"/>
                  <a:gd name="connsiteX580" fmla="*/ 2891917 w 4546203"/>
                  <a:gd name="connsiteY580" fmla="*/ 3911868 h 5092591"/>
                  <a:gd name="connsiteX581" fmla="*/ 2856897 w 4546203"/>
                  <a:gd name="connsiteY581" fmla="*/ 3926990 h 5092591"/>
                  <a:gd name="connsiteX582" fmla="*/ 2894305 w 4546203"/>
                  <a:gd name="connsiteY582" fmla="*/ 4014142 h 5092591"/>
                  <a:gd name="connsiteX583" fmla="*/ 2930916 w 4546203"/>
                  <a:gd name="connsiteY583" fmla="*/ 3996632 h 5092591"/>
                  <a:gd name="connsiteX584" fmla="*/ 2891917 w 4546203"/>
                  <a:gd name="connsiteY584" fmla="*/ 3911868 h 5092591"/>
                  <a:gd name="connsiteX585" fmla="*/ 1838538 w 4546203"/>
                  <a:gd name="connsiteY585" fmla="*/ 3909082 h 5092591"/>
                  <a:gd name="connsiteX586" fmla="*/ 1825008 w 4546203"/>
                  <a:gd name="connsiteY586" fmla="*/ 3952061 h 5092591"/>
                  <a:gd name="connsiteX587" fmla="*/ 1889874 w 4546203"/>
                  <a:gd name="connsiteY587" fmla="*/ 3970765 h 5092591"/>
                  <a:gd name="connsiteX588" fmla="*/ 1901016 w 4546203"/>
                  <a:gd name="connsiteY588" fmla="*/ 3926990 h 5092591"/>
                  <a:gd name="connsiteX589" fmla="*/ 1838538 w 4546203"/>
                  <a:gd name="connsiteY589" fmla="*/ 3909082 h 5092591"/>
                  <a:gd name="connsiteX590" fmla="*/ 2793225 w 4546203"/>
                  <a:gd name="connsiteY590" fmla="*/ 3904307 h 5092591"/>
                  <a:gd name="connsiteX591" fmla="*/ 2759001 w 4546203"/>
                  <a:gd name="connsiteY591" fmla="*/ 3917041 h 5092591"/>
                  <a:gd name="connsiteX592" fmla="*/ 2771735 w 4546203"/>
                  <a:gd name="connsiteY592" fmla="*/ 3952061 h 5092591"/>
                  <a:gd name="connsiteX593" fmla="*/ 2806755 w 4546203"/>
                  <a:gd name="connsiteY593" fmla="*/ 3938929 h 5092591"/>
                  <a:gd name="connsiteX594" fmla="*/ 2793225 w 4546203"/>
                  <a:gd name="connsiteY594" fmla="*/ 3904307 h 5092591"/>
                  <a:gd name="connsiteX595" fmla="*/ 949115 w 4546203"/>
                  <a:gd name="connsiteY595" fmla="*/ 3904307 h 5092591"/>
                  <a:gd name="connsiteX596" fmla="*/ 911708 w 4546203"/>
                  <a:gd name="connsiteY596" fmla="*/ 3936143 h 5092591"/>
                  <a:gd name="connsiteX597" fmla="*/ 948717 w 4546203"/>
                  <a:gd name="connsiteY597" fmla="*/ 3971561 h 5092591"/>
                  <a:gd name="connsiteX598" fmla="*/ 982145 w 4546203"/>
                  <a:gd name="connsiteY598" fmla="*/ 3935745 h 5092591"/>
                  <a:gd name="connsiteX599" fmla="*/ 949115 w 4546203"/>
                  <a:gd name="connsiteY599" fmla="*/ 3904307 h 5092591"/>
                  <a:gd name="connsiteX600" fmla="*/ 2983844 w 4546203"/>
                  <a:gd name="connsiteY600" fmla="*/ 3899531 h 5092591"/>
                  <a:gd name="connsiteX601" fmla="*/ 2930916 w 4546203"/>
                  <a:gd name="connsiteY601" fmla="*/ 3926592 h 5092591"/>
                  <a:gd name="connsiteX602" fmla="*/ 2977874 w 4546203"/>
                  <a:gd name="connsiteY602" fmla="*/ 4024090 h 5092591"/>
                  <a:gd name="connsiteX603" fmla="*/ 3034782 w 4546203"/>
                  <a:gd name="connsiteY603" fmla="*/ 3995040 h 5092591"/>
                  <a:gd name="connsiteX604" fmla="*/ 2983844 w 4546203"/>
                  <a:gd name="connsiteY604" fmla="*/ 3899531 h 5092591"/>
                  <a:gd name="connsiteX605" fmla="*/ 1046216 w 4546203"/>
                  <a:gd name="connsiteY605" fmla="*/ 3898337 h 5092591"/>
                  <a:gd name="connsiteX606" fmla="*/ 1013982 w 4546203"/>
                  <a:gd name="connsiteY606" fmla="*/ 3934949 h 5092591"/>
                  <a:gd name="connsiteX607" fmla="*/ 1051389 w 4546203"/>
                  <a:gd name="connsiteY607" fmla="*/ 3967979 h 5092591"/>
                  <a:gd name="connsiteX608" fmla="*/ 1082827 w 4546203"/>
                  <a:gd name="connsiteY608" fmla="*/ 3930174 h 5092591"/>
                  <a:gd name="connsiteX609" fmla="*/ 1046216 w 4546203"/>
                  <a:gd name="connsiteY609" fmla="*/ 3898337 h 5092591"/>
                  <a:gd name="connsiteX610" fmla="*/ 1145306 w 4546203"/>
                  <a:gd name="connsiteY610" fmla="*/ 3890378 h 5092591"/>
                  <a:gd name="connsiteX611" fmla="*/ 1113868 w 4546203"/>
                  <a:gd name="connsiteY611" fmla="*/ 3928184 h 5092591"/>
                  <a:gd name="connsiteX612" fmla="*/ 1151673 w 4546203"/>
                  <a:gd name="connsiteY612" fmla="*/ 3958428 h 5092591"/>
                  <a:gd name="connsiteX613" fmla="*/ 1181519 w 4546203"/>
                  <a:gd name="connsiteY613" fmla="*/ 3920225 h 5092591"/>
                  <a:gd name="connsiteX614" fmla="*/ 1145306 w 4546203"/>
                  <a:gd name="connsiteY614" fmla="*/ 3890378 h 5092591"/>
                  <a:gd name="connsiteX615" fmla="*/ 3438902 w 4546203"/>
                  <a:gd name="connsiteY615" fmla="*/ 3889384 h 5092591"/>
                  <a:gd name="connsiteX616" fmla="*/ 3408856 w 4546203"/>
                  <a:gd name="connsiteY616" fmla="*/ 3908684 h 5092591"/>
                  <a:gd name="connsiteX617" fmla="*/ 3429948 w 4546203"/>
                  <a:gd name="connsiteY617" fmla="*/ 3934153 h 5092591"/>
                  <a:gd name="connsiteX618" fmla="*/ 3452233 w 4546203"/>
                  <a:gd name="connsiteY618" fmla="*/ 3915449 h 5092591"/>
                  <a:gd name="connsiteX619" fmla="*/ 3464172 w 4546203"/>
                  <a:gd name="connsiteY619" fmla="*/ 3905899 h 5092591"/>
                  <a:gd name="connsiteX620" fmla="*/ 3438902 w 4546203"/>
                  <a:gd name="connsiteY620" fmla="*/ 3889384 h 5092591"/>
                  <a:gd name="connsiteX621" fmla="*/ 2833418 w 4546203"/>
                  <a:gd name="connsiteY621" fmla="*/ 3888389 h 5092591"/>
                  <a:gd name="connsiteX622" fmla="*/ 2799592 w 4546203"/>
                  <a:gd name="connsiteY622" fmla="*/ 3902317 h 5092591"/>
                  <a:gd name="connsiteX623" fmla="*/ 2813520 w 4546203"/>
                  <a:gd name="connsiteY623" fmla="*/ 3936541 h 5092591"/>
                  <a:gd name="connsiteX624" fmla="*/ 2848142 w 4546203"/>
                  <a:gd name="connsiteY624" fmla="*/ 3922215 h 5092591"/>
                  <a:gd name="connsiteX625" fmla="*/ 2833418 w 4546203"/>
                  <a:gd name="connsiteY625" fmla="*/ 3888389 h 5092591"/>
                  <a:gd name="connsiteX626" fmla="*/ 2694135 w 4546203"/>
                  <a:gd name="connsiteY626" fmla="*/ 3878440 h 5092591"/>
                  <a:gd name="connsiteX627" fmla="*/ 2661503 w 4546203"/>
                  <a:gd name="connsiteY627" fmla="*/ 3889185 h 5092591"/>
                  <a:gd name="connsiteX628" fmla="*/ 2672645 w 4546203"/>
                  <a:gd name="connsiteY628" fmla="*/ 3925398 h 5092591"/>
                  <a:gd name="connsiteX629" fmla="*/ 2707267 w 4546203"/>
                  <a:gd name="connsiteY629" fmla="*/ 3915449 h 5092591"/>
                  <a:gd name="connsiteX630" fmla="*/ 2694135 w 4546203"/>
                  <a:gd name="connsiteY630" fmla="*/ 3878440 h 5092591"/>
                  <a:gd name="connsiteX631" fmla="*/ 1749397 w 4546203"/>
                  <a:gd name="connsiteY631" fmla="*/ 3877644 h 5092591"/>
                  <a:gd name="connsiteX632" fmla="*/ 1733081 w 4546203"/>
                  <a:gd name="connsiteY632" fmla="*/ 3919827 h 5092591"/>
                  <a:gd name="connsiteX633" fmla="*/ 1796355 w 4546203"/>
                  <a:gd name="connsiteY633" fmla="*/ 3942908 h 5092591"/>
                  <a:gd name="connsiteX634" fmla="*/ 1810681 w 4546203"/>
                  <a:gd name="connsiteY634" fmla="*/ 3900327 h 5092591"/>
                  <a:gd name="connsiteX635" fmla="*/ 1749397 w 4546203"/>
                  <a:gd name="connsiteY635" fmla="*/ 3877644 h 5092591"/>
                  <a:gd name="connsiteX636" fmla="*/ 1241610 w 4546203"/>
                  <a:gd name="connsiteY636" fmla="*/ 3876848 h 5092591"/>
                  <a:gd name="connsiteX637" fmla="*/ 1211366 w 4546203"/>
                  <a:gd name="connsiteY637" fmla="*/ 3915449 h 5092591"/>
                  <a:gd name="connsiteX638" fmla="*/ 1248773 w 4546203"/>
                  <a:gd name="connsiteY638" fmla="*/ 3943306 h 5092591"/>
                  <a:gd name="connsiteX639" fmla="*/ 1277028 w 4546203"/>
                  <a:gd name="connsiteY639" fmla="*/ 3903511 h 5092591"/>
                  <a:gd name="connsiteX640" fmla="*/ 1241610 w 4546203"/>
                  <a:gd name="connsiteY640" fmla="*/ 3876848 h 5092591"/>
                  <a:gd name="connsiteX641" fmla="*/ 2872815 w 4546203"/>
                  <a:gd name="connsiteY641" fmla="*/ 3870879 h 5092591"/>
                  <a:gd name="connsiteX642" fmla="*/ 2839387 w 4546203"/>
                  <a:gd name="connsiteY642" fmla="*/ 3885603 h 5092591"/>
                  <a:gd name="connsiteX643" fmla="*/ 2854111 w 4546203"/>
                  <a:gd name="connsiteY643" fmla="*/ 3920225 h 5092591"/>
                  <a:gd name="connsiteX644" fmla="*/ 2888335 w 4546203"/>
                  <a:gd name="connsiteY644" fmla="*/ 3904307 h 5092591"/>
                  <a:gd name="connsiteX645" fmla="*/ 2872815 w 4546203"/>
                  <a:gd name="connsiteY645" fmla="*/ 3870879 h 5092591"/>
                  <a:gd name="connsiteX646" fmla="*/ 3182024 w 4546203"/>
                  <a:gd name="connsiteY646" fmla="*/ 3868093 h 5092591"/>
                  <a:gd name="connsiteX647" fmla="*/ 3156953 w 4546203"/>
                  <a:gd name="connsiteY647" fmla="*/ 3885603 h 5092591"/>
                  <a:gd name="connsiteX648" fmla="*/ 3177248 w 4546203"/>
                  <a:gd name="connsiteY648" fmla="*/ 3915847 h 5092591"/>
                  <a:gd name="connsiteX649" fmla="*/ 3203115 w 4546203"/>
                  <a:gd name="connsiteY649" fmla="*/ 3897541 h 5092591"/>
                  <a:gd name="connsiteX650" fmla="*/ 3182024 w 4546203"/>
                  <a:gd name="connsiteY650" fmla="*/ 3868093 h 5092591"/>
                  <a:gd name="connsiteX651" fmla="*/ 2734328 w 4546203"/>
                  <a:gd name="connsiteY651" fmla="*/ 3865307 h 5092591"/>
                  <a:gd name="connsiteX652" fmla="*/ 2701696 w 4546203"/>
                  <a:gd name="connsiteY652" fmla="*/ 3876848 h 5092591"/>
                  <a:gd name="connsiteX653" fmla="*/ 2713236 w 4546203"/>
                  <a:gd name="connsiteY653" fmla="*/ 3913062 h 5092591"/>
                  <a:gd name="connsiteX654" fmla="*/ 2747460 w 4546203"/>
                  <a:gd name="connsiteY654" fmla="*/ 3901521 h 5092591"/>
                  <a:gd name="connsiteX655" fmla="*/ 2734328 w 4546203"/>
                  <a:gd name="connsiteY655" fmla="*/ 3865307 h 5092591"/>
                  <a:gd name="connsiteX656" fmla="*/ 997268 w 4546203"/>
                  <a:gd name="connsiteY656" fmla="*/ 3852573 h 5092591"/>
                  <a:gd name="connsiteX657" fmla="*/ 960258 w 4546203"/>
                  <a:gd name="connsiteY657" fmla="*/ 3884807 h 5092591"/>
                  <a:gd name="connsiteX658" fmla="*/ 996870 w 4546203"/>
                  <a:gd name="connsiteY658" fmla="*/ 3919429 h 5092591"/>
                  <a:gd name="connsiteX659" fmla="*/ 1030298 w 4546203"/>
                  <a:gd name="connsiteY659" fmla="*/ 3883613 h 5092591"/>
                  <a:gd name="connsiteX660" fmla="*/ 997268 w 4546203"/>
                  <a:gd name="connsiteY660" fmla="*/ 3852573 h 5092591"/>
                  <a:gd name="connsiteX661" fmla="*/ 3121933 w 4546203"/>
                  <a:gd name="connsiteY661" fmla="*/ 3850981 h 5092591"/>
                  <a:gd name="connsiteX662" fmla="*/ 3096862 w 4546203"/>
                  <a:gd name="connsiteY662" fmla="*/ 3867695 h 5092591"/>
                  <a:gd name="connsiteX663" fmla="*/ 3115964 w 4546203"/>
                  <a:gd name="connsiteY663" fmla="*/ 3897940 h 5092591"/>
                  <a:gd name="connsiteX664" fmla="*/ 3141433 w 4546203"/>
                  <a:gd name="connsiteY664" fmla="*/ 3881623 h 5092591"/>
                  <a:gd name="connsiteX665" fmla="*/ 3121933 w 4546203"/>
                  <a:gd name="connsiteY665" fmla="*/ 3850981 h 5092591"/>
                  <a:gd name="connsiteX666" fmla="*/ 2772531 w 4546203"/>
                  <a:gd name="connsiteY666" fmla="*/ 3850583 h 5092591"/>
                  <a:gd name="connsiteX667" fmla="*/ 2739899 w 4546203"/>
                  <a:gd name="connsiteY667" fmla="*/ 3863318 h 5092591"/>
                  <a:gd name="connsiteX668" fmla="*/ 2753032 w 4546203"/>
                  <a:gd name="connsiteY668" fmla="*/ 3899531 h 5092591"/>
                  <a:gd name="connsiteX669" fmla="*/ 2786459 w 4546203"/>
                  <a:gd name="connsiteY669" fmla="*/ 3886399 h 5092591"/>
                  <a:gd name="connsiteX670" fmla="*/ 2772531 w 4546203"/>
                  <a:gd name="connsiteY670" fmla="*/ 3850583 h 5092591"/>
                  <a:gd name="connsiteX671" fmla="*/ 3039159 w 4546203"/>
                  <a:gd name="connsiteY671" fmla="*/ 3848593 h 5092591"/>
                  <a:gd name="connsiteX672" fmla="*/ 3014088 w 4546203"/>
                  <a:gd name="connsiteY672" fmla="*/ 3863318 h 5092591"/>
                  <a:gd name="connsiteX673" fmla="*/ 3031996 w 4546203"/>
                  <a:gd name="connsiteY673" fmla="*/ 3894358 h 5092591"/>
                  <a:gd name="connsiteX674" fmla="*/ 3057863 w 4546203"/>
                  <a:gd name="connsiteY674" fmla="*/ 3879634 h 5092591"/>
                  <a:gd name="connsiteX675" fmla="*/ 3039159 w 4546203"/>
                  <a:gd name="connsiteY675" fmla="*/ 3848593 h 5092591"/>
                  <a:gd name="connsiteX676" fmla="*/ 1093970 w 4546203"/>
                  <a:gd name="connsiteY676" fmla="*/ 3846206 h 5092591"/>
                  <a:gd name="connsiteX677" fmla="*/ 1061338 w 4546203"/>
                  <a:gd name="connsiteY677" fmla="*/ 3882419 h 5092591"/>
                  <a:gd name="connsiteX678" fmla="*/ 1097551 w 4546203"/>
                  <a:gd name="connsiteY678" fmla="*/ 3913858 h 5092591"/>
                  <a:gd name="connsiteX679" fmla="*/ 1129388 w 4546203"/>
                  <a:gd name="connsiteY679" fmla="*/ 3876848 h 5092591"/>
                  <a:gd name="connsiteX680" fmla="*/ 1093970 w 4546203"/>
                  <a:gd name="connsiteY680" fmla="*/ 3846206 h 5092591"/>
                  <a:gd name="connsiteX681" fmla="*/ 1662245 w 4546203"/>
                  <a:gd name="connsiteY681" fmla="*/ 3840237 h 5092591"/>
                  <a:gd name="connsiteX682" fmla="*/ 1643144 w 4546203"/>
                  <a:gd name="connsiteY682" fmla="*/ 3880828 h 5092591"/>
                  <a:gd name="connsiteX683" fmla="*/ 1705224 w 4546203"/>
                  <a:gd name="connsiteY683" fmla="*/ 3908286 h 5092591"/>
                  <a:gd name="connsiteX684" fmla="*/ 1722336 w 4546203"/>
                  <a:gd name="connsiteY684" fmla="*/ 3866899 h 5092591"/>
                  <a:gd name="connsiteX685" fmla="*/ 1662245 w 4546203"/>
                  <a:gd name="connsiteY685" fmla="*/ 3840237 h 5092591"/>
                  <a:gd name="connsiteX686" fmla="*/ 1190274 w 4546203"/>
                  <a:gd name="connsiteY686" fmla="*/ 3836257 h 5092591"/>
                  <a:gd name="connsiteX687" fmla="*/ 1159234 w 4546203"/>
                  <a:gd name="connsiteY687" fmla="*/ 3873664 h 5092591"/>
                  <a:gd name="connsiteX688" fmla="*/ 1195448 w 4546203"/>
                  <a:gd name="connsiteY688" fmla="*/ 3902317 h 5092591"/>
                  <a:gd name="connsiteX689" fmla="*/ 1225692 w 4546203"/>
                  <a:gd name="connsiteY689" fmla="*/ 3864114 h 5092591"/>
                  <a:gd name="connsiteX690" fmla="*/ 1190274 w 4546203"/>
                  <a:gd name="connsiteY690" fmla="*/ 3836257 h 5092591"/>
                  <a:gd name="connsiteX691" fmla="*/ 2810337 w 4546203"/>
                  <a:gd name="connsiteY691" fmla="*/ 3835859 h 5092591"/>
                  <a:gd name="connsiteX692" fmla="*/ 2778500 w 4546203"/>
                  <a:gd name="connsiteY692" fmla="*/ 3848992 h 5092591"/>
                  <a:gd name="connsiteX693" fmla="*/ 2792827 w 4546203"/>
                  <a:gd name="connsiteY693" fmla="*/ 3884807 h 5092591"/>
                  <a:gd name="connsiteX694" fmla="*/ 2826255 w 4546203"/>
                  <a:gd name="connsiteY694" fmla="*/ 3870481 h 5092591"/>
                  <a:gd name="connsiteX695" fmla="*/ 2810337 w 4546203"/>
                  <a:gd name="connsiteY695" fmla="*/ 3835859 h 5092591"/>
                  <a:gd name="connsiteX696" fmla="*/ 3191574 w 4546203"/>
                  <a:gd name="connsiteY696" fmla="*/ 3828298 h 5092591"/>
                  <a:gd name="connsiteX697" fmla="*/ 3188789 w 4546203"/>
                  <a:gd name="connsiteY697" fmla="*/ 3831879 h 5092591"/>
                  <a:gd name="connsiteX698" fmla="*/ 3287481 w 4546203"/>
                  <a:gd name="connsiteY698" fmla="*/ 3969571 h 5092591"/>
                  <a:gd name="connsiteX699" fmla="*/ 3340806 w 4546203"/>
                  <a:gd name="connsiteY699" fmla="*/ 3929378 h 5092591"/>
                  <a:gd name="connsiteX700" fmla="*/ 3254053 w 4546203"/>
                  <a:gd name="connsiteY700" fmla="*/ 3854961 h 5092591"/>
                  <a:gd name="connsiteX701" fmla="*/ 3205105 w 4546203"/>
                  <a:gd name="connsiteY701" fmla="*/ 3833471 h 5092591"/>
                  <a:gd name="connsiteX702" fmla="*/ 3191574 w 4546203"/>
                  <a:gd name="connsiteY702" fmla="*/ 3828298 h 5092591"/>
                  <a:gd name="connsiteX703" fmla="*/ 1284987 w 4546203"/>
                  <a:gd name="connsiteY703" fmla="*/ 3820737 h 5092591"/>
                  <a:gd name="connsiteX704" fmla="*/ 1255140 w 4546203"/>
                  <a:gd name="connsiteY704" fmla="*/ 3859338 h 5092591"/>
                  <a:gd name="connsiteX705" fmla="*/ 1290956 w 4546203"/>
                  <a:gd name="connsiteY705" fmla="*/ 3885603 h 5092591"/>
                  <a:gd name="connsiteX706" fmla="*/ 1319609 w 4546203"/>
                  <a:gd name="connsiteY706" fmla="*/ 3846604 h 5092591"/>
                  <a:gd name="connsiteX707" fmla="*/ 1284987 w 4546203"/>
                  <a:gd name="connsiteY707" fmla="*/ 3820737 h 5092591"/>
                  <a:gd name="connsiteX708" fmla="*/ 2848938 w 4546203"/>
                  <a:gd name="connsiteY708" fmla="*/ 3818747 h 5092591"/>
                  <a:gd name="connsiteX709" fmla="*/ 2816704 w 4546203"/>
                  <a:gd name="connsiteY709" fmla="*/ 3833073 h 5092591"/>
                  <a:gd name="connsiteX710" fmla="*/ 2832224 w 4546203"/>
                  <a:gd name="connsiteY710" fmla="*/ 3868491 h 5092591"/>
                  <a:gd name="connsiteX711" fmla="*/ 2864856 w 4546203"/>
                  <a:gd name="connsiteY711" fmla="*/ 3853369 h 5092591"/>
                  <a:gd name="connsiteX712" fmla="*/ 2848938 w 4546203"/>
                  <a:gd name="connsiteY712" fmla="*/ 3818747 h 5092591"/>
                  <a:gd name="connsiteX713" fmla="*/ 1048205 w 4546203"/>
                  <a:gd name="connsiteY713" fmla="*/ 3802829 h 5092591"/>
                  <a:gd name="connsiteX714" fmla="*/ 1010400 w 4546203"/>
                  <a:gd name="connsiteY714" fmla="*/ 3834665 h 5092591"/>
                  <a:gd name="connsiteX715" fmla="*/ 1045420 w 4546203"/>
                  <a:gd name="connsiteY715" fmla="*/ 3867695 h 5092591"/>
                  <a:gd name="connsiteX716" fmla="*/ 1078450 w 4546203"/>
                  <a:gd name="connsiteY716" fmla="*/ 3831482 h 5092591"/>
                  <a:gd name="connsiteX717" fmla="*/ 1048205 w 4546203"/>
                  <a:gd name="connsiteY717" fmla="*/ 3802829 h 5092591"/>
                  <a:gd name="connsiteX718" fmla="*/ 3237339 w 4546203"/>
                  <a:gd name="connsiteY718" fmla="*/ 3794870 h 5092591"/>
                  <a:gd name="connsiteX719" fmla="*/ 3208289 w 4546203"/>
                  <a:gd name="connsiteY719" fmla="*/ 3817553 h 5092591"/>
                  <a:gd name="connsiteX720" fmla="*/ 3269573 w 4546203"/>
                  <a:gd name="connsiteY720" fmla="*/ 3844216 h 5092591"/>
                  <a:gd name="connsiteX721" fmla="*/ 3273155 w 4546203"/>
                  <a:gd name="connsiteY721" fmla="*/ 3841032 h 5092591"/>
                  <a:gd name="connsiteX722" fmla="*/ 3237339 w 4546203"/>
                  <a:gd name="connsiteY722" fmla="*/ 3794870 h 5092591"/>
                  <a:gd name="connsiteX723" fmla="*/ 1141326 w 4546203"/>
                  <a:gd name="connsiteY723" fmla="*/ 3792880 h 5092591"/>
                  <a:gd name="connsiteX724" fmla="*/ 1108694 w 4546203"/>
                  <a:gd name="connsiteY724" fmla="*/ 3829492 h 5092591"/>
                  <a:gd name="connsiteX725" fmla="*/ 1143714 w 4546203"/>
                  <a:gd name="connsiteY725" fmla="*/ 3859736 h 5092591"/>
                  <a:gd name="connsiteX726" fmla="*/ 1175550 w 4546203"/>
                  <a:gd name="connsiteY726" fmla="*/ 3822727 h 5092591"/>
                  <a:gd name="connsiteX727" fmla="*/ 1141326 w 4546203"/>
                  <a:gd name="connsiteY727" fmla="*/ 3792880 h 5092591"/>
                  <a:gd name="connsiteX728" fmla="*/ 3128698 w 4546203"/>
                  <a:gd name="connsiteY728" fmla="*/ 3790890 h 5092591"/>
                  <a:gd name="connsiteX729" fmla="*/ 3105219 w 4546203"/>
                  <a:gd name="connsiteY729" fmla="*/ 3808002 h 5092591"/>
                  <a:gd name="connsiteX730" fmla="*/ 3125515 w 4546203"/>
                  <a:gd name="connsiteY730" fmla="*/ 3837451 h 5092591"/>
                  <a:gd name="connsiteX731" fmla="*/ 3150188 w 4546203"/>
                  <a:gd name="connsiteY731" fmla="*/ 3820737 h 5092591"/>
                  <a:gd name="connsiteX732" fmla="*/ 3128698 w 4546203"/>
                  <a:gd name="connsiteY732" fmla="*/ 3790890 h 5092591"/>
                  <a:gd name="connsiteX733" fmla="*/ 1236437 w 4546203"/>
                  <a:gd name="connsiteY733" fmla="*/ 3781340 h 5092591"/>
                  <a:gd name="connsiteX734" fmla="*/ 1205396 w 4546203"/>
                  <a:gd name="connsiteY734" fmla="*/ 3819145 h 5092591"/>
                  <a:gd name="connsiteX735" fmla="*/ 1239620 w 4546203"/>
                  <a:gd name="connsiteY735" fmla="*/ 3847002 h 5092591"/>
                  <a:gd name="connsiteX736" fmla="*/ 1269865 w 4546203"/>
                  <a:gd name="connsiteY736" fmla="*/ 3808798 h 5092591"/>
                  <a:gd name="connsiteX737" fmla="*/ 1236437 w 4546203"/>
                  <a:gd name="connsiteY737" fmla="*/ 3781340 h 5092591"/>
                  <a:gd name="connsiteX738" fmla="*/ 2919376 w 4546203"/>
                  <a:gd name="connsiteY738" fmla="*/ 3776166 h 5092591"/>
                  <a:gd name="connsiteX739" fmla="*/ 2872019 w 4546203"/>
                  <a:gd name="connsiteY739" fmla="*/ 3800839 h 5092591"/>
                  <a:gd name="connsiteX740" fmla="*/ 2920171 w 4546203"/>
                  <a:gd name="connsiteY740" fmla="*/ 3901123 h 5092591"/>
                  <a:gd name="connsiteX741" fmla="*/ 2971507 w 4546203"/>
                  <a:gd name="connsiteY741" fmla="*/ 3874858 h 5092591"/>
                  <a:gd name="connsiteX742" fmla="*/ 2919376 w 4546203"/>
                  <a:gd name="connsiteY742" fmla="*/ 3776166 h 5092591"/>
                  <a:gd name="connsiteX743" fmla="*/ 3070199 w 4546203"/>
                  <a:gd name="connsiteY743" fmla="*/ 3772983 h 5092591"/>
                  <a:gd name="connsiteX744" fmla="*/ 3046720 w 4546203"/>
                  <a:gd name="connsiteY744" fmla="*/ 3788503 h 5092591"/>
                  <a:gd name="connsiteX745" fmla="*/ 3065822 w 4546203"/>
                  <a:gd name="connsiteY745" fmla="*/ 3819145 h 5092591"/>
                  <a:gd name="connsiteX746" fmla="*/ 3090097 w 4546203"/>
                  <a:gd name="connsiteY746" fmla="*/ 3803227 h 5092591"/>
                  <a:gd name="connsiteX747" fmla="*/ 3070199 w 4546203"/>
                  <a:gd name="connsiteY747" fmla="*/ 3772983 h 5092591"/>
                  <a:gd name="connsiteX748" fmla="*/ 1328364 w 4546203"/>
                  <a:gd name="connsiteY748" fmla="*/ 3764626 h 5092591"/>
                  <a:gd name="connsiteX749" fmla="*/ 1298517 w 4546203"/>
                  <a:gd name="connsiteY749" fmla="*/ 3803227 h 5092591"/>
                  <a:gd name="connsiteX750" fmla="*/ 1332741 w 4546203"/>
                  <a:gd name="connsiteY750" fmla="*/ 3828696 h 5092591"/>
                  <a:gd name="connsiteX751" fmla="*/ 1360996 w 4546203"/>
                  <a:gd name="connsiteY751" fmla="*/ 3789697 h 5092591"/>
                  <a:gd name="connsiteX752" fmla="*/ 1328364 w 4546203"/>
                  <a:gd name="connsiteY752" fmla="*/ 3764626 h 5092591"/>
                  <a:gd name="connsiteX753" fmla="*/ 3011302 w 4546203"/>
                  <a:gd name="connsiteY753" fmla="*/ 3758656 h 5092591"/>
                  <a:gd name="connsiteX754" fmla="*/ 2987823 w 4546203"/>
                  <a:gd name="connsiteY754" fmla="*/ 3772983 h 5092591"/>
                  <a:gd name="connsiteX755" fmla="*/ 3006925 w 4546203"/>
                  <a:gd name="connsiteY755" fmla="*/ 3804023 h 5092591"/>
                  <a:gd name="connsiteX756" fmla="*/ 3030404 w 4546203"/>
                  <a:gd name="connsiteY756" fmla="*/ 3789299 h 5092591"/>
                  <a:gd name="connsiteX757" fmla="*/ 3011302 w 4546203"/>
                  <a:gd name="connsiteY757" fmla="*/ 3758656 h 5092591"/>
                  <a:gd name="connsiteX758" fmla="*/ 3476508 w 4546203"/>
                  <a:gd name="connsiteY758" fmla="*/ 3754279 h 5092591"/>
                  <a:gd name="connsiteX759" fmla="*/ 3445468 w 4546203"/>
                  <a:gd name="connsiteY759" fmla="*/ 3783727 h 5092591"/>
                  <a:gd name="connsiteX760" fmla="*/ 3469345 w 4546203"/>
                  <a:gd name="connsiteY760" fmla="*/ 3807604 h 5092591"/>
                  <a:gd name="connsiteX761" fmla="*/ 3497202 w 4546203"/>
                  <a:gd name="connsiteY761" fmla="*/ 3776166 h 5092591"/>
                  <a:gd name="connsiteX762" fmla="*/ 3476508 w 4546203"/>
                  <a:gd name="connsiteY762" fmla="*/ 3754279 h 5092591"/>
                  <a:gd name="connsiteX763" fmla="*/ 1097153 w 4546203"/>
                  <a:gd name="connsiteY763" fmla="*/ 3751891 h 5092591"/>
                  <a:gd name="connsiteX764" fmla="*/ 1060542 w 4546203"/>
                  <a:gd name="connsiteY764" fmla="*/ 3784523 h 5092591"/>
                  <a:gd name="connsiteX765" fmla="*/ 1093572 w 4546203"/>
                  <a:gd name="connsiteY765" fmla="*/ 3815563 h 5092591"/>
                  <a:gd name="connsiteX766" fmla="*/ 1126602 w 4546203"/>
                  <a:gd name="connsiteY766" fmla="*/ 3779748 h 5092591"/>
                  <a:gd name="connsiteX767" fmla="*/ 1097153 w 4546203"/>
                  <a:gd name="connsiteY767" fmla="*/ 3751891 h 5092591"/>
                  <a:gd name="connsiteX768" fmla="*/ 3299420 w 4546203"/>
                  <a:gd name="connsiteY768" fmla="*/ 3746718 h 5092591"/>
                  <a:gd name="connsiteX769" fmla="*/ 3268777 w 4546203"/>
                  <a:gd name="connsiteY769" fmla="*/ 3772585 h 5092591"/>
                  <a:gd name="connsiteX770" fmla="*/ 3293052 w 4546203"/>
                  <a:gd name="connsiteY770" fmla="*/ 3802033 h 5092591"/>
                  <a:gd name="connsiteX771" fmla="*/ 3324093 w 4546203"/>
                  <a:gd name="connsiteY771" fmla="*/ 3774972 h 5092591"/>
                  <a:gd name="connsiteX772" fmla="*/ 3299420 w 4546203"/>
                  <a:gd name="connsiteY772" fmla="*/ 3746718 h 5092591"/>
                  <a:gd name="connsiteX773" fmla="*/ 1189478 w 4546203"/>
                  <a:gd name="connsiteY773" fmla="*/ 3740350 h 5092591"/>
                  <a:gd name="connsiteX774" fmla="*/ 1156448 w 4546203"/>
                  <a:gd name="connsiteY774" fmla="*/ 3776962 h 5092591"/>
                  <a:gd name="connsiteX775" fmla="*/ 1190672 w 4546203"/>
                  <a:gd name="connsiteY775" fmla="*/ 3805615 h 5092591"/>
                  <a:gd name="connsiteX776" fmla="*/ 1221713 w 4546203"/>
                  <a:gd name="connsiteY776" fmla="*/ 3769003 h 5092591"/>
                  <a:gd name="connsiteX777" fmla="*/ 1189478 w 4546203"/>
                  <a:gd name="connsiteY777" fmla="*/ 3740350 h 5092591"/>
                  <a:gd name="connsiteX778" fmla="*/ 1281405 w 4546203"/>
                  <a:gd name="connsiteY778" fmla="*/ 3727218 h 5092591"/>
                  <a:gd name="connsiteX779" fmla="*/ 1250365 w 4546203"/>
                  <a:gd name="connsiteY779" fmla="*/ 3765024 h 5092591"/>
                  <a:gd name="connsiteX780" fmla="*/ 1283395 w 4546203"/>
                  <a:gd name="connsiteY780" fmla="*/ 3791686 h 5092591"/>
                  <a:gd name="connsiteX781" fmla="*/ 1313639 w 4546203"/>
                  <a:gd name="connsiteY781" fmla="*/ 3753085 h 5092591"/>
                  <a:gd name="connsiteX782" fmla="*/ 1281405 w 4546203"/>
                  <a:gd name="connsiteY782" fmla="*/ 3727218 h 5092591"/>
                  <a:gd name="connsiteX783" fmla="*/ 3161728 w 4546203"/>
                  <a:gd name="connsiteY783" fmla="*/ 3709708 h 5092591"/>
                  <a:gd name="connsiteX784" fmla="*/ 3119147 w 4546203"/>
                  <a:gd name="connsiteY784" fmla="*/ 3741942 h 5092591"/>
                  <a:gd name="connsiteX785" fmla="*/ 3187197 w 4546203"/>
                  <a:gd name="connsiteY785" fmla="*/ 3809594 h 5092591"/>
                  <a:gd name="connsiteX786" fmla="*/ 3219829 w 4546203"/>
                  <a:gd name="connsiteY786" fmla="*/ 3784921 h 5092591"/>
                  <a:gd name="connsiteX787" fmla="*/ 3161728 w 4546203"/>
                  <a:gd name="connsiteY787" fmla="*/ 3709708 h 5092591"/>
                  <a:gd name="connsiteX788" fmla="*/ 3433529 w 4546203"/>
                  <a:gd name="connsiteY788" fmla="*/ 3708116 h 5092591"/>
                  <a:gd name="connsiteX789" fmla="*/ 3405673 w 4546203"/>
                  <a:gd name="connsiteY789" fmla="*/ 3739953 h 5092591"/>
                  <a:gd name="connsiteX790" fmla="*/ 3428356 w 4546203"/>
                  <a:gd name="connsiteY790" fmla="*/ 3763830 h 5092591"/>
                  <a:gd name="connsiteX791" fmla="*/ 3460192 w 4546203"/>
                  <a:gd name="connsiteY791" fmla="*/ 3734779 h 5092591"/>
                  <a:gd name="connsiteX792" fmla="*/ 3433529 w 4546203"/>
                  <a:gd name="connsiteY792" fmla="*/ 3708116 h 5092591"/>
                  <a:gd name="connsiteX793" fmla="*/ 3263206 w 4546203"/>
                  <a:gd name="connsiteY793" fmla="*/ 3704535 h 5092591"/>
                  <a:gd name="connsiteX794" fmla="*/ 3233359 w 4546203"/>
                  <a:gd name="connsiteY794" fmla="*/ 3729208 h 5092591"/>
                  <a:gd name="connsiteX795" fmla="*/ 3254849 w 4546203"/>
                  <a:gd name="connsiteY795" fmla="*/ 3754677 h 5092591"/>
                  <a:gd name="connsiteX796" fmla="*/ 3284695 w 4546203"/>
                  <a:gd name="connsiteY796" fmla="*/ 3729208 h 5092591"/>
                  <a:gd name="connsiteX797" fmla="*/ 3263206 w 4546203"/>
                  <a:gd name="connsiteY797" fmla="*/ 3704535 h 5092591"/>
                  <a:gd name="connsiteX798" fmla="*/ 1146500 w 4546203"/>
                  <a:gd name="connsiteY798" fmla="*/ 3700555 h 5092591"/>
                  <a:gd name="connsiteX799" fmla="*/ 1109888 w 4546203"/>
                  <a:gd name="connsiteY799" fmla="*/ 3732789 h 5092591"/>
                  <a:gd name="connsiteX800" fmla="*/ 1142520 w 4546203"/>
                  <a:gd name="connsiteY800" fmla="*/ 3763432 h 5092591"/>
                  <a:gd name="connsiteX801" fmla="*/ 1171571 w 4546203"/>
                  <a:gd name="connsiteY801" fmla="*/ 3731198 h 5092591"/>
                  <a:gd name="connsiteX802" fmla="*/ 1146500 w 4546203"/>
                  <a:gd name="connsiteY802" fmla="*/ 3700555 h 5092591"/>
                  <a:gd name="connsiteX803" fmla="*/ 1236835 w 4546203"/>
                  <a:gd name="connsiteY803" fmla="*/ 3687821 h 5092591"/>
                  <a:gd name="connsiteX804" fmla="*/ 1204600 w 4546203"/>
                  <a:gd name="connsiteY804" fmla="*/ 3724432 h 5092591"/>
                  <a:gd name="connsiteX805" fmla="*/ 1236437 w 4546203"/>
                  <a:gd name="connsiteY805" fmla="*/ 3752289 h 5092591"/>
                  <a:gd name="connsiteX806" fmla="*/ 1267875 w 4546203"/>
                  <a:gd name="connsiteY806" fmla="*/ 3714882 h 5092591"/>
                  <a:gd name="connsiteX807" fmla="*/ 1236835 w 4546203"/>
                  <a:gd name="connsiteY807" fmla="*/ 3687821 h 5092591"/>
                  <a:gd name="connsiteX808" fmla="*/ 3141433 w 4546203"/>
                  <a:gd name="connsiteY808" fmla="*/ 3683045 h 5092591"/>
                  <a:gd name="connsiteX809" fmla="*/ 3108801 w 4546203"/>
                  <a:gd name="connsiteY809" fmla="*/ 3700157 h 5092591"/>
                  <a:gd name="connsiteX810" fmla="*/ 3102035 w 4546203"/>
                  <a:gd name="connsiteY810" fmla="*/ 3712096 h 5092591"/>
                  <a:gd name="connsiteX811" fmla="*/ 3107607 w 4546203"/>
                  <a:gd name="connsiteY811" fmla="*/ 3715678 h 5092591"/>
                  <a:gd name="connsiteX812" fmla="*/ 3143025 w 4546203"/>
                  <a:gd name="connsiteY812" fmla="*/ 3689413 h 5092591"/>
                  <a:gd name="connsiteX813" fmla="*/ 3141433 w 4546203"/>
                  <a:gd name="connsiteY813" fmla="*/ 3683045 h 5092591"/>
                  <a:gd name="connsiteX814" fmla="*/ 1195050 w 4546203"/>
                  <a:gd name="connsiteY814" fmla="*/ 3647628 h 5092591"/>
                  <a:gd name="connsiteX815" fmla="*/ 1158438 w 4546203"/>
                  <a:gd name="connsiteY815" fmla="*/ 3681852 h 5092591"/>
                  <a:gd name="connsiteX816" fmla="*/ 1190274 w 4546203"/>
                  <a:gd name="connsiteY816" fmla="*/ 3711300 h 5092591"/>
                  <a:gd name="connsiteX817" fmla="*/ 1222110 w 4546203"/>
                  <a:gd name="connsiteY817" fmla="*/ 3677076 h 5092591"/>
                  <a:gd name="connsiteX818" fmla="*/ 1195050 w 4546203"/>
                  <a:gd name="connsiteY818" fmla="*/ 3647628 h 5092591"/>
                  <a:gd name="connsiteX819" fmla="*/ 3344786 w 4546203"/>
                  <a:gd name="connsiteY819" fmla="*/ 3613006 h 5092591"/>
                  <a:gd name="connsiteX820" fmla="*/ 3318123 w 4546203"/>
                  <a:gd name="connsiteY820" fmla="*/ 3637679 h 5092591"/>
                  <a:gd name="connsiteX821" fmla="*/ 3343990 w 4546203"/>
                  <a:gd name="connsiteY821" fmla="*/ 3666331 h 5092591"/>
                  <a:gd name="connsiteX822" fmla="*/ 3369857 w 4546203"/>
                  <a:gd name="connsiteY822" fmla="*/ 3640067 h 5092591"/>
                  <a:gd name="connsiteX823" fmla="*/ 3344786 w 4546203"/>
                  <a:gd name="connsiteY823" fmla="*/ 3613006 h 5092591"/>
                  <a:gd name="connsiteX824" fmla="*/ 947922 w 4546203"/>
                  <a:gd name="connsiteY824" fmla="*/ 3587537 h 5092591"/>
                  <a:gd name="connsiteX825" fmla="*/ 915289 w 4546203"/>
                  <a:gd name="connsiteY825" fmla="*/ 3613802 h 5092591"/>
                  <a:gd name="connsiteX826" fmla="*/ 939962 w 4546203"/>
                  <a:gd name="connsiteY826" fmla="*/ 3644444 h 5092591"/>
                  <a:gd name="connsiteX827" fmla="*/ 972197 w 4546203"/>
                  <a:gd name="connsiteY827" fmla="*/ 3617781 h 5092591"/>
                  <a:gd name="connsiteX828" fmla="*/ 947922 w 4546203"/>
                  <a:gd name="connsiteY828" fmla="*/ 3587537 h 5092591"/>
                  <a:gd name="connsiteX829" fmla="*/ 3303797 w 4546203"/>
                  <a:gd name="connsiteY829" fmla="*/ 3572017 h 5092591"/>
                  <a:gd name="connsiteX830" fmla="*/ 3277532 w 4546203"/>
                  <a:gd name="connsiteY830" fmla="*/ 3598282 h 5092591"/>
                  <a:gd name="connsiteX831" fmla="*/ 3299021 w 4546203"/>
                  <a:gd name="connsiteY831" fmla="*/ 3620965 h 5092591"/>
                  <a:gd name="connsiteX832" fmla="*/ 3325286 w 4546203"/>
                  <a:gd name="connsiteY832" fmla="*/ 3595496 h 5092591"/>
                  <a:gd name="connsiteX833" fmla="*/ 3303797 w 4546203"/>
                  <a:gd name="connsiteY833" fmla="*/ 3572017 h 5092591"/>
                  <a:gd name="connsiteX834" fmla="*/ 951901 w 4546203"/>
                  <a:gd name="connsiteY834" fmla="*/ 3509538 h 5092591"/>
                  <a:gd name="connsiteX835" fmla="*/ 918075 w 4546203"/>
                  <a:gd name="connsiteY835" fmla="*/ 3535007 h 5092591"/>
                  <a:gd name="connsiteX836" fmla="*/ 941156 w 4546203"/>
                  <a:gd name="connsiteY836" fmla="*/ 3565252 h 5092591"/>
                  <a:gd name="connsiteX837" fmla="*/ 974186 w 4546203"/>
                  <a:gd name="connsiteY837" fmla="*/ 3539385 h 5092591"/>
                  <a:gd name="connsiteX838" fmla="*/ 951901 w 4546203"/>
                  <a:gd name="connsiteY838" fmla="*/ 3509538 h 5092591"/>
                  <a:gd name="connsiteX839" fmla="*/ 1078848 w 4546203"/>
                  <a:gd name="connsiteY839" fmla="*/ 3484070 h 5092591"/>
                  <a:gd name="connsiteX840" fmla="*/ 1046216 w 4546203"/>
                  <a:gd name="connsiteY840" fmla="*/ 3510334 h 5092591"/>
                  <a:gd name="connsiteX841" fmla="*/ 1068501 w 4546203"/>
                  <a:gd name="connsiteY841" fmla="*/ 3538191 h 5092591"/>
                  <a:gd name="connsiteX842" fmla="*/ 1100337 w 4546203"/>
                  <a:gd name="connsiteY842" fmla="*/ 3510732 h 5092591"/>
                  <a:gd name="connsiteX843" fmla="*/ 1078848 w 4546203"/>
                  <a:gd name="connsiteY843" fmla="*/ 3484070 h 5092591"/>
                  <a:gd name="connsiteX844" fmla="*/ 1236437 w 4546203"/>
                  <a:gd name="connsiteY844" fmla="*/ 3478896 h 5092591"/>
                  <a:gd name="connsiteX845" fmla="*/ 1230467 w 4546203"/>
                  <a:gd name="connsiteY845" fmla="*/ 3485263 h 5092591"/>
                  <a:gd name="connsiteX846" fmla="*/ 1268671 w 4546203"/>
                  <a:gd name="connsiteY846" fmla="*/ 3525456 h 5092591"/>
                  <a:gd name="connsiteX847" fmla="*/ 1275436 w 4546203"/>
                  <a:gd name="connsiteY847" fmla="*/ 3518293 h 5092591"/>
                  <a:gd name="connsiteX848" fmla="*/ 1236437 w 4546203"/>
                  <a:gd name="connsiteY848" fmla="*/ 3478896 h 5092591"/>
                  <a:gd name="connsiteX849" fmla="*/ 957074 w 4546203"/>
                  <a:gd name="connsiteY849" fmla="*/ 3412836 h 5092591"/>
                  <a:gd name="connsiteX850" fmla="*/ 922453 w 4546203"/>
                  <a:gd name="connsiteY850" fmla="*/ 3436713 h 5092591"/>
                  <a:gd name="connsiteX851" fmla="*/ 943146 w 4546203"/>
                  <a:gd name="connsiteY851" fmla="*/ 3466958 h 5092591"/>
                  <a:gd name="connsiteX852" fmla="*/ 977370 w 4546203"/>
                  <a:gd name="connsiteY852" fmla="*/ 3442682 h 5092591"/>
                  <a:gd name="connsiteX853" fmla="*/ 957074 w 4546203"/>
                  <a:gd name="connsiteY853" fmla="*/ 3412836 h 5092591"/>
                  <a:gd name="connsiteX854" fmla="*/ 3465366 w 4546203"/>
                  <a:gd name="connsiteY854" fmla="*/ 3410050 h 5092591"/>
                  <a:gd name="connsiteX855" fmla="*/ 3363092 w 4546203"/>
                  <a:gd name="connsiteY855" fmla="*/ 3535405 h 5092591"/>
                  <a:gd name="connsiteX856" fmla="*/ 3300613 w 4546203"/>
                  <a:gd name="connsiteY856" fmla="*/ 3480090 h 5092591"/>
                  <a:gd name="connsiteX857" fmla="*/ 3278726 w 4546203"/>
                  <a:gd name="connsiteY857" fmla="*/ 3503967 h 5092591"/>
                  <a:gd name="connsiteX858" fmla="*/ 3619373 w 4546203"/>
                  <a:gd name="connsiteY858" fmla="*/ 3826706 h 5092591"/>
                  <a:gd name="connsiteX859" fmla="*/ 3638475 w 4546203"/>
                  <a:gd name="connsiteY859" fmla="*/ 3829094 h 5092591"/>
                  <a:gd name="connsiteX860" fmla="*/ 3701351 w 4546203"/>
                  <a:gd name="connsiteY860" fmla="*/ 3800043 h 5092591"/>
                  <a:gd name="connsiteX861" fmla="*/ 3697372 w 4546203"/>
                  <a:gd name="connsiteY861" fmla="*/ 3796064 h 5092591"/>
                  <a:gd name="connsiteX862" fmla="*/ 3706922 w 4546203"/>
                  <a:gd name="connsiteY862" fmla="*/ 3775370 h 5092591"/>
                  <a:gd name="connsiteX863" fmla="*/ 3785319 w 4546203"/>
                  <a:gd name="connsiteY863" fmla="*/ 3678270 h 5092591"/>
                  <a:gd name="connsiteX864" fmla="*/ 3769799 w 4546203"/>
                  <a:gd name="connsiteY864" fmla="*/ 3668719 h 5092591"/>
                  <a:gd name="connsiteX865" fmla="*/ 3677474 w 4546203"/>
                  <a:gd name="connsiteY865" fmla="*/ 3782135 h 5092591"/>
                  <a:gd name="connsiteX866" fmla="*/ 3615393 w 4546203"/>
                  <a:gd name="connsiteY866" fmla="*/ 3727218 h 5092591"/>
                  <a:gd name="connsiteX867" fmla="*/ 3700555 w 4546203"/>
                  <a:gd name="connsiteY867" fmla="*/ 3622159 h 5092591"/>
                  <a:gd name="connsiteX868" fmla="*/ 3679464 w 4546203"/>
                  <a:gd name="connsiteY868" fmla="*/ 3621363 h 5092591"/>
                  <a:gd name="connsiteX869" fmla="*/ 3598679 w 4546203"/>
                  <a:gd name="connsiteY869" fmla="*/ 3721647 h 5092591"/>
                  <a:gd name="connsiteX870" fmla="*/ 3534211 w 4546203"/>
                  <a:gd name="connsiteY870" fmla="*/ 3664740 h 5092591"/>
                  <a:gd name="connsiteX871" fmla="*/ 3548936 w 4546203"/>
                  <a:gd name="connsiteY871" fmla="*/ 3646434 h 5092591"/>
                  <a:gd name="connsiteX872" fmla="*/ 3613802 w 4546203"/>
                  <a:gd name="connsiteY872" fmla="*/ 3566048 h 5092591"/>
                  <a:gd name="connsiteX873" fmla="*/ 3616587 w 4546203"/>
                  <a:gd name="connsiteY873" fmla="*/ 3549732 h 5092591"/>
                  <a:gd name="connsiteX874" fmla="*/ 3610618 w 4546203"/>
                  <a:gd name="connsiteY874" fmla="*/ 3548936 h 5092591"/>
                  <a:gd name="connsiteX875" fmla="*/ 3519089 w 4546203"/>
                  <a:gd name="connsiteY875" fmla="*/ 3659566 h 5092591"/>
                  <a:gd name="connsiteX876" fmla="*/ 3454621 w 4546203"/>
                  <a:gd name="connsiteY876" fmla="*/ 3601863 h 5092591"/>
                  <a:gd name="connsiteX877" fmla="*/ 3536997 w 4546203"/>
                  <a:gd name="connsiteY877" fmla="*/ 3498794 h 5092591"/>
                  <a:gd name="connsiteX878" fmla="*/ 3542568 w 4546203"/>
                  <a:gd name="connsiteY878" fmla="*/ 3483274 h 5092591"/>
                  <a:gd name="connsiteX879" fmla="*/ 3536997 w 4546203"/>
                  <a:gd name="connsiteY879" fmla="*/ 3480886 h 5092591"/>
                  <a:gd name="connsiteX880" fmla="*/ 3440693 w 4546203"/>
                  <a:gd name="connsiteY880" fmla="*/ 3597884 h 5092591"/>
                  <a:gd name="connsiteX881" fmla="*/ 3373837 w 4546203"/>
                  <a:gd name="connsiteY881" fmla="*/ 3538191 h 5092591"/>
                  <a:gd name="connsiteX882" fmla="*/ 3426366 w 4546203"/>
                  <a:gd name="connsiteY882" fmla="*/ 3475315 h 5092591"/>
                  <a:gd name="connsiteX883" fmla="*/ 3465366 w 4546203"/>
                  <a:gd name="connsiteY883" fmla="*/ 3410050 h 5092591"/>
                  <a:gd name="connsiteX884" fmla="*/ 1053777 w 4546203"/>
                  <a:gd name="connsiteY884" fmla="*/ 3369459 h 5092591"/>
                  <a:gd name="connsiteX885" fmla="*/ 1019155 w 4546203"/>
                  <a:gd name="connsiteY885" fmla="*/ 3392938 h 5092591"/>
                  <a:gd name="connsiteX886" fmla="*/ 1039053 w 4546203"/>
                  <a:gd name="connsiteY886" fmla="*/ 3421193 h 5092591"/>
                  <a:gd name="connsiteX887" fmla="*/ 1072879 w 4546203"/>
                  <a:gd name="connsiteY887" fmla="*/ 3396520 h 5092591"/>
                  <a:gd name="connsiteX888" fmla="*/ 1053777 w 4546203"/>
                  <a:gd name="connsiteY888" fmla="*/ 3369459 h 5092591"/>
                  <a:gd name="connsiteX889" fmla="*/ 3675484 w 4546203"/>
                  <a:gd name="connsiteY889" fmla="*/ 3152177 h 5092591"/>
                  <a:gd name="connsiteX890" fmla="*/ 3667127 w 4546203"/>
                  <a:gd name="connsiteY890" fmla="*/ 3170085 h 5092591"/>
                  <a:gd name="connsiteX891" fmla="*/ 3689412 w 4546203"/>
                  <a:gd name="connsiteY891" fmla="*/ 3179636 h 5092591"/>
                  <a:gd name="connsiteX892" fmla="*/ 3697769 w 4546203"/>
                  <a:gd name="connsiteY892" fmla="*/ 3161330 h 5092591"/>
                  <a:gd name="connsiteX893" fmla="*/ 3675484 w 4546203"/>
                  <a:gd name="connsiteY893" fmla="*/ 3152177 h 5092591"/>
                  <a:gd name="connsiteX894" fmla="*/ 784363 w 4546203"/>
                  <a:gd name="connsiteY894" fmla="*/ 3125913 h 5092591"/>
                  <a:gd name="connsiteX895" fmla="*/ 779190 w 4546203"/>
                  <a:gd name="connsiteY895" fmla="*/ 3141831 h 5092591"/>
                  <a:gd name="connsiteX896" fmla="*/ 820577 w 4546203"/>
                  <a:gd name="connsiteY896" fmla="*/ 3236146 h 5092591"/>
                  <a:gd name="connsiteX897" fmla="*/ 828934 w 4546203"/>
                  <a:gd name="connsiteY897" fmla="*/ 3242115 h 5092591"/>
                  <a:gd name="connsiteX898" fmla="*/ 831322 w 4546203"/>
                  <a:gd name="connsiteY898" fmla="*/ 3232166 h 5092591"/>
                  <a:gd name="connsiteX899" fmla="*/ 784363 w 4546203"/>
                  <a:gd name="connsiteY899" fmla="*/ 3125913 h 5092591"/>
                  <a:gd name="connsiteX900" fmla="*/ 3741146 w 4546203"/>
                  <a:gd name="connsiteY900" fmla="*/ 3119943 h 5092591"/>
                  <a:gd name="connsiteX901" fmla="*/ 3732789 w 4546203"/>
                  <a:gd name="connsiteY901" fmla="*/ 3138647 h 5092591"/>
                  <a:gd name="connsiteX902" fmla="*/ 3755871 w 4546203"/>
                  <a:gd name="connsiteY902" fmla="*/ 3147800 h 5092591"/>
                  <a:gd name="connsiteX903" fmla="*/ 3763034 w 4546203"/>
                  <a:gd name="connsiteY903" fmla="*/ 3128300 h 5092591"/>
                  <a:gd name="connsiteX904" fmla="*/ 3741146 w 4546203"/>
                  <a:gd name="connsiteY904" fmla="*/ 3119943 h 5092591"/>
                  <a:gd name="connsiteX905" fmla="*/ 828536 w 4546203"/>
                  <a:gd name="connsiteY905" fmla="*/ 3115964 h 5092591"/>
                  <a:gd name="connsiteX906" fmla="*/ 819781 w 4546203"/>
                  <a:gd name="connsiteY906" fmla="*/ 3118352 h 5092591"/>
                  <a:gd name="connsiteX907" fmla="*/ 855597 w 4546203"/>
                  <a:gd name="connsiteY907" fmla="*/ 3207891 h 5092591"/>
                  <a:gd name="connsiteX908" fmla="*/ 867137 w 4546203"/>
                  <a:gd name="connsiteY908" fmla="*/ 3224207 h 5092591"/>
                  <a:gd name="connsiteX909" fmla="*/ 873505 w 4546203"/>
                  <a:gd name="connsiteY909" fmla="*/ 3219829 h 5092591"/>
                  <a:gd name="connsiteX910" fmla="*/ 828536 w 4546203"/>
                  <a:gd name="connsiteY910" fmla="*/ 3115964 h 5092591"/>
                  <a:gd name="connsiteX911" fmla="*/ 3607335 w 4546203"/>
                  <a:gd name="connsiteY911" fmla="*/ 3108154 h 5092591"/>
                  <a:gd name="connsiteX912" fmla="*/ 3595894 w 4546203"/>
                  <a:gd name="connsiteY912" fmla="*/ 3123923 h 5092591"/>
                  <a:gd name="connsiteX913" fmla="*/ 3617383 w 4546203"/>
                  <a:gd name="connsiteY913" fmla="*/ 3133076 h 5092591"/>
                  <a:gd name="connsiteX914" fmla="*/ 3624148 w 4546203"/>
                  <a:gd name="connsiteY914" fmla="*/ 3115964 h 5092591"/>
                  <a:gd name="connsiteX915" fmla="*/ 3607335 w 4546203"/>
                  <a:gd name="connsiteY915" fmla="*/ 3108154 h 5092591"/>
                  <a:gd name="connsiteX916" fmla="*/ 903351 w 4546203"/>
                  <a:gd name="connsiteY916" fmla="*/ 3093679 h 5092591"/>
                  <a:gd name="connsiteX917" fmla="*/ 897382 w 4546203"/>
                  <a:gd name="connsiteY917" fmla="*/ 3096464 h 5092591"/>
                  <a:gd name="connsiteX918" fmla="*/ 986523 w 4546203"/>
                  <a:gd name="connsiteY918" fmla="*/ 3279920 h 5092591"/>
                  <a:gd name="connsiteX919" fmla="*/ 992492 w 4546203"/>
                  <a:gd name="connsiteY919" fmla="*/ 3277135 h 5092591"/>
                  <a:gd name="connsiteX920" fmla="*/ 903351 w 4546203"/>
                  <a:gd name="connsiteY920" fmla="*/ 3093679 h 5092591"/>
                  <a:gd name="connsiteX921" fmla="*/ 3796461 w 4546203"/>
                  <a:gd name="connsiteY921" fmla="*/ 3085322 h 5092591"/>
                  <a:gd name="connsiteX922" fmla="*/ 3790094 w 4546203"/>
                  <a:gd name="connsiteY922" fmla="*/ 3106015 h 5092591"/>
                  <a:gd name="connsiteX923" fmla="*/ 3812379 w 4546203"/>
                  <a:gd name="connsiteY923" fmla="*/ 3113576 h 5092591"/>
                  <a:gd name="connsiteX924" fmla="*/ 3819543 w 4546203"/>
                  <a:gd name="connsiteY924" fmla="*/ 3093679 h 5092591"/>
                  <a:gd name="connsiteX925" fmla="*/ 3796461 w 4546203"/>
                  <a:gd name="connsiteY925" fmla="*/ 3085322 h 5092591"/>
                  <a:gd name="connsiteX926" fmla="*/ 975778 w 4546203"/>
                  <a:gd name="connsiteY926" fmla="*/ 3063036 h 5092591"/>
                  <a:gd name="connsiteX927" fmla="*/ 969013 w 4546203"/>
                  <a:gd name="connsiteY927" fmla="*/ 3066220 h 5092591"/>
                  <a:gd name="connsiteX928" fmla="*/ 1037063 w 4546203"/>
                  <a:gd name="connsiteY928" fmla="*/ 3215054 h 5092591"/>
                  <a:gd name="connsiteX929" fmla="*/ 1013584 w 4546203"/>
                  <a:gd name="connsiteY929" fmla="*/ 3227788 h 5092591"/>
                  <a:gd name="connsiteX930" fmla="*/ 942748 w 4546203"/>
                  <a:gd name="connsiteY930" fmla="*/ 3076169 h 5092591"/>
                  <a:gd name="connsiteX931" fmla="*/ 936381 w 4546203"/>
                  <a:gd name="connsiteY931" fmla="*/ 3079352 h 5092591"/>
                  <a:gd name="connsiteX932" fmla="*/ 1023134 w 4546203"/>
                  <a:gd name="connsiteY932" fmla="*/ 3261216 h 5092591"/>
                  <a:gd name="connsiteX933" fmla="*/ 1060940 w 4546203"/>
                  <a:gd name="connsiteY933" fmla="*/ 3238533 h 5092591"/>
                  <a:gd name="connsiteX934" fmla="*/ 975778 w 4546203"/>
                  <a:gd name="connsiteY934" fmla="*/ 3063036 h 5092591"/>
                  <a:gd name="connsiteX935" fmla="*/ 734221 w 4546203"/>
                  <a:gd name="connsiteY935" fmla="*/ 3062240 h 5092591"/>
                  <a:gd name="connsiteX936" fmla="*/ 711538 w 4546203"/>
                  <a:gd name="connsiteY936" fmla="*/ 3069801 h 5092591"/>
                  <a:gd name="connsiteX937" fmla="*/ 719497 w 4546203"/>
                  <a:gd name="connsiteY937" fmla="*/ 3089699 h 5092591"/>
                  <a:gd name="connsiteX938" fmla="*/ 742180 w 4546203"/>
                  <a:gd name="connsiteY938" fmla="*/ 3081342 h 5092591"/>
                  <a:gd name="connsiteX939" fmla="*/ 734221 w 4546203"/>
                  <a:gd name="connsiteY939" fmla="*/ 3062240 h 5092591"/>
                  <a:gd name="connsiteX940" fmla="*/ 3673842 w 4546203"/>
                  <a:gd name="connsiteY940" fmla="*/ 3042592 h 5092591"/>
                  <a:gd name="connsiteX941" fmla="*/ 3663943 w 4546203"/>
                  <a:gd name="connsiteY941" fmla="*/ 3059057 h 5092591"/>
                  <a:gd name="connsiteX942" fmla="*/ 3685831 w 4546203"/>
                  <a:gd name="connsiteY942" fmla="*/ 3067414 h 5092591"/>
                  <a:gd name="connsiteX943" fmla="*/ 3691800 w 4546203"/>
                  <a:gd name="connsiteY943" fmla="*/ 3049108 h 5092591"/>
                  <a:gd name="connsiteX944" fmla="*/ 3673842 w 4546203"/>
                  <a:gd name="connsiteY944" fmla="*/ 3042592 h 5092591"/>
                  <a:gd name="connsiteX945" fmla="*/ 862760 w 4546203"/>
                  <a:gd name="connsiteY945" fmla="*/ 3018466 h 5092591"/>
                  <a:gd name="connsiteX946" fmla="*/ 840077 w 4546203"/>
                  <a:gd name="connsiteY946" fmla="*/ 3027221 h 5092591"/>
                  <a:gd name="connsiteX947" fmla="*/ 847638 w 4546203"/>
                  <a:gd name="connsiteY947" fmla="*/ 3045129 h 5092591"/>
                  <a:gd name="connsiteX948" fmla="*/ 869525 w 4546203"/>
                  <a:gd name="connsiteY948" fmla="*/ 3036374 h 5092591"/>
                  <a:gd name="connsiteX949" fmla="*/ 862760 w 4546203"/>
                  <a:gd name="connsiteY949" fmla="*/ 3018466 h 5092591"/>
                  <a:gd name="connsiteX950" fmla="*/ 755711 w 4546203"/>
                  <a:gd name="connsiteY950" fmla="*/ 2994986 h 5092591"/>
                  <a:gd name="connsiteX951" fmla="*/ 732630 w 4546203"/>
                  <a:gd name="connsiteY951" fmla="*/ 3002548 h 5092591"/>
                  <a:gd name="connsiteX952" fmla="*/ 739793 w 4546203"/>
                  <a:gd name="connsiteY952" fmla="*/ 3022047 h 5092591"/>
                  <a:gd name="connsiteX953" fmla="*/ 761680 w 4546203"/>
                  <a:gd name="connsiteY953" fmla="*/ 3014884 h 5092591"/>
                  <a:gd name="connsiteX954" fmla="*/ 755711 w 4546203"/>
                  <a:gd name="connsiteY954" fmla="*/ 2994986 h 5092591"/>
                  <a:gd name="connsiteX955" fmla="*/ 936182 w 4546203"/>
                  <a:gd name="connsiteY955" fmla="*/ 2987376 h 5092591"/>
                  <a:gd name="connsiteX956" fmla="*/ 916085 w 4546203"/>
                  <a:gd name="connsiteY956" fmla="*/ 2994986 h 5092591"/>
                  <a:gd name="connsiteX957" fmla="*/ 922453 w 4546203"/>
                  <a:gd name="connsiteY957" fmla="*/ 3010905 h 5092591"/>
                  <a:gd name="connsiteX958" fmla="*/ 943146 w 4546203"/>
                  <a:gd name="connsiteY958" fmla="*/ 3003344 h 5092591"/>
                  <a:gd name="connsiteX959" fmla="*/ 936182 w 4546203"/>
                  <a:gd name="connsiteY959" fmla="*/ 2987376 h 5092591"/>
                  <a:gd name="connsiteX960" fmla="*/ 695620 w 4546203"/>
                  <a:gd name="connsiteY960" fmla="*/ 2958375 h 5092591"/>
                  <a:gd name="connsiteX961" fmla="*/ 672937 w 4546203"/>
                  <a:gd name="connsiteY961" fmla="*/ 2965538 h 5092591"/>
                  <a:gd name="connsiteX962" fmla="*/ 679304 w 4546203"/>
                  <a:gd name="connsiteY962" fmla="*/ 2985834 h 5092591"/>
                  <a:gd name="connsiteX963" fmla="*/ 702783 w 4546203"/>
                  <a:gd name="connsiteY963" fmla="*/ 2978272 h 5092591"/>
                  <a:gd name="connsiteX964" fmla="*/ 695620 w 4546203"/>
                  <a:gd name="connsiteY964" fmla="*/ 2958375 h 5092591"/>
                  <a:gd name="connsiteX965" fmla="*/ 787149 w 4546203"/>
                  <a:gd name="connsiteY965" fmla="*/ 2935294 h 5092591"/>
                  <a:gd name="connsiteX966" fmla="*/ 766058 w 4546203"/>
                  <a:gd name="connsiteY966" fmla="*/ 2941263 h 5092591"/>
                  <a:gd name="connsiteX967" fmla="*/ 771231 w 4546203"/>
                  <a:gd name="connsiteY967" fmla="*/ 2960365 h 5092591"/>
                  <a:gd name="connsiteX968" fmla="*/ 787149 w 4546203"/>
                  <a:gd name="connsiteY968" fmla="*/ 2935294 h 5092591"/>
                  <a:gd name="connsiteX969" fmla="*/ 875096 w 4546203"/>
                  <a:gd name="connsiteY969" fmla="*/ 2926141 h 5092591"/>
                  <a:gd name="connsiteX970" fmla="*/ 852811 w 4546203"/>
                  <a:gd name="connsiteY970" fmla="*/ 2932508 h 5092591"/>
                  <a:gd name="connsiteX971" fmla="*/ 856791 w 4546203"/>
                  <a:gd name="connsiteY971" fmla="*/ 2950814 h 5092591"/>
                  <a:gd name="connsiteX972" fmla="*/ 880270 w 4546203"/>
                  <a:gd name="connsiteY972" fmla="*/ 2944447 h 5092591"/>
                  <a:gd name="connsiteX973" fmla="*/ 875096 w 4546203"/>
                  <a:gd name="connsiteY973" fmla="*/ 2926141 h 5092591"/>
                  <a:gd name="connsiteX974" fmla="*/ 3823920 w 4546203"/>
                  <a:gd name="connsiteY974" fmla="*/ 2903060 h 5092591"/>
                  <a:gd name="connsiteX975" fmla="*/ 3792084 w 4546203"/>
                  <a:gd name="connsiteY975" fmla="*/ 3022047 h 5092591"/>
                  <a:gd name="connsiteX976" fmla="*/ 3823920 w 4546203"/>
                  <a:gd name="connsiteY976" fmla="*/ 2903060 h 5092591"/>
                  <a:gd name="connsiteX977" fmla="*/ 3792880 w 4546203"/>
                  <a:gd name="connsiteY977" fmla="*/ 2894305 h 5092591"/>
                  <a:gd name="connsiteX978" fmla="*/ 3779748 w 4546203"/>
                  <a:gd name="connsiteY978" fmla="*/ 2898682 h 5092591"/>
                  <a:gd name="connsiteX979" fmla="*/ 3751493 w 4546203"/>
                  <a:gd name="connsiteY979" fmla="*/ 3002150 h 5092591"/>
                  <a:gd name="connsiteX980" fmla="*/ 3755075 w 4546203"/>
                  <a:gd name="connsiteY980" fmla="*/ 3010507 h 5092591"/>
                  <a:gd name="connsiteX981" fmla="*/ 3762238 w 4546203"/>
                  <a:gd name="connsiteY981" fmla="*/ 3007721 h 5092591"/>
                  <a:gd name="connsiteX982" fmla="*/ 3792880 w 4546203"/>
                  <a:gd name="connsiteY982" fmla="*/ 2894305 h 5092591"/>
                  <a:gd name="connsiteX983" fmla="*/ 3723238 w 4546203"/>
                  <a:gd name="connsiteY983" fmla="*/ 2776909 h 5092591"/>
                  <a:gd name="connsiteX984" fmla="*/ 3677872 w 4546203"/>
                  <a:gd name="connsiteY984" fmla="*/ 2975089 h 5092591"/>
                  <a:gd name="connsiteX985" fmla="*/ 3684239 w 4546203"/>
                  <a:gd name="connsiteY985" fmla="*/ 2976681 h 5092591"/>
                  <a:gd name="connsiteX986" fmla="*/ 3730004 w 4546203"/>
                  <a:gd name="connsiteY986" fmla="*/ 2778899 h 5092591"/>
                  <a:gd name="connsiteX987" fmla="*/ 3723238 w 4546203"/>
                  <a:gd name="connsiteY987" fmla="*/ 2776909 h 5092591"/>
                  <a:gd name="connsiteX988" fmla="*/ 3684239 w 4546203"/>
                  <a:gd name="connsiteY988" fmla="*/ 2770144 h 5092591"/>
                  <a:gd name="connsiteX989" fmla="*/ 3639270 w 4546203"/>
                  <a:gd name="connsiteY989" fmla="*/ 2966334 h 5092591"/>
                  <a:gd name="connsiteX990" fmla="*/ 3684239 w 4546203"/>
                  <a:gd name="connsiteY990" fmla="*/ 2770144 h 5092591"/>
                  <a:gd name="connsiteX991" fmla="*/ 3803227 w 4546203"/>
                  <a:gd name="connsiteY991" fmla="*/ 2767358 h 5092591"/>
                  <a:gd name="connsiteX992" fmla="*/ 3785319 w 4546203"/>
                  <a:gd name="connsiteY992" fmla="*/ 2872019 h 5092591"/>
                  <a:gd name="connsiteX993" fmla="*/ 3833869 w 4546203"/>
                  <a:gd name="connsiteY993" fmla="*/ 2882366 h 5092591"/>
                  <a:gd name="connsiteX994" fmla="*/ 3832675 w 4546203"/>
                  <a:gd name="connsiteY994" fmla="*/ 2885152 h 5092591"/>
                  <a:gd name="connsiteX995" fmla="*/ 3872868 w 4546203"/>
                  <a:gd name="connsiteY995" fmla="*/ 2885152 h 5092591"/>
                  <a:gd name="connsiteX996" fmla="*/ 3835461 w 4546203"/>
                  <a:gd name="connsiteY996" fmla="*/ 3030802 h 5092591"/>
                  <a:gd name="connsiteX997" fmla="*/ 3886001 w 4546203"/>
                  <a:gd name="connsiteY997" fmla="*/ 3047516 h 5092591"/>
                  <a:gd name="connsiteX998" fmla="*/ 3872868 w 4546203"/>
                  <a:gd name="connsiteY998" fmla="*/ 3090495 h 5092591"/>
                  <a:gd name="connsiteX999" fmla="*/ 3913062 w 4546203"/>
                  <a:gd name="connsiteY999" fmla="*/ 3106015 h 5092591"/>
                  <a:gd name="connsiteX1000" fmla="*/ 3859338 w 4546203"/>
                  <a:gd name="connsiteY1000" fmla="*/ 3242513 h 5092591"/>
                  <a:gd name="connsiteX1001" fmla="*/ 3819941 w 4546203"/>
                  <a:gd name="connsiteY1001" fmla="*/ 3226197 h 5092591"/>
                  <a:gd name="connsiteX1002" fmla="*/ 3798053 w 4546203"/>
                  <a:gd name="connsiteY1002" fmla="*/ 3271961 h 5092591"/>
                  <a:gd name="connsiteX1003" fmla="*/ 3526252 w 4546203"/>
                  <a:gd name="connsiteY1003" fmla="*/ 3142627 h 5092591"/>
                  <a:gd name="connsiteX1004" fmla="*/ 3509140 w 4546203"/>
                  <a:gd name="connsiteY1004" fmla="*/ 3178044 h 5092591"/>
                  <a:gd name="connsiteX1005" fmla="*/ 3582761 w 4546203"/>
                  <a:gd name="connsiteY1005" fmla="*/ 3216646 h 5092591"/>
                  <a:gd name="connsiteX1006" fmla="*/ 3501181 w 4546203"/>
                  <a:gd name="connsiteY1006" fmla="*/ 3357123 h 5092591"/>
                  <a:gd name="connsiteX1007" fmla="*/ 3507548 w 4546203"/>
                  <a:gd name="connsiteY1007" fmla="*/ 3361102 h 5092591"/>
                  <a:gd name="connsiteX1008" fmla="*/ 3588731 w 4546203"/>
                  <a:gd name="connsiteY1008" fmla="*/ 3225799 h 5092591"/>
                  <a:gd name="connsiteX1009" fmla="*/ 3668321 w 4546203"/>
                  <a:gd name="connsiteY1009" fmla="*/ 3267186 h 5092591"/>
                  <a:gd name="connsiteX1010" fmla="*/ 3592312 w 4546203"/>
                  <a:gd name="connsiteY1010" fmla="*/ 3399306 h 5092591"/>
                  <a:gd name="connsiteX1011" fmla="*/ 3596292 w 4546203"/>
                  <a:gd name="connsiteY1011" fmla="*/ 3404081 h 5092591"/>
                  <a:gd name="connsiteX1012" fmla="*/ 3609026 w 4546203"/>
                  <a:gd name="connsiteY1012" fmla="*/ 3392938 h 5092591"/>
                  <a:gd name="connsiteX1013" fmla="*/ 3677076 w 4546203"/>
                  <a:gd name="connsiteY1013" fmla="*/ 3278328 h 5092591"/>
                  <a:gd name="connsiteX1014" fmla="*/ 3754279 w 4546203"/>
                  <a:gd name="connsiteY1014" fmla="*/ 3318919 h 5092591"/>
                  <a:gd name="connsiteX1015" fmla="*/ 3687423 w 4546203"/>
                  <a:gd name="connsiteY1015" fmla="*/ 3432734 h 5092591"/>
                  <a:gd name="connsiteX1016" fmla="*/ 3693790 w 4546203"/>
                  <a:gd name="connsiteY1016" fmla="*/ 3451437 h 5092591"/>
                  <a:gd name="connsiteX1017" fmla="*/ 3764227 w 4546203"/>
                  <a:gd name="connsiteY1017" fmla="*/ 3330858 h 5092591"/>
                  <a:gd name="connsiteX1018" fmla="*/ 3839440 w 4546203"/>
                  <a:gd name="connsiteY1018" fmla="*/ 3370653 h 5092591"/>
                  <a:gd name="connsiteX1019" fmla="*/ 3767411 w 4546203"/>
                  <a:gd name="connsiteY1019" fmla="*/ 3495212 h 5092591"/>
                  <a:gd name="connsiteX1020" fmla="*/ 3780543 w 4546203"/>
                  <a:gd name="connsiteY1020" fmla="*/ 3504763 h 5092591"/>
                  <a:gd name="connsiteX1021" fmla="*/ 3851379 w 4546203"/>
                  <a:gd name="connsiteY1021" fmla="*/ 3384183 h 5092591"/>
                  <a:gd name="connsiteX1022" fmla="*/ 3924602 w 4546203"/>
                  <a:gd name="connsiteY1022" fmla="*/ 3423183 h 5092591"/>
                  <a:gd name="connsiteX1023" fmla="*/ 3849787 w 4546203"/>
                  <a:gd name="connsiteY1023" fmla="*/ 3552517 h 5092591"/>
                  <a:gd name="connsiteX1024" fmla="*/ 3864909 w 4546203"/>
                  <a:gd name="connsiteY1024" fmla="*/ 3562466 h 5092591"/>
                  <a:gd name="connsiteX1025" fmla="*/ 3937734 w 4546203"/>
                  <a:gd name="connsiteY1025" fmla="*/ 3438305 h 5092591"/>
                  <a:gd name="connsiteX1026" fmla="*/ 3992254 w 4546203"/>
                  <a:gd name="connsiteY1026" fmla="*/ 3466560 h 5092591"/>
                  <a:gd name="connsiteX1027" fmla="*/ 3803227 w 4546203"/>
                  <a:gd name="connsiteY1027" fmla="*/ 2767358 h 5092591"/>
                  <a:gd name="connsiteX1028" fmla="*/ 3645638 w 4546203"/>
                  <a:gd name="connsiteY1028" fmla="*/ 2764970 h 5092591"/>
                  <a:gd name="connsiteX1029" fmla="*/ 3602659 w 4546203"/>
                  <a:gd name="connsiteY1029" fmla="*/ 2952406 h 5092591"/>
                  <a:gd name="connsiteX1030" fmla="*/ 3645638 w 4546203"/>
                  <a:gd name="connsiteY1030" fmla="*/ 2764970 h 5092591"/>
                  <a:gd name="connsiteX1031" fmla="*/ 805057 w 4546203"/>
                  <a:gd name="connsiteY1031" fmla="*/ 2683390 h 5092591"/>
                  <a:gd name="connsiteX1032" fmla="*/ 798292 w 4546203"/>
                  <a:gd name="connsiteY1032" fmla="*/ 2684186 h 5092591"/>
                  <a:gd name="connsiteX1033" fmla="*/ 830924 w 4546203"/>
                  <a:gd name="connsiteY1033" fmla="*/ 2885152 h 5092591"/>
                  <a:gd name="connsiteX1034" fmla="*/ 837291 w 4546203"/>
                  <a:gd name="connsiteY1034" fmla="*/ 2883958 h 5092591"/>
                  <a:gd name="connsiteX1035" fmla="*/ 805057 w 4546203"/>
                  <a:gd name="connsiteY1035" fmla="*/ 2683390 h 5092591"/>
                  <a:gd name="connsiteX1036" fmla="*/ 844454 w 4546203"/>
                  <a:gd name="connsiteY1036" fmla="*/ 2679808 h 5092591"/>
                  <a:gd name="connsiteX1037" fmla="*/ 875892 w 4546203"/>
                  <a:gd name="connsiteY1037" fmla="*/ 2875203 h 5092591"/>
                  <a:gd name="connsiteX1038" fmla="*/ 844454 w 4546203"/>
                  <a:gd name="connsiteY1038" fmla="*/ 2679808 h 5092591"/>
                  <a:gd name="connsiteX1039" fmla="*/ 883055 w 4546203"/>
                  <a:gd name="connsiteY1039" fmla="*/ 2676227 h 5092591"/>
                  <a:gd name="connsiteX1040" fmla="*/ 913698 w 4546203"/>
                  <a:gd name="connsiteY1040" fmla="*/ 2866448 h 5092591"/>
                  <a:gd name="connsiteX1041" fmla="*/ 883055 w 4546203"/>
                  <a:gd name="connsiteY1041" fmla="*/ 2676227 h 5092591"/>
                  <a:gd name="connsiteX1042" fmla="*/ 3626138 w 4546203"/>
                  <a:gd name="connsiteY1042" fmla="*/ 2225745 h 5092591"/>
                  <a:gd name="connsiteX1043" fmla="*/ 3656780 w 4546203"/>
                  <a:gd name="connsiteY1043" fmla="*/ 2415966 h 5092591"/>
                  <a:gd name="connsiteX1044" fmla="*/ 3626138 w 4546203"/>
                  <a:gd name="connsiteY1044" fmla="*/ 2225745 h 5092591"/>
                  <a:gd name="connsiteX1045" fmla="*/ 3671107 w 4546203"/>
                  <a:gd name="connsiteY1045" fmla="*/ 2215797 h 5092591"/>
                  <a:gd name="connsiteX1046" fmla="*/ 3663943 w 4546203"/>
                  <a:gd name="connsiteY1046" fmla="*/ 2216990 h 5092591"/>
                  <a:gd name="connsiteX1047" fmla="*/ 3695382 w 4546203"/>
                  <a:gd name="connsiteY1047" fmla="*/ 2412385 h 5092591"/>
                  <a:gd name="connsiteX1048" fmla="*/ 3702545 w 4546203"/>
                  <a:gd name="connsiteY1048" fmla="*/ 2411191 h 5092591"/>
                  <a:gd name="connsiteX1049" fmla="*/ 3671107 w 4546203"/>
                  <a:gd name="connsiteY1049" fmla="*/ 2215797 h 5092591"/>
                  <a:gd name="connsiteX1050" fmla="*/ 3709310 w 4546203"/>
                  <a:gd name="connsiteY1050" fmla="*/ 2207838 h 5092591"/>
                  <a:gd name="connsiteX1051" fmla="*/ 3702545 w 4546203"/>
                  <a:gd name="connsiteY1051" fmla="*/ 2208634 h 5092591"/>
                  <a:gd name="connsiteX1052" fmla="*/ 3734779 w 4546203"/>
                  <a:gd name="connsiteY1052" fmla="*/ 2409201 h 5092591"/>
                  <a:gd name="connsiteX1053" fmla="*/ 3741544 w 4546203"/>
                  <a:gd name="connsiteY1053" fmla="*/ 2408007 h 5092591"/>
                  <a:gd name="connsiteX1054" fmla="*/ 3709310 w 4546203"/>
                  <a:gd name="connsiteY1054" fmla="*/ 2207838 h 5092591"/>
                  <a:gd name="connsiteX1055" fmla="*/ 3682647 w 4546203"/>
                  <a:gd name="connsiteY1055" fmla="*/ 2141380 h 5092591"/>
                  <a:gd name="connsiteX1056" fmla="*/ 3657576 w 4546203"/>
                  <a:gd name="connsiteY1056" fmla="*/ 2148941 h 5092591"/>
                  <a:gd name="connsiteX1057" fmla="*/ 3669117 w 4546203"/>
                  <a:gd name="connsiteY1057" fmla="*/ 2164063 h 5092591"/>
                  <a:gd name="connsiteX1058" fmla="*/ 3687821 w 4546203"/>
                  <a:gd name="connsiteY1058" fmla="*/ 2159685 h 5092591"/>
                  <a:gd name="connsiteX1059" fmla="*/ 3682647 w 4546203"/>
                  <a:gd name="connsiteY1059" fmla="*/ 2141380 h 5092591"/>
                  <a:gd name="connsiteX1060" fmla="*/ 930412 w 4546203"/>
                  <a:gd name="connsiteY1060" fmla="*/ 2138594 h 5092591"/>
                  <a:gd name="connsiteX1061" fmla="*/ 887433 w 4546203"/>
                  <a:gd name="connsiteY1061" fmla="*/ 2326029 h 5092591"/>
                  <a:gd name="connsiteX1062" fmla="*/ 894198 w 4546203"/>
                  <a:gd name="connsiteY1062" fmla="*/ 2326825 h 5092591"/>
                  <a:gd name="connsiteX1063" fmla="*/ 936779 w 4546203"/>
                  <a:gd name="connsiteY1063" fmla="*/ 2140186 h 5092591"/>
                  <a:gd name="connsiteX1064" fmla="*/ 930412 w 4546203"/>
                  <a:gd name="connsiteY1064" fmla="*/ 2138594 h 5092591"/>
                  <a:gd name="connsiteX1065" fmla="*/ 3768207 w 4546203"/>
                  <a:gd name="connsiteY1065" fmla="*/ 2131033 h 5092591"/>
                  <a:gd name="connsiteX1066" fmla="*/ 3744728 w 4546203"/>
                  <a:gd name="connsiteY1066" fmla="*/ 2138594 h 5092591"/>
                  <a:gd name="connsiteX1067" fmla="*/ 3751493 w 4546203"/>
                  <a:gd name="connsiteY1067" fmla="*/ 2157696 h 5092591"/>
                  <a:gd name="connsiteX1068" fmla="*/ 3773778 w 4546203"/>
                  <a:gd name="connsiteY1068" fmla="*/ 2150532 h 5092591"/>
                  <a:gd name="connsiteX1069" fmla="*/ 3768207 w 4546203"/>
                  <a:gd name="connsiteY1069" fmla="*/ 2131033 h 5092591"/>
                  <a:gd name="connsiteX1070" fmla="*/ 899769 w 4546203"/>
                  <a:gd name="connsiteY1070" fmla="*/ 2128645 h 5092591"/>
                  <a:gd name="connsiteX1071" fmla="*/ 855597 w 4546203"/>
                  <a:gd name="connsiteY1071" fmla="*/ 2322050 h 5092591"/>
                  <a:gd name="connsiteX1072" fmla="*/ 899769 w 4546203"/>
                  <a:gd name="connsiteY1072" fmla="*/ 2128645 h 5092591"/>
                  <a:gd name="connsiteX1073" fmla="*/ 855199 w 4546203"/>
                  <a:gd name="connsiteY1073" fmla="*/ 2115911 h 5092591"/>
                  <a:gd name="connsiteX1074" fmla="*/ 809832 w 4546203"/>
                  <a:gd name="connsiteY1074" fmla="*/ 2313693 h 5092591"/>
                  <a:gd name="connsiteX1075" fmla="*/ 816199 w 4546203"/>
                  <a:gd name="connsiteY1075" fmla="*/ 2315285 h 5092591"/>
                  <a:gd name="connsiteX1076" fmla="*/ 861566 w 4546203"/>
                  <a:gd name="connsiteY1076" fmla="*/ 2117502 h 5092591"/>
                  <a:gd name="connsiteX1077" fmla="*/ 855199 w 4546203"/>
                  <a:gd name="connsiteY1077" fmla="*/ 2115911 h 5092591"/>
                  <a:gd name="connsiteX1078" fmla="*/ 3860532 w 4546203"/>
                  <a:gd name="connsiteY1078" fmla="*/ 2106758 h 5092591"/>
                  <a:gd name="connsiteX1079" fmla="*/ 3837451 w 4546203"/>
                  <a:gd name="connsiteY1079" fmla="*/ 2113125 h 5092591"/>
                  <a:gd name="connsiteX1080" fmla="*/ 3843818 w 4546203"/>
                  <a:gd name="connsiteY1080" fmla="*/ 2133420 h 5092591"/>
                  <a:gd name="connsiteX1081" fmla="*/ 3867297 w 4546203"/>
                  <a:gd name="connsiteY1081" fmla="*/ 2126655 h 5092591"/>
                  <a:gd name="connsiteX1082" fmla="*/ 3860532 w 4546203"/>
                  <a:gd name="connsiteY1082" fmla="*/ 2106758 h 5092591"/>
                  <a:gd name="connsiteX1083" fmla="*/ 3617383 w 4546203"/>
                  <a:gd name="connsiteY1083" fmla="*/ 2080891 h 5092591"/>
                  <a:gd name="connsiteX1084" fmla="*/ 3591516 w 4546203"/>
                  <a:gd name="connsiteY1084" fmla="*/ 2090840 h 5092591"/>
                  <a:gd name="connsiteX1085" fmla="*/ 3607832 w 4546203"/>
                  <a:gd name="connsiteY1085" fmla="*/ 2103574 h 5092591"/>
                  <a:gd name="connsiteX1086" fmla="*/ 3624148 w 4546203"/>
                  <a:gd name="connsiteY1086" fmla="*/ 2097605 h 5092591"/>
                  <a:gd name="connsiteX1087" fmla="*/ 3617383 w 4546203"/>
                  <a:gd name="connsiteY1087" fmla="*/ 2080891 h 5092591"/>
                  <a:gd name="connsiteX1088" fmla="*/ 778394 w 4546203"/>
                  <a:gd name="connsiteY1088" fmla="*/ 2080493 h 5092591"/>
                  <a:gd name="connsiteX1089" fmla="*/ 747354 w 4546203"/>
                  <a:gd name="connsiteY1089" fmla="*/ 2197491 h 5092591"/>
                  <a:gd name="connsiteX1090" fmla="*/ 787945 w 4546203"/>
                  <a:gd name="connsiteY1090" fmla="*/ 2091635 h 5092591"/>
                  <a:gd name="connsiteX1091" fmla="*/ 778394 w 4546203"/>
                  <a:gd name="connsiteY1091" fmla="*/ 2080493 h 5092591"/>
                  <a:gd name="connsiteX1092" fmla="*/ 737405 w 4546203"/>
                  <a:gd name="connsiteY1092" fmla="*/ 2071340 h 5092591"/>
                  <a:gd name="connsiteX1093" fmla="*/ 707559 w 4546203"/>
                  <a:gd name="connsiteY1093" fmla="*/ 2175205 h 5092591"/>
                  <a:gd name="connsiteX1094" fmla="*/ 711140 w 4546203"/>
                  <a:gd name="connsiteY1094" fmla="*/ 2187940 h 5092591"/>
                  <a:gd name="connsiteX1095" fmla="*/ 716314 w 4546203"/>
                  <a:gd name="connsiteY1095" fmla="*/ 2187144 h 5092591"/>
                  <a:gd name="connsiteX1096" fmla="*/ 746956 w 4546203"/>
                  <a:gd name="connsiteY1096" fmla="*/ 2074126 h 5092591"/>
                  <a:gd name="connsiteX1097" fmla="*/ 737405 w 4546203"/>
                  <a:gd name="connsiteY1097" fmla="*/ 2071340 h 5092591"/>
                  <a:gd name="connsiteX1098" fmla="*/ 3800441 w 4546203"/>
                  <a:gd name="connsiteY1098" fmla="*/ 2070146 h 5092591"/>
                  <a:gd name="connsiteX1099" fmla="*/ 3776962 w 4546203"/>
                  <a:gd name="connsiteY1099" fmla="*/ 2077309 h 5092591"/>
                  <a:gd name="connsiteX1100" fmla="*/ 3784125 w 4546203"/>
                  <a:gd name="connsiteY1100" fmla="*/ 2097207 h 5092591"/>
                  <a:gd name="connsiteX1101" fmla="*/ 3806410 w 4546203"/>
                  <a:gd name="connsiteY1101" fmla="*/ 2089646 h 5092591"/>
                  <a:gd name="connsiteX1102" fmla="*/ 3800441 w 4546203"/>
                  <a:gd name="connsiteY1102" fmla="*/ 2070146 h 5092591"/>
                  <a:gd name="connsiteX1103" fmla="*/ 3692994 w 4546203"/>
                  <a:gd name="connsiteY1103" fmla="*/ 2047065 h 5092591"/>
                  <a:gd name="connsiteX1104" fmla="*/ 3671107 w 4546203"/>
                  <a:gd name="connsiteY1104" fmla="*/ 2055422 h 5092591"/>
                  <a:gd name="connsiteX1105" fmla="*/ 3677474 w 4546203"/>
                  <a:gd name="connsiteY1105" fmla="*/ 2073728 h 5092591"/>
                  <a:gd name="connsiteX1106" fmla="*/ 3700555 w 4546203"/>
                  <a:gd name="connsiteY1106" fmla="*/ 2065769 h 5092591"/>
                  <a:gd name="connsiteX1107" fmla="*/ 3692994 w 4546203"/>
                  <a:gd name="connsiteY1107" fmla="*/ 2047065 h 5092591"/>
                  <a:gd name="connsiteX1108" fmla="*/ 854005 w 4546203"/>
                  <a:gd name="connsiteY1108" fmla="*/ 2025178 h 5092591"/>
                  <a:gd name="connsiteX1109" fmla="*/ 847638 w 4546203"/>
                  <a:gd name="connsiteY1109" fmla="*/ 2043881 h 5092591"/>
                  <a:gd name="connsiteX1110" fmla="*/ 870321 w 4546203"/>
                  <a:gd name="connsiteY1110" fmla="*/ 2051442 h 5092591"/>
                  <a:gd name="connsiteX1111" fmla="*/ 876688 w 4546203"/>
                  <a:gd name="connsiteY1111" fmla="*/ 2033137 h 5092591"/>
                  <a:gd name="connsiteX1112" fmla="*/ 854005 w 4546203"/>
                  <a:gd name="connsiteY1112" fmla="*/ 2025178 h 5092591"/>
                  <a:gd name="connsiteX1113" fmla="*/ 3819941 w 4546203"/>
                  <a:gd name="connsiteY1113" fmla="*/ 2002494 h 5092591"/>
                  <a:gd name="connsiteX1114" fmla="*/ 3797655 w 4546203"/>
                  <a:gd name="connsiteY1114" fmla="*/ 2010851 h 5092591"/>
                  <a:gd name="connsiteX1115" fmla="*/ 3806410 w 4546203"/>
                  <a:gd name="connsiteY1115" fmla="*/ 2030749 h 5092591"/>
                  <a:gd name="connsiteX1116" fmla="*/ 3828298 w 4546203"/>
                  <a:gd name="connsiteY1116" fmla="*/ 2021994 h 5092591"/>
                  <a:gd name="connsiteX1117" fmla="*/ 3819941 w 4546203"/>
                  <a:gd name="connsiteY1117" fmla="*/ 2002494 h 5092591"/>
                  <a:gd name="connsiteX1118" fmla="*/ 727058 w 4546203"/>
                  <a:gd name="connsiteY1118" fmla="*/ 1979015 h 5092591"/>
                  <a:gd name="connsiteX1119" fmla="*/ 720691 w 4546203"/>
                  <a:gd name="connsiteY1119" fmla="*/ 1999311 h 5092591"/>
                  <a:gd name="connsiteX1120" fmla="*/ 742976 w 4546203"/>
                  <a:gd name="connsiteY1120" fmla="*/ 2006474 h 5092591"/>
                  <a:gd name="connsiteX1121" fmla="*/ 750537 w 4546203"/>
                  <a:gd name="connsiteY1121" fmla="*/ 1986576 h 5092591"/>
                  <a:gd name="connsiteX1122" fmla="*/ 727058 w 4546203"/>
                  <a:gd name="connsiteY1122" fmla="*/ 1979015 h 5092591"/>
                  <a:gd name="connsiteX1123" fmla="*/ 922851 w 4546203"/>
                  <a:gd name="connsiteY1123" fmla="*/ 1959118 h 5092591"/>
                  <a:gd name="connsiteX1124" fmla="*/ 916085 w 4546203"/>
                  <a:gd name="connsiteY1124" fmla="*/ 1975036 h 5092591"/>
                  <a:gd name="connsiteX1125" fmla="*/ 943146 w 4546203"/>
                  <a:gd name="connsiteY1125" fmla="*/ 1968270 h 5092591"/>
                  <a:gd name="connsiteX1126" fmla="*/ 922851 w 4546203"/>
                  <a:gd name="connsiteY1126" fmla="*/ 1959118 h 5092591"/>
                  <a:gd name="connsiteX1127" fmla="*/ 784363 w 4546203"/>
                  <a:gd name="connsiteY1127" fmla="*/ 1944393 h 5092591"/>
                  <a:gd name="connsiteX1128" fmla="*/ 776802 w 4546203"/>
                  <a:gd name="connsiteY1128" fmla="*/ 1963893 h 5092591"/>
                  <a:gd name="connsiteX1129" fmla="*/ 799087 w 4546203"/>
                  <a:gd name="connsiteY1129" fmla="*/ 1972648 h 5092591"/>
                  <a:gd name="connsiteX1130" fmla="*/ 806649 w 4546203"/>
                  <a:gd name="connsiteY1130" fmla="*/ 1953546 h 5092591"/>
                  <a:gd name="connsiteX1131" fmla="*/ 784363 w 4546203"/>
                  <a:gd name="connsiteY1131" fmla="*/ 1944393 h 5092591"/>
                  <a:gd name="connsiteX1132" fmla="*/ 850423 w 4546203"/>
                  <a:gd name="connsiteY1132" fmla="*/ 1912159 h 5092591"/>
                  <a:gd name="connsiteX1133" fmla="*/ 842066 w 4546203"/>
                  <a:gd name="connsiteY1133" fmla="*/ 1930863 h 5092591"/>
                  <a:gd name="connsiteX1134" fmla="*/ 865148 w 4546203"/>
                  <a:gd name="connsiteY1134" fmla="*/ 1939618 h 5092591"/>
                  <a:gd name="connsiteX1135" fmla="*/ 872311 w 4546203"/>
                  <a:gd name="connsiteY1135" fmla="*/ 1921710 h 5092591"/>
                  <a:gd name="connsiteX1136" fmla="*/ 850423 w 4546203"/>
                  <a:gd name="connsiteY1136" fmla="*/ 1912159 h 5092591"/>
                  <a:gd name="connsiteX1137" fmla="*/ 3665933 w 4546203"/>
                  <a:gd name="connsiteY1137" fmla="*/ 1871568 h 5092591"/>
                  <a:gd name="connsiteX1138" fmla="*/ 3711698 w 4546203"/>
                  <a:gd name="connsiteY1138" fmla="*/ 1976229 h 5092591"/>
                  <a:gd name="connsiteX1139" fmla="*/ 3718463 w 4546203"/>
                  <a:gd name="connsiteY1139" fmla="*/ 1975434 h 5092591"/>
                  <a:gd name="connsiteX1140" fmla="*/ 3717269 w 4546203"/>
                  <a:gd name="connsiteY1140" fmla="*/ 1959913 h 5092591"/>
                  <a:gd name="connsiteX1141" fmla="*/ 3665933 w 4546203"/>
                  <a:gd name="connsiteY1141" fmla="*/ 1871568 h 5092591"/>
                  <a:gd name="connsiteX1142" fmla="*/ 3709708 w 4546203"/>
                  <a:gd name="connsiteY1142" fmla="*/ 1850875 h 5092591"/>
                  <a:gd name="connsiteX1143" fmla="*/ 3708514 w 4546203"/>
                  <a:gd name="connsiteY1143" fmla="*/ 1859630 h 5092591"/>
                  <a:gd name="connsiteX1144" fmla="*/ 3754676 w 4546203"/>
                  <a:gd name="connsiteY1144" fmla="*/ 1963495 h 5092591"/>
                  <a:gd name="connsiteX1145" fmla="*/ 3761840 w 4546203"/>
                  <a:gd name="connsiteY1145" fmla="*/ 1954740 h 5092591"/>
                  <a:gd name="connsiteX1146" fmla="*/ 3718065 w 4546203"/>
                  <a:gd name="connsiteY1146" fmla="*/ 1852864 h 5092591"/>
                  <a:gd name="connsiteX1147" fmla="*/ 3709708 w 4546203"/>
                  <a:gd name="connsiteY1147" fmla="*/ 1850875 h 5092591"/>
                  <a:gd name="connsiteX1148" fmla="*/ 3516701 w 4546203"/>
                  <a:gd name="connsiteY1148" fmla="*/ 1831375 h 5092591"/>
                  <a:gd name="connsiteX1149" fmla="*/ 3478896 w 4546203"/>
                  <a:gd name="connsiteY1149" fmla="*/ 1853660 h 5092591"/>
                  <a:gd name="connsiteX1150" fmla="*/ 3564058 w 4546203"/>
                  <a:gd name="connsiteY1150" fmla="*/ 2028759 h 5092591"/>
                  <a:gd name="connsiteX1151" fmla="*/ 3570823 w 4546203"/>
                  <a:gd name="connsiteY1151" fmla="*/ 2025576 h 5092591"/>
                  <a:gd name="connsiteX1152" fmla="*/ 3502375 w 4546203"/>
                  <a:gd name="connsiteY1152" fmla="*/ 1877139 h 5092591"/>
                  <a:gd name="connsiteX1153" fmla="*/ 3525854 w 4546203"/>
                  <a:gd name="connsiteY1153" fmla="*/ 1864803 h 5092591"/>
                  <a:gd name="connsiteX1154" fmla="*/ 3597088 w 4546203"/>
                  <a:gd name="connsiteY1154" fmla="*/ 2016025 h 5092591"/>
                  <a:gd name="connsiteX1155" fmla="*/ 3603455 w 4546203"/>
                  <a:gd name="connsiteY1155" fmla="*/ 2012841 h 5092591"/>
                  <a:gd name="connsiteX1156" fmla="*/ 3516701 w 4546203"/>
                  <a:gd name="connsiteY1156" fmla="*/ 1831375 h 5092591"/>
                  <a:gd name="connsiteX1157" fmla="*/ 3553711 w 4546203"/>
                  <a:gd name="connsiteY1157" fmla="*/ 1812671 h 5092591"/>
                  <a:gd name="connsiteX1158" fmla="*/ 3547344 w 4546203"/>
                  <a:gd name="connsiteY1158" fmla="*/ 1815457 h 5092591"/>
                  <a:gd name="connsiteX1159" fmla="*/ 3636485 w 4546203"/>
                  <a:gd name="connsiteY1159" fmla="*/ 1999311 h 5092591"/>
                  <a:gd name="connsiteX1160" fmla="*/ 3642454 w 4546203"/>
                  <a:gd name="connsiteY1160" fmla="*/ 1996525 h 5092591"/>
                  <a:gd name="connsiteX1161" fmla="*/ 3553711 w 4546203"/>
                  <a:gd name="connsiteY1161" fmla="*/ 1812671 h 5092591"/>
                  <a:gd name="connsiteX1162" fmla="*/ 3500783 w 4546203"/>
                  <a:gd name="connsiteY1162" fmla="*/ 1671000 h 5092591"/>
                  <a:gd name="connsiteX1163" fmla="*/ 3466559 w 4546203"/>
                  <a:gd name="connsiteY1163" fmla="*/ 1695275 h 5092591"/>
                  <a:gd name="connsiteX1164" fmla="*/ 3486457 w 4546203"/>
                  <a:gd name="connsiteY1164" fmla="*/ 1722734 h 5092591"/>
                  <a:gd name="connsiteX1165" fmla="*/ 3520681 w 4546203"/>
                  <a:gd name="connsiteY1165" fmla="*/ 1699255 h 5092591"/>
                  <a:gd name="connsiteX1166" fmla="*/ 3500783 w 4546203"/>
                  <a:gd name="connsiteY1166" fmla="*/ 1671000 h 5092591"/>
                  <a:gd name="connsiteX1167" fmla="*/ 3596690 w 4546203"/>
                  <a:gd name="connsiteY1167" fmla="*/ 1625236 h 5092591"/>
                  <a:gd name="connsiteX1168" fmla="*/ 3562864 w 4546203"/>
                  <a:gd name="connsiteY1168" fmla="*/ 1649511 h 5092591"/>
                  <a:gd name="connsiteX1169" fmla="*/ 3583159 w 4546203"/>
                  <a:gd name="connsiteY1169" fmla="*/ 1678959 h 5092591"/>
                  <a:gd name="connsiteX1170" fmla="*/ 3617781 w 4546203"/>
                  <a:gd name="connsiteY1170" fmla="*/ 1655878 h 5092591"/>
                  <a:gd name="connsiteX1171" fmla="*/ 3596690 w 4546203"/>
                  <a:gd name="connsiteY1171" fmla="*/ 1625236 h 5092591"/>
                  <a:gd name="connsiteX1172" fmla="*/ 3271165 w 4546203"/>
                  <a:gd name="connsiteY1172" fmla="*/ 1567135 h 5092591"/>
                  <a:gd name="connsiteX1173" fmla="*/ 3264400 w 4546203"/>
                  <a:gd name="connsiteY1173" fmla="*/ 1573502 h 5092591"/>
                  <a:gd name="connsiteX1174" fmla="*/ 3302603 w 4546203"/>
                  <a:gd name="connsiteY1174" fmla="*/ 1612899 h 5092591"/>
                  <a:gd name="connsiteX1175" fmla="*/ 3308970 w 4546203"/>
                  <a:gd name="connsiteY1175" fmla="*/ 1606930 h 5092591"/>
                  <a:gd name="connsiteX1176" fmla="*/ 3271165 w 4546203"/>
                  <a:gd name="connsiteY1176" fmla="*/ 1567135 h 5092591"/>
                  <a:gd name="connsiteX1177" fmla="*/ 3471335 w 4546203"/>
                  <a:gd name="connsiteY1177" fmla="*/ 1554002 h 5092591"/>
                  <a:gd name="connsiteX1178" fmla="*/ 3439101 w 4546203"/>
                  <a:gd name="connsiteY1178" fmla="*/ 1581063 h 5092591"/>
                  <a:gd name="connsiteX1179" fmla="*/ 3460988 w 4546203"/>
                  <a:gd name="connsiteY1179" fmla="*/ 1608124 h 5092591"/>
                  <a:gd name="connsiteX1180" fmla="*/ 3493620 w 4546203"/>
                  <a:gd name="connsiteY1180" fmla="*/ 1581461 h 5092591"/>
                  <a:gd name="connsiteX1181" fmla="*/ 3471335 w 4546203"/>
                  <a:gd name="connsiteY1181" fmla="*/ 1554002 h 5092591"/>
                  <a:gd name="connsiteX1182" fmla="*/ 674926 w 4546203"/>
                  <a:gd name="connsiteY1182" fmla="*/ 1529329 h 5092591"/>
                  <a:gd name="connsiteX1183" fmla="*/ 601703 w 4546203"/>
                  <a:gd name="connsiteY1183" fmla="*/ 1653093 h 5092591"/>
                  <a:gd name="connsiteX1184" fmla="*/ 546388 w 4546203"/>
                  <a:gd name="connsiteY1184" fmla="*/ 1624042 h 5092591"/>
                  <a:gd name="connsiteX1185" fmla="*/ 537235 w 4546203"/>
                  <a:gd name="connsiteY1185" fmla="*/ 1645133 h 5092591"/>
                  <a:gd name="connsiteX1186" fmla="*/ 499430 w 4546203"/>
                  <a:gd name="connsiteY1186" fmla="*/ 1969066 h 5092591"/>
                  <a:gd name="connsiteX1187" fmla="*/ 711936 w 4546203"/>
                  <a:gd name="connsiteY1187" fmla="*/ 2311703 h 5092591"/>
                  <a:gd name="connsiteX1188" fmla="*/ 735813 w 4546203"/>
                  <a:gd name="connsiteY1188" fmla="*/ 2326029 h 5092591"/>
                  <a:gd name="connsiteX1189" fmla="*/ 756507 w 4546203"/>
                  <a:gd name="connsiteY1189" fmla="*/ 2208634 h 5092591"/>
                  <a:gd name="connsiteX1190" fmla="*/ 710344 w 4546203"/>
                  <a:gd name="connsiteY1190" fmla="*/ 2205848 h 5092591"/>
                  <a:gd name="connsiteX1191" fmla="*/ 667365 w 4546203"/>
                  <a:gd name="connsiteY1191" fmla="*/ 2205848 h 5092591"/>
                  <a:gd name="connsiteX1192" fmla="*/ 704773 w 4546203"/>
                  <a:gd name="connsiteY1192" fmla="*/ 2060595 h 5092591"/>
                  <a:gd name="connsiteX1193" fmla="*/ 654233 w 4546203"/>
                  <a:gd name="connsiteY1193" fmla="*/ 2043483 h 5092591"/>
                  <a:gd name="connsiteX1194" fmla="*/ 667365 w 4546203"/>
                  <a:gd name="connsiteY1194" fmla="*/ 2000107 h 5092591"/>
                  <a:gd name="connsiteX1195" fmla="*/ 627172 w 4546203"/>
                  <a:gd name="connsiteY1195" fmla="*/ 1985382 h 5092591"/>
                  <a:gd name="connsiteX1196" fmla="*/ 680498 w 4546203"/>
                  <a:gd name="connsiteY1196" fmla="*/ 1848487 h 5092591"/>
                  <a:gd name="connsiteX1197" fmla="*/ 719497 w 4546203"/>
                  <a:gd name="connsiteY1197" fmla="*/ 1864803 h 5092591"/>
                  <a:gd name="connsiteX1198" fmla="*/ 741782 w 4546203"/>
                  <a:gd name="connsiteY1198" fmla="*/ 1819436 h 5092591"/>
                  <a:gd name="connsiteX1199" fmla="*/ 1012788 w 4546203"/>
                  <a:gd name="connsiteY1199" fmla="*/ 1948373 h 5092591"/>
                  <a:gd name="connsiteX1200" fmla="*/ 1029900 w 4546203"/>
                  <a:gd name="connsiteY1200" fmla="*/ 1912557 h 5092591"/>
                  <a:gd name="connsiteX1201" fmla="*/ 956278 w 4546203"/>
                  <a:gd name="connsiteY1201" fmla="*/ 1874354 h 5092591"/>
                  <a:gd name="connsiteX1202" fmla="*/ 1037859 w 4546203"/>
                  <a:gd name="connsiteY1202" fmla="*/ 1733479 h 5092591"/>
                  <a:gd name="connsiteX1203" fmla="*/ 1031094 w 4546203"/>
                  <a:gd name="connsiteY1203" fmla="*/ 1729499 h 5092591"/>
                  <a:gd name="connsiteX1204" fmla="*/ 950309 w 4546203"/>
                  <a:gd name="connsiteY1204" fmla="*/ 1865201 h 5092591"/>
                  <a:gd name="connsiteX1205" fmla="*/ 870321 w 4546203"/>
                  <a:gd name="connsiteY1205" fmla="*/ 1823814 h 5092591"/>
                  <a:gd name="connsiteX1206" fmla="*/ 946728 w 4546203"/>
                  <a:gd name="connsiteY1206" fmla="*/ 1691296 h 5092591"/>
                  <a:gd name="connsiteX1207" fmla="*/ 942350 w 4546203"/>
                  <a:gd name="connsiteY1207" fmla="*/ 1686520 h 5092591"/>
                  <a:gd name="connsiteX1208" fmla="*/ 930412 w 4546203"/>
                  <a:gd name="connsiteY1208" fmla="*/ 1696867 h 5092591"/>
                  <a:gd name="connsiteX1209" fmla="*/ 861566 w 4546203"/>
                  <a:gd name="connsiteY1209" fmla="*/ 1812671 h 5092591"/>
                  <a:gd name="connsiteX1210" fmla="*/ 785955 w 4546203"/>
                  <a:gd name="connsiteY1210" fmla="*/ 1773274 h 5092591"/>
                  <a:gd name="connsiteX1211" fmla="*/ 795904 w 4546203"/>
                  <a:gd name="connsiteY1211" fmla="*/ 1754172 h 5092591"/>
                  <a:gd name="connsiteX1212" fmla="*/ 852413 w 4546203"/>
                  <a:gd name="connsiteY1212" fmla="*/ 1655878 h 5092591"/>
                  <a:gd name="connsiteX1213" fmla="*/ 852413 w 4546203"/>
                  <a:gd name="connsiteY1213" fmla="*/ 1641552 h 5092591"/>
                  <a:gd name="connsiteX1214" fmla="*/ 840872 w 4546203"/>
                  <a:gd name="connsiteY1214" fmla="*/ 1648715 h 5092591"/>
                  <a:gd name="connsiteX1215" fmla="*/ 833311 w 4546203"/>
                  <a:gd name="connsiteY1215" fmla="*/ 1660256 h 5092591"/>
                  <a:gd name="connsiteX1216" fmla="*/ 774812 w 4546203"/>
                  <a:gd name="connsiteY1216" fmla="*/ 1760142 h 5092591"/>
                  <a:gd name="connsiteX1217" fmla="*/ 699202 w 4546203"/>
                  <a:gd name="connsiteY1217" fmla="*/ 1720346 h 5092591"/>
                  <a:gd name="connsiteX1218" fmla="*/ 766058 w 4546203"/>
                  <a:gd name="connsiteY1218" fmla="*/ 1606930 h 5092591"/>
                  <a:gd name="connsiteX1219" fmla="*/ 756905 w 4546203"/>
                  <a:gd name="connsiteY1219" fmla="*/ 1589420 h 5092591"/>
                  <a:gd name="connsiteX1220" fmla="*/ 687661 w 4546203"/>
                  <a:gd name="connsiteY1220" fmla="*/ 1707214 h 5092591"/>
                  <a:gd name="connsiteX1221" fmla="*/ 614836 w 4546203"/>
                  <a:gd name="connsiteY1221" fmla="*/ 1668215 h 5092591"/>
                  <a:gd name="connsiteX1222" fmla="*/ 689651 w 4546203"/>
                  <a:gd name="connsiteY1222" fmla="*/ 1539278 h 5092591"/>
                  <a:gd name="connsiteX1223" fmla="*/ 674926 w 4546203"/>
                  <a:gd name="connsiteY1223" fmla="*/ 1529329 h 5092591"/>
                  <a:gd name="connsiteX1224" fmla="*/ 3598679 w 4546203"/>
                  <a:gd name="connsiteY1224" fmla="*/ 1527340 h 5092591"/>
                  <a:gd name="connsiteX1225" fmla="*/ 3566047 w 4546203"/>
                  <a:gd name="connsiteY1225" fmla="*/ 1552809 h 5092591"/>
                  <a:gd name="connsiteX1226" fmla="*/ 3588731 w 4546203"/>
                  <a:gd name="connsiteY1226" fmla="*/ 1583053 h 5092591"/>
                  <a:gd name="connsiteX1227" fmla="*/ 3622159 w 4546203"/>
                  <a:gd name="connsiteY1227" fmla="*/ 1557584 h 5092591"/>
                  <a:gd name="connsiteX1228" fmla="*/ 3598679 w 4546203"/>
                  <a:gd name="connsiteY1228" fmla="*/ 1527340 h 5092591"/>
                  <a:gd name="connsiteX1229" fmla="*/ 1238426 w 4546203"/>
                  <a:gd name="connsiteY1229" fmla="*/ 1470433 h 5092591"/>
                  <a:gd name="connsiteX1230" fmla="*/ 1213355 w 4546203"/>
                  <a:gd name="connsiteY1230" fmla="*/ 1498289 h 5092591"/>
                  <a:gd name="connsiteX1231" fmla="*/ 1236437 w 4546203"/>
                  <a:gd name="connsiteY1231" fmla="*/ 1517391 h 5092591"/>
                  <a:gd name="connsiteX1232" fmla="*/ 1260712 w 4546203"/>
                  <a:gd name="connsiteY1232" fmla="*/ 1489932 h 5092591"/>
                  <a:gd name="connsiteX1233" fmla="*/ 1238426 w 4546203"/>
                  <a:gd name="connsiteY1233" fmla="*/ 1470433 h 5092591"/>
                  <a:gd name="connsiteX1234" fmla="*/ 3599873 w 4546203"/>
                  <a:gd name="connsiteY1234" fmla="*/ 1447749 h 5092591"/>
                  <a:gd name="connsiteX1235" fmla="*/ 3567639 w 4546203"/>
                  <a:gd name="connsiteY1235" fmla="*/ 1474412 h 5092591"/>
                  <a:gd name="connsiteX1236" fmla="*/ 3591914 w 4546203"/>
                  <a:gd name="connsiteY1236" fmla="*/ 1504258 h 5092591"/>
                  <a:gd name="connsiteX1237" fmla="*/ 3624546 w 4546203"/>
                  <a:gd name="connsiteY1237" fmla="*/ 1478392 h 5092591"/>
                  <a:gd name="connsiteX1238" fmla="*/ 3599873 w 4546203"/>
                  <a:gd name="connsiteY1238" fmla="*/ 1447749 h 5092591"/>
                  <a:gd name="connsiteX1239" fmla="*/ 1199029 w 4546203"/>
                  <a:gd name="connsiteY1239" fmla="*/ 1428648 h 5092591"/>
                  <a:gd name="connsiteX1240" fmla="*/ 1171173 w 4546203"/>
                  <a:gd name="connsiteY1240" fmla="*/ 1451331 h 5092591"/>
                  <a:gd name="connsiteX1241" fmla="*/ 1195050 w 4546203"/>
                  <a:gd name="connsiteY1241" fmla="*/ 1478392 h 5092591"/>
                  <a:gd name="connsiteX1242" fmla="*/ 1224100 w 4546203"/>
                  <a:gd name="connsiteY1242" fmla="*/ 1451729 h 5092591"/>
                  <a:gd name="connsiteX1243" fmla="*/ 1199029 w 4546203"/>
                  <a:gd name="connsiteY1243" fmla="*/ 1428648 h 5092591"/>
                  <a:gd name="connsiteX1244" fmla="*/ 2320068 w 4546203"/>
                  <a:gd name="connsiteY1244" fmla="*/ 1391331 h 5092591"/>
                  <a:gd name="connsiteX1245" fmla="*/ 1854058 w 4546203"/>
                  <a:gd name="connsiteY1245" fmla="*/ 1462871 h 5092591"/>
                  <a:gd name="connsiteX1246" fmla="*/ 1206192 w 4546203"/>
                  <a:gd name="connsiteY1246" fmla="*/ 2059799 h 5092591"/>
                  <a:gd name="connsiteX1247" fmla="*/ 1138541 w 4546203"/>
                  <a:gd name="connsiteY1247" fmla="*/ 2818296 h 5092591"/>
                  <a:gd name="connsiteX1248" fmla="*/ 1487544 w 4546203"/>
                  <a:gd name="connsiteY1248" fmla="*/ 3421591 h 5092591"/>
                  <a:gd name="connsiteX1249" fmla="*/ 2232510 w 4546203"/>
                  <a:gd name="connsiteY1249" fmla="*/ 3699760 h 5092591"/>
                  <a:gd name="connsiteX1250" fmla="*/ 2608177 w 4546203"/>
                  <a:gd name="connsiteY1250" fmla="*/ 3651607 h 5092591"/>
                  <a:gd name="connsiteX1251" fmla="*/ 3310164 w 4546203"/>
                  <a:gd name="connsiteY1251" fmla="*/ 3078159 h 5092591"/>
                  <a:gd name="connsiteX1252" fmla="*/ 3402091 w 4546203"/>
                  <a:gd name="connsiteY1252" fmla="*/ 2279469 h 5092591"/>
                  <a:gd name="connsiteX1253" fmla="*/ 3032394 w 4546203"/>
                  <a:gd name="connsiteY1253" fmla="*/ 1662245 h 5092591"/>
                  <a:gd name="connsiteX1254" fmla="*/ 2320068 w 4546203"/>
                  <a:gd name="connsiteY1254" fmla="*/ 1391331 h 5092591"/>
                  <a:gd name="connsiteX1255" fmla="*/ 3350357 w 4546203"/>
                  <a:gd name="connsiteY1255" fmla="*/ 1378904 h 5092591"/>
                  <a:gd name="connsiteX1256" fmla="*/ 3316531 w 4546203"/>
                  <a:gd name="connsiteY1256" fmla="*/ 1417107 h 5092591"/>
                  <a:gd name="connsiteX1257" fmla="*/ 3345184 w 4546203"/>
                  <a:gd name="connsiteY1257" fmla="*/ 1443770 h 5092591"/>
                  <a:gd name="connsiteX1258" fmla="*/ 3379806 w 4546203"/>
                  <a:gd name="connsiteY1258" fmla="*/ 1411138 h 5092591"/>
                  <a:gd name="connsiteX1259" fmla="*/ 3350357 w 4546203"/>
                  <a:gd name="connsiteY1259" fmla="*/ 1378904 h 5092591"/>
                  <a:gd name="connsiteX1260" fmla="*/ 1431831 w 4546203"/>
                  <a:gd name="connsiteY1260" fmla="*/ 1376914 h 5092591"/>
                  <a:gd name="connsiteX1261" fmla="*/ 1402383 w 4546203"/>
                  <a:gd name="connsiteY1261" fmla="*/ 1399199 h 5092591"/>
                  <a:gd name="connsiteX1262" fmla="*/ 1398403 w 4546203"/>
                  <a:gd name="connsiteY1262" fmla="*/ 1408352 h 5092591"/>
                  <a:gd name="connsiteX1263" fmla="*/ 1409546 w 4546203"/>
                  <a:gd name="connsiteY1263" fmla="*/ 1407556 h 5092591"/>
                  <a:gd name="connsiteX1264" fmla="*/ 1433025 w 4546203"/>
                  <a:gd name="connsiteY1264" fmla="*/ 1390046 h 5092591"/>
                  <a:gd name="connsiteX1265" fmla="*/ 1437402 w 4546203"/>
                  <a:gd name="connsiteY1265" fmla="*/ 1379699 h 5092591"/>
                  <a:gd name="connsiteX1266" fmla="*/ 1431831 w 4546203"/>
                  <a:gd name="connsiteY1266" fmla="*/ 1376914 h 5092591"/>
                  <a:gd name="connsiteX1267" fmla="*/ 3303399 w 4546203"/>
                  <a:gd name="connsiteY1267" fmla="*/ 1340302 h 5092591"/>
                  <a:gd name="connsiteX1268" fmla="*/ 3271961 w 4546203"/>
                  <a:gd name="connsiteY1268" fmla="*/ 1377312 h 5092591"/>
                  <a:gd name="connsiteX1269" fmla="*/ 3303001 w 4546203"/>
                  <a:gd name="connsiteY1269" fmla="*/ 1404373 h 5092591"/>
                  <a:gd name="connsiteX1270" fmla="*/ 3335633 w 4546203"/>
                  <a:gd name="connsiteY1270" fmla="*/ 1368557 h 5092591"/>
                  <a:gd name="connsiteX1271" fmla="*/ 3303399 w 4546203"/>
                  <a:gd name="connsiteY1271" fmla="*/ 1340302 h 5092591"/>
                  <a:gd name="connsiteX1272" fmla="*/ 1285385 w 4546203"/>
                  <a:gd name="connsiteY1272" fmla="*/ 1337517 h 5092591"/>
                  <a:gd name="connsiteX1273" fmla="*/ 1255538 w 4546203"/>
                  <a:gd name="connsiteY1273" fmla="*/ 1362986 h 5092591"/>
                  <a:gd name="connsiteX1274" fmla="*/ 1277426 w 4546203"/>
                  <a:gd name="connsiteY1274" fmla="*/ 1388454 h 5092591"/>
                  <a:gd name="connsiteX1275" fmla="*/ 1306476 w 4546203"/>
                  <a:gd name="connsiteY1275" fmla="*/ 1362588 h 5092591"/>
                  <a:gd name="connsiteX1276" fmla="*/ 1285385 w 4546203"/>
                  <a:gd name="connsiteY1276" fmla="*/ 1337517 h 5092591"/>
                  <a:gd name="connsiteX1277" fmla="*/ 1111082 w 4546203"/>
                  <a:gd name="connsiteY1277" fmla="*/ 1327966 h 5092591"/>
                  <a:gd name="connsiteX1278" fmla="*/ 1082031 w 4546203"/>
                  <a:gd name="connsiteY1278" fmla="*/ 1355027 h 5092591"/>
                  <a:gd name="connsiteX1279" fmla="*/ 1106306 w 4546203"/>
                  <a:gd name="connsiteY1279" fmla="*/ 1384077 h 5092591"/>
                  <a:gd name="connsiteX1280" fmla="*/ 1134163 w 4546203"/>
                  <a:gd name="connsiteY1280" fmla="*/ 1352241 h 5092591"/>
                  <a:gd name="connsiteX1281" fmla="*/ 1111082 w 4546203"/>
                  <a:gd name="connsiteY1281" fmla="*/ 1327966 h 5092591"/>
                  <a:gd name="connsiteX1282" fmla="*/ 3398908 w 4546203"/>
                  <a:gd name="connsiteY1282" fmla="*/ 1327568 h 5092591"/>
                  <a:gd name="connsiteX1283" fmla="*/ 3364684 w 4546203"/>
                  <a:gd name="connsiteY1283" fmla="*/ 1364577 h 5092591"/>
                  <a:gd name="connsiteX1284" fmla="*/ 3393734 w 4546203"/>
                  <a:gd name="connsiteY1284" fmla="*/ 1392036 h 5092591"/>
                  <a:gd name="connsiteX1285" fmla="*/ 3426764 w 4546203"/>
                  <a:gd name="connsiteY1285" fmla="*/ 1360200 h 5092591"/>
                  <a:gd name="connsiteX1286" fmla="*/ 3398908 w 4546203"/>
                  <a:gd name="connsiteY1286" fmla="*/ 1327568 h 5092591"/>
                  <a:gd name="connsiteX1287" fmla="*/ 3256043 w 4546203"/>
                  <a:gd name="connsiteY1287" fmla="*/ 1300905 h 5092591"/>
                  <a:gd name="connsiteX1288" fmla="*/ 3225798 w 4546203"/>
                  <a:gd name="connsiteY1288" fmla="*/ 1338710 h 5092591"/>
                  <a:gd name="connsiteX1289" fmla="*/ 3258032 w 4546203"/>
                  <a:gd name="connsiteY1289" fmla="*/ 1364975 h 5092591"/>
                  <a:gd name="connsiteX1290" fmla="*/ 3289471 w 4546203"/>
                  <a:gd name="connsiteY1290" fmla="*/ 1327170 h 5092591"/>
                  <a:gd name="connsiteX1291" fmla="*/ 3256043 w 4546203"/>
                  <a:gd name="connsiteY1291" fmla="*/ 1300905 h 5092591"/>
                  <a:gd name="connsiteX1292" fmla="*/ 1247181 w 4546203"/>
                  <a:gd name="connsiteY1292" fmla="*/ 1289762 h 5092591"/>
                  <a:gd name="connsiteX1293" fmla="*/ 1215743 w 4546203"/>
                  <a:gd name="connsiteY1293" fmla="*/ 1316823 h 5092591"/>
                  <a:gd name="connsiteX1294" fmla="*/ 1240416 w 4546203"/>
                  <a:gd name="connsiteY1294" fmla="*/ 1345078 h 5092591"/>
                  <a:gd name="connsiteX1295" fmla="*/ 1271059 w 4546203"/>
                  <a:gd name="connsiteY1295" fmla="*/ 1319211 h 5092591"/>
                  <a:gd name="connsiteX1296" fmla="*/ 1247181 w 4546203"/>
                  <a:gd name="connsiteY1296" fmla="*/ 1289762 h 5092591"/>
                  <a:gd name="connsiteX1297" fmla="*/ 1533309 w 4546203"/>
                  <a:gd name="connsiteY1297" fmla="*/ 1288171 h 5092591"/>
                  <a:gd name="connsiteX1298" fmla="*/ 1509432 w 4546203"/>
                  <a:gd name="connsiteY1298" fmla="*/ 1302497 h 5092591"/>
                  <a:gd name="connsiteX1299" fmla="*/ 1528533 w 4546203"/>
                  <a:gd name="connsiteY1299" fmla="*/ 1333537 h 5092591"/>
                  <a:gd name="connsiteX1300" fmla="*/ 1551615 w 4546203"/>
                  <a:gd name="connsiteY1300" fmla="*/ 1318813 h 5092591"/>
                  <a:gd name="connsiteX1301" fmla="*/ 1533309 w 4546203"/>
                  <a:gd name="connsiteY1301" fmla="*/ 1288171 h 5092591"/>
                  <a:gd name="connsiteX1302" fmla="*/ 3349960 w 4546203"/>
                  <a:gd name="connsiteY1302" fmla="*/ 1285783 h 5092591"/>
                  <a:gd name="connsiteX1303" fmla="*/ 3318123 w 4546203"/>
                  <a:gd name="connsiteY1303" fmla="*/ 1323190 h 5092591"/>
                  <a:gd name="connsiteX1304" fmla="*/ 3350755 w 4546203"/>
                  <a:gd name="connsiteY1304" fmla="*/ 1351047 h 5092591"/>
                  <a:gd name="connsiteX1305" fmla="*/ 3382990 w 4546203"/>
                  <a:gd name="connsiteY1305" fmla="*/ 1315231 h 5092591"/>
                  <a:gd name="connsiteX1306" fmla="*/ 3349960 w 4546203"/>
                  <a:gd name="connsiteY1306" fmla="*/ 1285783 h 5092591"/>
                  <a:gd name="connsiteX1307" fmla="*/ 1071685 w 4546203"/>
                  <a:gd name="connsiteY1307" fmla="*/ 1285783 h 5092591"/>
                  <a:gd name="connsiteX1308" fmla="*/ 1042634 w 4546203"/>
                  <a:gd name="connsiteY1308" fmla="*/ 1315231 h 5092591"/>
                  <a:gd name="connsiteX1309" fmla="*/ 1064521 w 4546203"/>
                  <a:gd name="connsiteY1309" fmla="*/ 1338710 h 5092591"/>
                  <a:gd name="connsiteX1310" fmla="*/ 1094766 w 4546203"/>
                  <a:gd name="connsiteY1310" fmla="*/ 1310058 h 5092591"/>
                  <a:gd name="connsiteX1311" fmla="*/ 1071685 w 4546203"/>
                  <a:gd name="connsiteY1311" fmla="*/ 1285783 h 5092591"/>
                  <a:gd name="connsiteX1312" fmla="*/ 1352639 w 4546203"/>
                  <a:gd name="connsiteY1312" fmla="*/ 1282599 h 5092591"/>
                  <a:gd name="connsiteX1313" fmla="*/ 1320007 w 4546203"/>
                  <a:gd name="connsiteY1313" fmla="*/ 1307272 h 5092591"/>
                  <a:gd name="connsiteX1314" fmla="*/ 1378108 w 4546203"/>
                  <a:gd name="connsiteY1314" fmla="*/ 1382485 h 5092591"/>
                  <a:gd name="connsiteX1315" fmla="*/ 1421086 w 4546203"/>
                  <a:gd name="connsiteY1315" fmla="*/ 1350649 h 5092591"/>
                  <a:gd name="connsiteX1316" fmla="*/ 1352639 w 4546203"/>
                  <a:gd name="connsiteY1316" fmla="*/ 1282599 h 5092591"/>
                  <a:gd name="connsiteX1317" fmla="*/ 3446264 w 4546203"/>
                  <a:gd name="connsiteY1317" fmla="*/ 1276630 h 5092591"/>
                  <a:gd name="connsiteX1318" fmla="*/ 3414428 w 4546203"/>
                  <a:gd name="connsiteY1318" fmla="*/ 1310854 h 5092591"/>
                  <a:gd name="connsiteX1319" fmla="*/ 3442284 w 4546203"/>
                  <a:gd name="connsiteY1319" fmla="*/ 1341496 h 5092591"/>
                  <a:gd name="connsiteX1320" fmla="*/ 3479692 w 4546203"/>
                  <a:gd name="connsiteY1320" fmla="*/ 1308466 h 5092591"/>
                  <a:gd name="connsiteX1321" fmla="*/ 3446264 w 4546203"/>
                  <a:gd name="connsiteY1321" fmla="*/ 1276630 h 5092591"/>
                  <a:gd name="connsiteX1322" fmla="*/ 1473616 w 4546203"/>
                  <a:gd name="connsiteY1322" fmla="*/ 1273446 h 5092591"/>
                  <a:gd name="connsiteX1323" fmla="*/ 1449341 w 4546203"/>
                  <a:gd name="connsiteY1323" fmla="*/ 1289364 h 5092591"/>
                  <a:gd name="connsiteX1324" fmla="*/ 1469637 w 4546203"/>
                  <a:gd name="connsiteY1324" fmla="*/ 1319211 h 5092591"/>
                  <a:gd name="connsiteX1325" fmla="*/ 1493116 w 4546203"/>
                  <a:gd name="connsiteY1325" fmla="*/ 1303691 h 5092591"/>
                  <a:gd name="connsiteX1326" fmla="*/ 1473616 w 4546203"/>
                  <a:gd name="connsiteY1326" fmla="*/ 1273446 h 5092591"/>
                  <a:gd name="connsiteX1327" fmla="*/ 907579 w 4546203"/>
                  <a:gd name="connsiteY1327" fmla="*/ 1265239 h 5092591"/>
                  <a:gd name="connsiteX1328" fmla="*/ 843260 w 4546203"/>
                  <a:gd name="connsiteY1328" fmla="*/ 1292548 h 5092591"/>
                  <a:gd name="connsiteX1329" fmla="*/ 840077 w 4546203"/>
                  <a:gd name="connsiteY1329" fmla="*/ 1294936 h 5092591"/>
                  <a:gd name="connsiteX1330" fmla="*/ 835301 w 4546203"/>
                  <a:gd name="connsiteY1330" fmla="*/ 1316425 h 5092591"/>
                  <a:gd name="connsiteX1331" fmla="*/ 760884 w 4546203"/>
                  <a:gd name="connsiteY1331" fmla="*/ 1409546 h 5092591"/>
                  <a:gd name="connsiteX1332" fmla="*/ 758098 w 4546203"/>
                  <a:gd name="connsiteY1332" fmla="*/ 1416311 h 5092591"/>
                  <a:gd name="connsiteX1333" fmla="*/ 771629 w 4546203"/>
                  <a:gd name="connsiteY1333" fmla="*/ 1424270 h 5092591"/>
                  <a:gd name="connsiteX1334" fmla="*/ 863954 w 4546203"/>
                  <a:gd name="connsiteY1334" fmla="*/ 1311252 h 5092591"/>
                  <a:gd name="connsiteX1335" fmla="*/ 926034 w 4546203"/>
                  <a:gd name="connsiteY1335" fmla="*/ 1365771 h 5092591"/>
                  <a:gd name="connsiteX1336" fmla="*/ 840475 w 4546203"/>
                  <a:gd name="connsiteY1336" fmla="*/ 1472024 h 5092591"/>
                  <a:gd name="connsiteX1337" fmla="*/ 845250 w 4546203"/>
                  <a:gd name="connsiteY1337" fmla="*/ 1479187 h 5092591"/>
                  <a:gd name="connsiteX1338" fmla="*/ 861964 w 4546203"/>
                  <a:gd name="connsiteY1338" fmla="*/ 1470830 h 5092591"/>
                  <a:gd name="connsiteX1339" fmla="*/ 942748 w 4546203"/>
                  <a:gd name="connsiteY1339" fmla="*/ 1371342 h 5092591"/>
                  <a:gd name="connsiteX1340" fmla="*/ 1006420 w 4546203"/>
                  <a:gd name="connsiteY1340" fmla="*/ 1427852 h 5092591"/>
                  <a:gd name="connsiteX1341" fmla="*/ 927626 w 4546203"/>
                  <a:gd name="connsiteY1341" fmla="*/ 1525350 h 5092591"/>
                  <a:gd name="connsiteX1342" fmla="*/ 930014 w 4546203"/>
                  <a:gd name="connsiteY1342" fmla="*/ 1543656 h 5092591"/>
                  <a:gd name="connsiteX1343" fmla="*/ 1021543 w 4546203"/>
                  <a:gd name="connsiteY1343" fmla="*/ 1433025 h 5092591"/>
                  <a:gd name="connsiteX1344" fmla="*/ 1086409 w 4546203"/>
                  <a:gd name="connsiteY1344" fmla="*/ 1491126 h 5092591"/>
                  <a:gd name="connsiteX1345" fmla="*/ 1072879 w 4546203"/>
                  <a:gd name="connsiteY1345" fmla="*/ 1507442 h 5092591"/>
                  <a:gd name="connsiteX1346" fmla="*/ 1002839 w 4546203"/>
                  <a:gd name="connsiteY1346" fmla="*/ 1594196 h 5092591"/>
                  <a:gd name="connsiteX1347" fmla="*/ 997666 w 4546203"/>
                  <a:gd name="connsiteY1347" fmla="*/ 1609318 h 5092591"/>
                  <a:gd name="connsiteX1348" fmla="*/ 1003237 w 4546203"/>
                  <a:gd name="connsiteY1348" fmla="*/ 1611308 h 5092591"/>
                  <a:gd name="connsiteX1349" fmla="*/ 1099143 w 4546203"/>
                  <a:gd name="connsiteY1349" fmla="*/ 1494708 h 5092591"/>
                  <a:gd name="connsiteX1350" fmla="*/ 1165999 w 4546203"/>
                  <a:gd name="connsiteY1350" fmla="*/ 1554798 h 5092591"/>
                  <a:gd name="connsiteX1351" fmla="*/ 1129388 w 4546203"/>
                  <a:gd name="connsiteY1351" fmla="*/ 1597777 h 5092591"/>
                  <a:gd name="connsiteX1352" fmla="*/ 1097153 w 4546203"/>
                  <a:gd name="connsiteY1352" fmla="*/ 1637970 h 5092591"/>
                  <a:gd name="connsiteX1353" fmla="*/ 1075266 w 4546203"/>
                  <a:gd name="connsiteY1353" fmla="*/ 1681347 h 5092591"/>
                  <a:gd name="connsiteX1354" fmla="*/ 1178336 w 4546203"/>
                  <a:gd name="connsiteY1354" fmla="*/ 1557982 h 5092591"/>
                  <a:gd name="connsiteX1355" fmla="*/ 1240416 w 4546203"/>
                  <a:gd name="connsiteY1355" fmla="*/ 1613695 h 5092591"/>
                  <a:gd name="connsiteX1356" fmla="*/ 1263099 w 4546203"/>
                  <a:gd name="connsiteY1356" fmla="*/ 1589022 h 5092591"/>
                  <a:gd name="connsiteX1357" fmla="*/ 1245192 w 4546203"/>
                  <a:gd name="connsiteY1357" fmla="*/ 1572706 h 5092591"/>
                  <a:gd name="connsiteX1358" fmla="*/ 963840 w 4546203"/>
                  <a:gd name="connsiteY1358" fmla="*/ 1305680 h 5092591"/>
                  <a:gd name="connsiteX1359" fmla="*/ 907579 w 4546203"/>
                  <a:gd name="connsiteY1359" fmla="*/ 1265239 h 5092591"/>
                  <a:gd name="connsiteX1360" fmla="*/ 3207493 w 4546203"/>
                  <a:gd name="connsiteY1360" fmla="*/ 1263100 h 5092591"/>
                  <a:gd name="connsiteX1361" fmla="*/ 3178840 w 4546203"/>
                  <a:gd name="connsiteY1361" fmla="*/ 1302497 h 5092591"/>
                  <a:gd name="connsiteX1362" fmla="*/ 3211472 w 4546203"/>
                  <a:gd name="connsiteY1362" fmla="*/ 1327170 h 5092591"/>
                  <a:gd name="connsiteX1363" fmla="*/ 3241318 w 4546203"/>
                  <a:gd name="connsiteY1363" fmla="*/ 1288568 h 5092591"/>
                  <a:gd name="connsiteX1364" fmla="*/ 3207493 w 4546203"/>
                  <a:gd name="connsiteY1364" fmla="*/ 1263100 h 5092591"/>
                  <a:gd name="connsiteX1365" fmla="*/ 1414719 w 4546203"/>
                  <a:gd name="connsiteY1365" fmla="*/ 1254345 h 5092591"/>
                  <a:gd name="connsiteX1366" fmla="*/ 1389648 w 4546203"/>
                  <a:gd name="connsiteY1366" fmla="*/ 1271457 h 5092591"/>
                  <a:gd name="connsiteX1367" fmla="*/ 1411138 w 4546203"/>
                  <a:gd name="connsiteY1367" fmla="*/ 1300905 h 5092591"/>
                  <a:gd name="connsiteX1368" fmla="*/ 1434617 w 4546203"/>
                  <a:gd name="connsiteY1368" fmla="*/ 1284589 h 5092591"/>
                  <a:gd name="connsiteX1369" fmla="*/ 1414719 w 4546203"/>
                  <a:gd name="connsiteY1369" fmla="*/ 1254345 h 5092591"/>
                  <a:gd name="connsiteX1370" fmla="*/ 1269467 w 4546203"/>
                  <a:gd name="connsiteY1370" fmla="*/ 1247977 h 5092591"/>
                  <a:gd name="connsiteX1371" fmla="*/ 1267079 w 4546203"/>
                  <a:gd name="connsiteY1371" fmla="*/ 1251957 h 5092591"/>
                  <a:gd name="connsiteX1372" fmla="*/ 1302497 w 4546203"/>
                  <a:gd name="connsiteY1372" fmla="*/ 1297323 h 5092591"/>
                  <a:gd name="connsiteX1373" fmla="*/ 1331945 w 4546203"/>
                  <a:gd name="connsiteY1373" fmla="*/ 1274640 h 5092591"/>
                  <a:gd name="connsiteX1374" fmla="*/ 1269467 w 4546203"/>
                  <a:gd name="connsiteY1374" fmla="*/ 1247977 h 5092591"/>
                  <a:gd name="connsiteX1375" fmla="*/ 3300216 w 4546203"/>
                  <a:gd name="connsiteY1375" fmla="*/ 1244794 h 5092591"/>
                  <a:gd name="connsiteX1376" fmla="*/ 3269971 w 4546203"/>
                  <a:gd name="connsiteY1376" fmla="*/ 1283395 h 5092591"/>
                  <a:gd name="connsiteX1377" fmla="*/ 3303399 w 4546203"/>
                  <a:gd name="connsiteY1377" fmla="*/ 1310456 h 5092591"/>
                  <a:gd name="connsiteX1378" fmla="*/ 3334439 w 4546203"/>
                  <a:gd name="connsiteY1378" fmla="*/ 1273446 h 5092591"/>
                  <a:gd name="connsiteX1379" fmla="*/ 3300216 w 4546203"/>
                  <a:gd name="connsiteY1379" fmla="*/ 1244794 h 5092591"/>
                  <a:gd name="connsiteX1380" fmla="*/ 3396122 w 4546203"/>
                  <a:gd name="connsiteY1380" fmla="*/ 1232457 h 5092591"/>
                  <a:gd name="connsiteX1381" fmla="*/ 3364286 w 4546203"/>
                  <a:gd name="connsiteY1381" fmla="*/ 1269467 h 5092591"/>
                  <a:gd name="connsiteX1382" fmla="*/ 3398509 w 4546203"/>
                  <a:gd name="connsiteY1382" fmla="*/ 1299313 h 5092591"/>
                  <a:gd name="connsiteX1383" fmla="*/ 3431142 w 4546203"/>
                  <a:gd name="connsiteY1383" fmla="*/ 1262702 h 5092591"/>
                  <a:gd name="connsiteX1384" fmla="*/ 3396122 w 4546203"/>
                  <a:gd name="connsiteY1384" fmla="*/ 1232457 h 5092591"/>
                  <a:gd name="connsiteX1385" fmla="*/ 3494814 w 4546203"/>
                  <a:gd name="connsiteY1385" fmla="*/ 1224100 h 5092591"/>
                  <a:gd name="connsiteX1386" fmla="*/ 3460988 w 4546203"/>
                  <a:gd name="connsiteY1386" fmla="*/ 1260712 h 5092591"/>
                  <a:gd name="connsiteX1387" fmla="*/ 3493620 w 4546203"/>
                  <a:gd name="connsiteY1387" fmla="*/ 1291354 h 5092591"/>
                  <a:gd name="connsiteX1388" fmla="*/ 3528242 w 4546203"/>
                  <a:gd name="connsiteY1388" fmla="*/ 1259916 h 5092591"/>
                  <a:gd name="connsiteX1389" fmla="*/ 3494814 w 4546203"/>
                  <a:gd name="connsiteY1389" fmla="*/ 1224100 h 5092591"/>
                  <a:gd name="connsiteX1390" fmla="*/ 1707612 w 4546203"/>
                  <a:gd name="connsiteY1390" fmla="*/ 1223304 h 5092591"/>
                  <a:gd name="connsiteX1391" fmla="*/ 1674582 w 4546203"/>
                  <a:gd name="connsiteY1391" fmla="*/ 1238427 h 5092591"/>
                  <a:gd name="connsiteX1392" fmla="*/ 1690500 w 4546203"/>
                  <a:gd name="connsiteY1392" fmla="*/ 1273048 h 5092591"/>
                  <a:gd name="connsiteX1393" fmla="*/ 1722734 w 4546203"/>
                  <a:gd name="connsiteY1393" fmla="*/ 1258722 h 5092591"/>
                  <a:gd name="connsiteX1394" fmla="*/ 1707612 w 4546203"/>
                  <a:gd name="connsiteY1394" fmla="*/ 1223304 h 5092591"/>
                  <a:gd name="connsiteX1395" fmla="*/ 1747009 w 4546203"/>
                  <a:gd name="connsiteY1395" fmla="*/ 1207386 h 5092591"/>
                  <a:gd name="connsiteX1396" fmla="*/ 1713979 w 4546203"/>
                  <a:gd name="connsiteY1396" fmla="*/ 1221315 h 5092591"/>
                  <a:gd name="connsiteX1397" fmla="*/ 1728703 w 4546203"/>
                  <a:gd name="connsiteY1397" fmla="*/ 1257130 h 5092591"/>
                  <a:gd name="connsiteX1398" fmla="*/ 1761335 w 4546203"/>
                  <a:gd name="connsiteY1398" fmla="*/ 1243202 h 5092591"/>
                  <a:gd name="connsiteX1399" fmla="*/ 1747009 w 4546203"/>
                  <a:gd name="connsiteY1399" fmla="*/ 1207386 h 5092591"/>
                  <a:gd name="connsiteX1400" fmla="*/ 3249278 w 4546203"/>
                  <a:gd name="connsiteY1400" fmla="*/ 1206590 h 5092591"/>
                  <a:gd name="connsiteX1401" fmla="*/ 3220625 w 4546203"/>
                  <a:gd name="connsiteY1401" fmla="*/ 1245590 h 5092591"/>
                  <a:gd name="connsiteX1402" fmla="*/ 3254849 w 4546203"/>
                  <a:gd name="connsiteY1402" fmla="*/ 1271457 h 5092591"/>
                  <a:gd name="connsiteX1403" fmla="*/ 3285093 w 4546203"/>
                  <a:gd name="connsiteY1403" fmla="*/ 1233253 h 5092591"/>
                  <a:gd name="connsiteX1404" fmla="*/ 3249278 w 4546203"/>
                  <a:gd name="connsiteY1404" fmla="*/ 1206590 h 5092591"/>
                  <a:gd name="connsiteX1405" fmla="*/ 1507840 w 4546203"/>
                  <a:gd name="connsiteY1405" fmla="*/ 1197438 h 5092591"/>
                  <a:gd name="connsiteX1406" fmla="*/ 1481973 w 4546203"/>
                  <a:gd name="connsiteY1406" fmla="*/ 1212162 h 5092591"/>
                  <a:gd name="connsiteX1407" fmla="*/ 1500677 w 4546203"/>
                  <a:gd name="connsiteY1407" fmla="*/ 1243600 h 5092591"/>
                  <a:gd name="connsiteX1408" fmla="*/ 1525748 w 4546203"/>
                  <a:gd name="connsiteY1408" fmla="*/ 1228478 h 5092591"/>
                  <a:gd name="connsiteX1409" fmla="*/ 1507840 w 4546203"/>
                  <a:gd name="connsiteY1409" fmla="*/ 1197438 h 5092591"/>
                  <a:gd name="connsiteX1410" fmla="*/ 1423872 w 4546203"/>
                  <a:gd name="connsiteY1410" fmla="*/ 1194254 h 5092591"/>
                  <a:gd name="connsiteX1411" fmla="*/ 1398005 w 4546203"/>
                  <a:gd name="connsiteY1411" fmla="*/ 1210570 h 5092591"/>
                  <a:gd name="connsiteX1412" fmla="*/ 1418699 w 4546203"/>
                  <a:gd name="connsiteY1412" fmla="*/ 1240814 h 5092591"/>
                  <a:gd name="connsiteX1413" fmla="*/ 1443770 w 4546203"/>
                  <a:gd name="connsiteY1413" fmla="*/ 1224100 h 5092591"/>
                  <a:gd name="connsiteX1414" fmla="*/ 1423872 w 4546203"/>
                  <a:gd name="connsiteY1414" fmla="*/ 1194254 h 5092591"/>
                  <a:gd name="connsiteX1415" fmla="*/ 1786804 w 4546203"/>
                  <a:gd name="connsiteY1415" fmla="*/ 1192264 h 5092591"/>
                  <a:gd name="connsiteX1416" fmla="*/ 1753376 w 4546203"/>
                  <a:gd name="connsiteY1416" fmla="*/ 1205795 h 5092591"/>
                  <a:gd name="connsiteX1417" fmla="*/ 1767305 w 4546203"/>
                  <a:gd name="connsiteY1417" fmla="*/ 1241212 h 5092591"/>
                  <a:gd name="connsiteX1418" fmla="*/ 1799937 w 4546203"/>
                  <a:gd name="connsiteY1418" fmla="*/ 1228478 h 5092591"/>
                  <a:gd name="connsiteX1419" fmla="*/ 1786804 w 4546203"/>
                  <a:gd name="connsiteY1419" fmla="*/ 1192264 h 5092591"/>
                  <a:gd name="connsiteX1420" fmla="*/ 1619664 w 4546203"/>
                  <a:gd name="connsiteY1420" fmla="*/ 1191070 h 5092591"/>
                  <a:gd name="connsiteX1421" fmla="*/ 1568727 w 4546203"/>
                  <a:gd name="connsiteY1421" fmla="*/ 1217335 h 5092591"/>
                  <a:gd name="connsiteX1422" fmla="*/ 1620858 w 4546203"/>
                  <a:gd name="connsiteY1422" fmla="*/ 1316027 h 5092591"/>
                  <a:gd name="connsiteX1423" fmla="*/ 1667817 w 4546203"/>
                  <a:gd name="connsiteY1423" fmla="*/ 1290956 h 5092591"/>
                  <a:gd name="connsiteX1424" fmla="*/ 1619664 w 4546203"/>
                  <a:gd name="connsiteY1424" fmla="*/ 1191070 h 5092591"/>
                  <a:gd name="connsiteX1425" fmla="*/ 3344388 w 4546203"/>
                  <a:gd name="connsiteY1425" fmla="*/ 1189478 h 5092591"/>
                  <a:gd name="connsiteX1426" fmla="*/ 3314144 w 4546203"/>
                  <a:gd name="connsiteY1426" fmla="*/ 1227682 h 5092591"/>
                  <a:gd name="connsiteX1427" fmla="*/ 3349164 w 4546203"/>
                  <a:gd name="connsiteY1427" fmla="*/ 1255936 h 5092591"/>
                  <a:gd name="connsiteX1428" fmla="*/ 3380602 w 4546203"/>
                  <a:gd name="connsiteY1428" fmla="*/ 1218529 h 5092591"/>
                  <a:gd name="connsiteX1429" fmla="*/ 3344388 w 4546203"/>
                  <a:gd name="connsiteY1429" fmla="*/ 1189478 h 5092591"/>
                  <a:gd name="connsiteX1430" fmla="*/ 2835010 w 4546203"/>
                  <a:gd name="connsiteY1430" fmla="*/ 1183509 h 5092591"/>
                  <a:gd name="connsiteX1431" fmla="*/ 2817500 w 4546203"/>
                  <a:gd name="connsiteY1431" fmla="*/ 1225692 h 5092591"/>
                  <a:gd name="connsiteX1432" fmla="*/ 2877591 w 4546203"/>
                  <a:gd name="connsiteY1432" fmla="*/ 1251957 h 5092591"/>
                  <a:gd name="connsiteX1433" fmla="*/ 2896692 w 4546203"/>
                  <a:gd name="connsiteY1433" fmla="*/ 1211366 h 5092591"/>
                  <a:gd name="connsiteX1434" fmla="*/ 2835010 w 4546203"/>
                  <a:gd name="connsiteY1434" fmla="*/ 1183509 h 5092591"/>
                  <a:gd name="connsiteX1435" fmla="*/ 1826997 w 4546203"/>
                  <a:gd name="connsiteY1435" fmla="*/ 1179132 h 5092591"/>
                  <a:gd name="connsiteX1436" fmla="*/ 1792774 w 4546203"/>
                  <a:gd name="connsiteY1436" fmla="*/ 1191070 h 5092591"/>
                  <a:gd name="connsiteX1437" fmla="*/ 1806304 w 4546203"/>
                  <a:gd name="connsiteY1437" fmla="*/ 1226886 h 5092591"/>
                  <a:gd name="connsiteX1438" fmla="*/ 1838936 w 4546203"/>
                  <a:gd name="connsiteY1438" fmla="*/ 1215345 h 5092591"/>
                  <a:gd name="connsiteX1439" fmla="*/ 1826997 w 4546203"/>
                  <a:gd name="connsiteY1439" fmla="*/ 1179132 h 5092591"/>
                  <a:gd name="connsiteX1440" fmla="*/ 3442284 w 4546203"/>
                  <a:gd name="connsiteY1440" fmla="*/ 1178336 h 5092591"/>
                  <a:gd name="connsiteX1441" fmla="*/ 3410448 w 4546203"/>
                  <a:gd name="connsiteY1441" fmla="*/ 1215345 h 5092591"/>
                  <a:gd name="connsiteX1442" fmla="*/ 3445468 w 4546203"/>
                  <a:gd name="connsiteY1442" fmla="*/ 1246386 h 5092591"/>
                  <a:gd name="connsiteX1443" fmla="*/ 3478100 w 4546203"/>
                  <a:gd name="connsiteY1443" fmla="*/ 1210570 h 5092591"/>
                  <a:gd name="connsiteX1444" fmla="*/ 3442284 w 4546203"/>
                  <a:gd name="connsiteY1444" fmla="*/ 1178336 h 5092591"/>
                  <a:gd name="connsiteX1445" fmla="*/ 1362587 w 4546203"/>
                  <a:gd name="connsiteY1445" fmla="*/ 1176346 h 5092591"/>
                  <a:gd name="connsiteX1446" fmla="*/ 1336721 w 4546203"/>
                  <a:gd name="connsiteY1446" fmla="*/ 1194652 h 5092591"/>
                  <a:gd name="connsiteX1447" fmla="*/ 1357414 w 4546203"/>
                  <a:gd name="connsiteY1447" fmla="*/ 1224100 h 5092591"/>
                  <a:gd name="connsiteX1448" fmla="*/ 1382883 w 4546203"/>
                  <a:gd name="connsiteY1448" fmla="*/ 1206590 h 5092591"/>
                  <a:gd name="connsiteX1449" fmla="*/ 1362587 w 4546203"/>
                  <a:gd name="connsiteY1449" fmla="*/ 1176346 h 5092591"/>
                  <a:gd name="connsiteX1450" fmla="*/ 3542568 w 4546203"/>
                  <a:gd name="connsiteY1450" fmla="*/ 1173162 h 5092591"/>
                  <a:gd name="connsiteX1451" fmla="*/ 3509538 w 4546203"/>
                  <a:gd name="connsiteY1451" fmla="*/ 1208978 h 5092591"/>
                  <a:gd name="connsiteX1452" fmla="*/ 3541772 w 4546203"/>
                  <a:gd name="connsiteY1452" fmla="*/ 1239222 h 5092591"/>
                  <a:gd name="connsiteX1453" fmla="*/ 3579976 w 4546203"/>
                  <a:gd name="connsiteY1453" fmla="*/ 1208182 h 5092591"/>
                  <a:gd name="connsiteX1454" fmla="*/ 3542568 w 4546203"/>
                  <a:gd name="connsiteY1454" fmla="*/ 1173162 h 5092591"/>
                  <a:gd name="connsiteX1455" fmla="*/ 1685724 w 4546203"/>
                  <a:gd name="connsiteY1455" fmla="*/ 1172366 h 5092591"/>
                  <a:gd name="connsiteX1456" fmla="*/ 1651501 w 4546203"/>
                  <a:gd name="connsiteY1456" fmla="*/ 1187887 h 5092591"/>
                  <a:gd name="connsiteX1457" fmla="*/ 1667021 w 4546203"/>
                  <a:gd name="connsiteY1457" fmla="*/ 1221315 h 5092591"/>
                  <a:gd name="connsiteX1458" fmla="*/ 1700449 w 4546203"/>
                  <a:gd name="connsiteY1458" fmla="*/ 1206590 h 5092591"/>
                  <a:gd name="connsiteX1459" fmla="*/ 1685724 w 4546203"/>
                  <a:gd name="connsiteY1459" fmla="*/ 1172366 h 5092591"/>
                  <a:gd name="connsiteX1460" fmla="*/ 1867190 w 4546203"/>
                  <a:gd name="connsiteY1460" fmla="*/ 1166795 h 5092591"/>
                  <a:gd name="connsiteX1461" fmla="*/ 1832569 w 4546203"/>
                  <a:gd name="connsiteY1461" fmla="*/ 1176744 h 5092591"/>
                  <a:gd name="connsiteX1462" fmla="*/ 1845701 w 4546203"/>
                  <a:gd name="connsiteY1462" fmla="*/ 1213356 h 5092591"/>
                  <a:gd name="connsiteX1463" fmla="*/ 1878333 w 4546203"/>
                  <a:gd name="connsiteY1463" fmla="*/ 1202611 h 5092591"/>
                  <a:gd name="connsiteX1464" fmla="*/ 1867190 w 4546203"/>
                  <a:gd name="connsiteY1464" fmla="*/ 1166795 h 5092591"/>
                  <a:gd name="connsiteX1465" fmla="*/ 1109888 w 4546203"/>
                  <a:gd name="connsiteY1465" fmla="*/ 1158438 h 5092591"/>
                  <a:gd name="connsiteX1466" fmla="*/ 1095164 w 4546203"/>
                  <a:gd name="connsiteY1466" fmla="*/ 1169979 h 5092591"/>
                  <a:gd name="connsiteX1467" fmla="*/ 1076062 w 4546203"/>
                  <a:gd name="connsiteY1467" fmla="*/ 1186693 h 5092591"/>
                  <a:gd name="connsiteX1468" fmla="*/ 1130582 w 4546203"/>
                  <a:gd name="connsiteY1468" fmla="*/ 1183111 h 5092591"/>
                  <a:gd name="connsiteX1469" fmla="*/ 1109888 w 4546203"/>
                  <a:gd name="connsiteY1469" fmla="*/ 1158438 h 5092591"/>
                  <a:gd name="connsiteX1470" fmla="*/ 1726713 w 4546203"/>
                  <a:gd name="connsiteY1470" fmla="*/ 1155653 h 5092591"/>
                  <a:gd name="connsiteX1471" fmla="*/ 1692092 w 4546203"/>
                  <a:gd name="connsiteY1471" fmla="*/ 1170377 h 5092591"/>
                  <a:gd name="connsiteX1472" fmla="*/ 1706816 w 4546203"/>
                  <a:gd name="connsiteY1472" fmla="*/ 1204203 h 5092591"/>
                  <a:gd name="connsiteX1473" fmla="*/ 1740642 w 4546203"/>
                  <a:gd name="connsiteY1473" fmla="*/ 1190274 h 5092591"/>
                  <a:gd name="connsiteX1474" fmla="*/ 1726713 w 4546203"/>
                  <a:gd name="connsiteY1474" fmla="*/ 1155653 h 5092591"/>
                  <a:gd name="connsiteX1475" fmla="*/ 2743481 w 4546203"/>
                  <a:gd name="connsiteY1475" fmla="*/ 1149683 h 5092591"/>
                  <a:gd name="connsiteX1476" fmla="*/ 2729552 w 4546203"/>
                  <a:gd name="connsiteY1476" fmla="*/ 1192662 h 5092591"/>
                  <a:gd name="connsiteX1477" fmla="*/ 2790837 w 4546203"/>
                  <a:gd name="connsiteY1477" fmla="*/ 1214947 h 5092591"/>
                  <a:gd name="connsiteX1478" fmla="*/ 2807153 w 4546203"/>
                  <a:gd name="connsiteY1478" fmla="*/ 1172764 h 5092591"/>
                  <a:gd name="connsiteX1479" fmla="*/ 2743481 w 4546203"/>
                  <a:gd name="connsiteY1479" fmla="*/ 1149683 h 5092591"/>
                  <a:gd name="connsiteX1480" fmla="*/ 3291062 w 4546203"/>
                  <a:gd name="connsiteY1480" fmla="*/ 1149285 h 5092591"/>
                  <a:gd name="connsiteX1481" fmla="*/ 3262410 w 4546203"/>
                  <a:gd name="connsiteY1481" fmla="*/ 1188285 h 5092591"/>
                  <a:gd name="connsiteX1482" fmla="*/ 3298624 w 4546203"/>
                  <a:gd name="connsiteY1482" fmla="*/ 1215345 h 5092591"/>
                  <a:gd name="connsiteX1483" fmla="*/ 3328072 w 4546203"/>
                  <a:gd name="connsiteY1483" fmla="*/ 1176346 h 5092591"/>
                  <a:gd name="connsiteX1484" fmla="*/ 3291062 w 4546203"/>
                  <a:gd name="connsiteY1484" fmla="*/ 1149285 h 5092591"/>
                  <a:gd name="connsiteX1485" fmla="*/ 1767305 w 4546203"/>
                  <a:gd name="connsiteY1485" fmla="*/ 1139734 h 5092591"/>
                  <a:gd name="connsiteX1486" fmla="*/ 1733081 w 4546203"/>
                  <a:gd name="connsiteY1486" fmla="*/ 1154061 h 5092591"/>
                  <a:gd name="connsiteX1487" fmla="*/ 1746611 w 4546203"/>
                  <a:gd name="connsiteY1487" fmla="*/ 1187489 h 5092591"/>
                  <a:gd name="connsiteX1488" fmla="*/ 1780835 w 4546203"/>
                  <a:gd name="connsiteY1488" fmla="*/ 1174754 h 5092591"/>
                  <a:gd name="connsiteX1489" fmla="*/ 1767305 w 4546203"/>
                  <a:gd name="connsiteY1489" fmla="*/ 1139734 h 5092591"/>
                  <a:gd name="connsiteX1490" fmla="*/ 3388561 w 4546203"/>
                  <a:gd name="connsiteY1490" fmla="*/ 1133765 h 5092591"/>
                  <a:gd name="connsiteX1491" fmla="*/ 3358316 w 4546203"/>
                  <a:gd name="connsiteY1491" fmla="*/ 1171969 h 5092591"/>
                  <a:gd name="connsiteX1492" fmla="*/ 3394530 w 4546203"/>
                  <a:gd name="connsiteY1492" fmla="*/ 1201815 h 5092591"/>
                  <a:gd name="connsiteX1493" fmla="*/ 3425968 w 4546203"/>
                  <a:gd name="connsiteY1493" fmla="*/ 1164407 h 5092591"/>
                  <a:gd name="connsiteX1494" fmla="*/ 3388561 w 4546203"/>
                  <a:gd name="connsiteY1494" fmla="*/ 1133765 h 5092591"/>
                  <a:gd name="connsiteX1495" fmla="*/ 1809487 w 4546203"/>
                  <a:gd name="connsiteY1495" fmla="*/ 1126204 h 5092591"/>
                  <a:gd name="connsiteX1496" fmla="*/ 1774070 w 4546203"/>
                  <a:gd name="connsiteY1496" fmla="*/ 1138541 h 5092591"/>
                  <a:gd name="connsiteX1497" fmla="*/ 1787600 w 4546203"/>
                  <a:gd name="connsiteY1497" fmla="*/ 1173162 h 5092591"/>
                  <a:gd name="connsiteX1498" fmla="*/ 1821028 w 4546203"/>
                  <a:gd name="connsiteY1498" fmla="*/ 1161224 h 5092591"/>
                  <a:gd name="connsiteX1499" fmla="*/ 1809487 w 4546203"/>
                  <a:gd name="connsiteY1499" fmla="*/ 1126204 h 5092591"/>
                  <a:gd name="connsiteX1500" fmla="*/ 1492320 w 4546203"/>
                  <a:gd name="connsiteY1500" fmla="*/ 1125806 h 5092591"/>
                  <a:gd name="connsiteX1501" fmla="*/ 1465657 w 4546203"/>
                  <a:gd name="connsiteY1501" fmla="*/ 1141724 h 5092591"/>
                  <a:gd name="connsiteX1502" fmla="*/ 1483963 w 4546203"/>
                  <a:gd name="connsiteY1502" fmla="*/ 1172366 h 5092591"/>
                  <a:gd name="connsiteX1503" fmla="*/ 1510626 w 4546203"/>
                  <a:gd name="connsiteY1503" fmla="*/ 1157642 h 5092591"/>
                  <a:gd name="connsiteX1504" fmla="*/ 1492320 w 4546203"/>
                  <a:gd name="connsiteY1504" fmla="*/ 1125806 h 5092591"/>
                  <a:gd name="connsiteX1505" fmla="*/ 3488049 w 4546203"/>
                  <a:gd name="connsiteY1505" fmla="*/ 1124612 h 5092591"/>
                  <a:gd name="connsiteX1506" fmla="*/ 3456611 w 4546203"/>
                  <a:gd name="connsiteY1506" fmla="*/ 1161622 h 5092591"/>
                  <a:gd name="connsiteX1507" fmla="*/ 3493620 w 4546203"/>
                  <a:gd name="connsiteY1507" fmla="*/ 1193856 h 5092591"/>
                  <a:gd name="connsiteX1508" fmla="*/ 3525854 w 4546203"/>
                  <a:gd name="connsiteY1508" fmla="*/ 1156846 h 5092591"/>
                  <a:gd name="connsiteX1509" fmla="*/ 3488049 w 4546203"/>
                  <a:gd name="connsiteY1509" fmla="*/ 1124612 h 5092591"/>
                  <a:gd name="connsiteX1510" fmla="*/ 1252355 w 4546203"/>
                  <a:gd name="connsiteY1510" fmla="*/ 1122622 h 5092591"/>
                  <a:gd name="connsiteX1511" fmla="*/ 1197437 w 4546203"/>
                  <a:gd name="connsiteY1511" fmla="*/ 1162816 h 5092591"/>
                  <a:gd name="connsiteX1512" fmla="*/ 1245988 w 4546203"/>
                  <a:gd name="connsiteY1512" fmla="*/ 1219723 h 5092591"/>
                  <a:gd name="connsiteX1513" fmla="*/ 1347465 w 4546203"/>
                  <a:gd name="connsiteY1513" fmla="*/ 1261906 h 5092591"/>
                  <a:gd name="connsiteX1514" fmla="*/ 1350649 w 4546203"/>
                  <a:gd name="connsiteY1514" fmla="*/ 1259916 h 5092591"/>
                  <a:gd name="connsiteX1515" fmla="*/ 1252355 w 4546203"/>
                  <a:gd name="connsiteY1515" fmla="*/ 1122622 h 5092591"/>
                  <a:gd name="connsiteX1516" fmla="*/ 2649962 w 4546203"/>
                  <a:gd name="connsiteY1516" fmla="*/ 1121429 h 5092591"/>
                  <a:gd name="connsiteX1517" fmla="*/ 2638819 w 4546203"/>
                  <a:gd name="connsiteY1517" fmla="*/ 1165203 h 5092591"/>
                  <a:gd name="connsiteX1518" fmla="*/ 2701298 w 4546203"/>
                  <a:gd name="connsiteY1518" fmla="*/ 1182713 h 5092591"/>
                  <a:gd name="connsiteX1519" fmla="*/ 2714828 w 4546203"/>
                  <a:gd name="connsiteY1519" fmla="*/ 1140132 h 5092591"/>
                  <a:gd name="connsiteX1520" fmla="*/ 2649962 w 4546203"/>
                  <a:gd name="connsiteY1520" fmla="*/ 1121429 h 5092591"/>
                  <a:gd name="connsiteX1521" fmla="*/ 3591118 w 4546203"/>
                  <a:gd name="connsiteY1521" fmla="*/ 1119837 h 5092591"/>
                  <a:gd name="connsiteX1522" fmla="*/ 3557292 w 4546203"/>
                  <a:gd name="connsiteY1522" fmla="*/ 1156448 h 5092591"/>
                  <a:gd name="connsiteX1523" fmla="*/ 3591118 w 4546203"/>
                  <a:gd name="connsiteY1523" fmla="*/ 1187887 h 5092591"/>
                  <a:gd name="connsiteX1524" fmla="*/ 3624944 w 4546203"/>
                  <a:gd name="connsiteY1524" fmla="*/ 1158040 h 5092591"/>
                  <a:gd name="connsiteX1525" fmla="*/ 3591118 w 4546203"/>
                  <a:gd name="connsiteY1525" fmla="*/ 1119837 h 5092591"/>
                  <a:gd name="connsiteX1526" fmla="*/ 1375322 w 4546203"/>
                  <a:gd name="connsiteY1526" fmla="*/ 1116653 h 5092591"/>
                  <a:gd name="connsiteX1527" fmla="*/ 1348261 w 4546203"/>
                  <a:gd name="connsiteY1527" fmla="*/ 1134561 h 5092591"/>
                  <a:gd name="connsiteX1528" fmla="*/ 1368159 w 4546203"/>
                  <a:gd name="connsiteY1528" fmla="*/ 1164407 h 5092591"/>
                  <a:gd name="connsiteX1529" fmla="*/ 1394822 w 4546203"/>
                  <a:gd name="connsiteY1529" fmla="*/ 1147296 h 5092591"/>
                  <a:gd name="connsiteX1530" fmla="*/ 1375322 w 4546203"/>
                  <a:gd name="connsiteY1530" fmla="*/ 1116653 h 5092591"/>
                  <a:gd name="connsiteX1531" fmla="*/ 1851272 w 4546203"/>
                  <a:gd name="connsiteY1531" fmla="*/ 1113072 h 5092591"/>
                  <a:gd name="connsiteX1532" fmla="*/ 1815855 w 4546203"/>
                  <a:gd name="connsiteY1532" fmla="*/ 1124612 h 5092591"/>
                  <a:gd name="connsiteX1533" fmla="*/ 1827395 w 4546203"/>
                  <a:gd name="connsiteY1533" fmla="*/ 1159234 h 5092591"/>
                  <a:gd name="connsiteX1534" fmla="*/ 1862017 w 4546203"/>
                  <a:gd name="connsiteY1534" fmla="*/ 1148489 h 5092591"/>
                  <a:gd name="connsiteX1535" fmla="*/ 1851272 w 4546203"/>
                  <a:gd name="connsiteY1535" fmla="*/ 1113072 h 5092591"/>
                  <a:gd name="connsiteX1536" fmla="*/ 1071287 w 4546203"/>
                  <a:gd name="connsiteY1536" fmla="*/ 1112276 h 5092591"/>
                  <a:gd name="connsiteX1537" fmla="*/ 1035471 w 4546203"/>
                  <a:gd name="connsiteY1537" fmla="*/ 1143714 h 5092591"/>
                  <a:gd name="connsiteX1538" fmla="*/ 1059348 w 4546203"/>
                  <a:gd name="connsiteY1538" fmla="*/ 1170377 h 5092591"/>
                  <a:gd name="connsiteX1539" fmla="*/ 1094368 w 4546203"/>
                  <a:gd name="connsiteY1539" fmla="*/ 1140132 h 5092591"/>
                  <a:gd name="connsiteX1540" fmla="*/ 1071287 w 4546203"/>
                  <a:gd name="connsiteY1540" fmla="*/ 1112276 h 5092591"/>
                  <a:gd name="connsiteX1541" fmla="*/ 1312445 w 4546203"/>
                  <a:gd name="connsiteY1541" fmla="*/ 1100337 h 5092591"/>
                  <a:gd name="connsiteX1542" fmla="*/ 1284987 w 4546203"/>
                  <a:gd name="connsiteY1542" fmla="*/ 1119439 h 5092591"/>
                  <a:gd name="connsiteX1543" fmla="*/ 1305680 w 4546203"/>
                  <a:gd name="connsiteY1543" fmla="*/ 1148887 h 5092591"/>
                  <a:gd name="connsiteX1544" fmla="*/ 1332741 w 4546203"/>
                  <a:gd name="connsiteY1544" fmla="*/ 1130184 h 5092591"/>
                  <a:gd name="connsiteX1545" fmla="*/ 1312445 w 4546203"/>
                  <a:gd name="connsiteY1545" fmla="*/ 1100337 h 5092591"/>
                  <a:gd name="connsiteX1546" fmla="*/ 3332847 w 4546203"/>
                  <a:gd name="connsiteY1546" fmla="*/ 1091582 h 5092591"/>
                  <a:gd name="connsiteX1547" fmla="*/ 3304195 w 4546203"/>
                  <a:gd name="connsiteY1547" fmla="*/ 1131377 h 5092591"/>
                  <a:gd name="connsiteX1548" fmla="*/ 3341602 w 4546203"/>
                  <a:gd name="connsiteY1548" fmla="*/ 1159234 h 5092591"/>
                  <a:gd name="connsiteX1549" fmla="*/ 3371449 w 4546203"/>
                  <a:gd name="connsiteY1549" fmla="*/ 1120633 h 5092591"/>
                  <a:gd name="connsiteX1550" fmla="*/ 3332847 w 4546203"/>
                  <a:gd name="connsiteY1550" fmla="*/ 1091582 h 5092591"/>
                  <a:gd name="connsiteX1551" fmla="*/ 1440188 w 4546203"/>
                  <a:gd name="connsiteY1551" fmla="*/ 1078450 h 5092591"/>
                  <a:gd name="connsiteX1552" fmla="*/ 1412331 w 4546203"/>
                  <a:gd name="connsiteY1552" fmla="*/ 1094766 h 5092591"/>
                  <a:gd name="connsiteX1553" fmla="*/ 1431433 w 4546203"/>
                  <a:gd name="connsiteY1553" fmla="*/ 1125806 h 5092591"/>
                  <a:gd name="connsiteX1554" fmla="*/ 1458494 w 4546203"/>
                  <a:gd name="connsiteY1554" fmla="*/ 1109490 h 5092591"/>
                  <a:gd name="connsiteX1555" fmla="*/ 1440188 w 4546203"/>
                  <a:gd name="connsiteY1555" fmla="*/ 1078450 h 5092591"/>
                  <a:gd name="connsiteX1556" fmla="*/ 3432335 w 4546203"/>
                  <a:gd name="connsiteY1556" fmla="*/ 1078052 h 5092591"/>
                  <a:gd name="connsiteX1557" fmla="*/ 3402489 w 4546203"/>
                  <a:gd name="connsiteY1557" fmla="*/ 1116653 h 5092591"/>
                  <a:gd name="connsiteX1558" fmla="*/ 3440294 w 4546203"/>
                  <a:gd name="connsiteY1558" fmla="*/ 1147296 h 5092591"/>
                  <a:gd name="connsiteX1559" fmla="*/ 3471335 w 4546203"/>
                  <a:gd name="connsiteY1559" fmla="*/ 1109490 h 5092591"/>
                  <a:gd name="connsiteX1560" fmla="*/ 3432335 w 4546203"/>
                  <a:gd name="connsiteY1560" fmla="*/ 1078052 h 5092591"/>
                  <a:gd name="connsiteX1561" fmla="*/ 1645929 w 4546203"/>
                  <a:gd name="connsiteY1561" fmla="*/ 1078052 h 5092591"/>
                  <a:gd name="connsiteX1562" fmla="*/ 1608920 w 4546203"/>
                  <a:gd name="connsiteY1562" fmla="*/ 1094766 h 5092591"/>
                  <a:gd name="connsiteX1563" fmla="*/ 1648317 w 4546203"/>
                  <a:gd name="connsiteY1563" fmla="*/ 1180326 h 5092591"/>
                  <a:gd name="connsiteX1564" fmla="*/ 1682939 w 4546203"/>
                  <a:gd name="connsiteY1564" fmla="*/ 1164407 h 5092591"/>
                  <a:gd name="connsiteX1565" fmla="*/ 1645929 w 4546203"/>
                  <a:gd name="connsiteY1565" fmla="*/ 1078052 h 5092591"/>
                  <a:gd name="connsiteX1566" fmla="*/ 3534609 w 4546203"/>
                  <a:gd name="connsiteY1566" fmla="*/ 1071287 h 5092591"/>
                  <a:gd name="connsiteX1567" fmla="*/ 3503171 w 4546203"/>
                  <a:gd name="connsiteY1567" fmla="*/ 1107898 h 5092591"/>
                  <a:gd name="connsiteX1568" fmla="*/ 3540976 w 4546203"/>
                  <a:gd name="connsiteY1568" fmla="*/ 1142122 h 5092591"/>
                  <a:gd name="connsiteX1569" fmla="*/ 3573608 w 4546203"/>
                  <a:gd name="connsiteY1569" fmla="*/ 1105113 h 5092591"/>
                  <a:gd name="connsiteX1570" fmla="*/ 3534609 w 4546203"/>
                  <a:gd name="connsiteY1570" fmla="*/ 1071287 h 5092591"/>
                  <a:gd name="connsiteX1571" fmla="*/ 3639270 w 4546203"/>
                  <a:gd name="connsiteY1571" fmla="*/ 1068899 h 5092591"/>
                  <a:gd name="connsiteX1572" fmla="*/ 3605843 w 4546203"/>
                  <a:gd name="connsiteY1572" fmla="*/ 1104715 h 5092591"/>
                  <a:gd name="connsiteX1573" fmla="*/ 3642056 w 4546203"/>
                  <a:gd name="connsiteY1573" fmla="*/ 1138541 h 5092591"/>
                  <a:gd name="connsiteX1574" fmla="*/ 3677474 w 4546203"/>
                  <a:gd name="connsiteY1574" fmla="*/ 1105113 h 5092591"/>
                  <a:gd name="connsiteX1575" fmla="*/ 3639270 w 4546203"/>
                  <a:gd name="connsiteY1575" fmla="*/ 1068899 h 5092591"/>
                  <a:gd name="connsiteX1576" fmla="*/ 1561961 w 4546203"/>
                  <a:gd name="connsiteY1576" fmla="*/ 1068103 h 5092591"/>
                  <a:gd name="connsiteX1577" fmla="*/ 1505054 w 4546203"/>
                  <a:gd name="connsiteY1577" fmla="*/ 1097154 h 5092591"/>
                  <a:gd name="connsiteX1578" fmla="*/ 1555594 w 4546203"/>
                  <a:gd name="connsiteY1578" fmla="*/ 1192662 h 5092591"/>
                  <a:gd name="connsiteX1579" fmla="*/ 1608920 w 4546203"/>
                  <a:gd name="connsiteY1579" fmla="*/ 1165601 h 5092591"/>
                  <a:gd name="connsiteX1580" fmla="*/ 1561961 w 4546203"/>
                  <a:gd name="connsiteY1580" fmla="*/ 1068103 h 5092591"/>
                  <a:gd name="connsiteX1581" fmla="*/ 2885151 w 4546203"/>
                  <a:gd name="connsiteY1581" fmla="*/ 1063328 h 5092591"/>
                  <a:gd name="connsiteX1582" fmla="*/ 2868040 w 4546203"/>
                  <a:gd name="connsiteY1582" fmla="*/ 1104715 h 5092591"/>
                  <a:gd name="connsiteX1583" fmla="*/ 2932906 w 4546203"/>
                  <a:gd name="connsiteY1583" fmla="*/ 1133765 h 5092591"/>
                  <a:gd name="connsiteX1584" fmla="*/ 2952803 w 4546203"/>
                  <a:gd name="connsiteY1584" fmla="*/ 1092776 h 5092591"/>
                  <a:gd name="connsiteX1585" fmla="*/ 2885151 w 4546203"/>
                  <a:gd name="connsiteY1585" fmla="*/ 1063328 h 5092591"/>
                  <a:gd name="connsiteX1586" fmla="*/ 1689704 w 4546203"/>
                  <a:gd name="connsiteY1586" fmla="*/ 1060144 h 5092591"/>
                  <a:gd name="connsiteX1587" fmla="*/ 1652296 w 4546203"/>
                  <a:gd name="connsiteY1587" fmla="*/ 1075664 h 5092591"/>
                  <a:gd name="connsiteX1588" fmla="*/ 1689306 w 4546203"/>
                  <a:gd name="connsiteY1588" fmla="*/ 1162418 h 5092591"/>
                  <a:gd name="connsiteX1589" fmla="*/ 1723928 w 4546203"/>
                  <a:gd name="connsiteY1589" fmla="*/ 1147694 h 5092591"/>
                  <a:gd name="connsiteX1590" fmla="*/ 1689704 w 4546203"/>
                  <a:gd name="connsiteY1590" fmla="*/ 1060144 h 5092591"/>
                  <a:gd name="connsiteX1591" fmla="*/ 2666278 w 4546203"/>
                  <a:gd name="connsiteY1591" fmla="*/ 1058552 h 5092591"/>
                  <a:gd name="connsiteX1592" fmla="*/ 2655135 w 4546203"/>
                  <a:gd name="connsiteY1592" fmla="*/ 1101929 h 5092591"/>
                  <a:gd name="connsiteX1593" fmla="*/ 2720797 w 4546203"/>
                  <a:gd name="connsiteY1593" fmla="*/ 1120633 h 5092591"/>
                  <a:gd name="connsiteX1594" fmla="*/ 2734328 w 4546203"/>
                  <a:gd name="connsiteY1594" fmla="*/ 1077654 h 5092591"/>
                  <a:gd name="connsiteX1595" fmla="*/ 2666278 w 4546203"/>
                  <a:gd name="connsiteY1595" fmla="*/ 1058552 h 5092591"/>
                  <a:gd name="connsiteX1596" fmla="*/ 1385271 w 4546203"/>
                  <a:gd name="connsiteY1596" fmla="*/ 1054175 h 5092591"/>
                  <a:gd name="connsiteX1597" fmla="*/ 1357414 w 4546203"/>
                  <a:gd name="connsiteY1597" fmla="*/ 1072083 h 5092591"/>
                  <a:gd name="connsiteX1598" fmla="*/ 1376516 w 4546203"/>
                  <a:gd name="connsiteY1598" fmla="*/ 1102725 h 5092591"/>
                  <a:gd name="connsiteX1599" fmla="*/ 1404372 w 4546203"/>
                  <a:gd name="connsiteY1599" fmla="*/ 1085215 h 5092591"/>
                  <a:gd name="connsiteX1600" fmla="*/ 1385271 w 4546203"/>
                  <a:gd name="connsiteY1600" fmla="*/ 1054175 h 5092591"/>
                  <a:gd name="connsiteX1601" fmla="*/ 2051840 w 4546203"/>
                  <a:gd name="connsiteY1601" fmla="*/ 1052185 h 5092591"/>
                  <a:gd name="connsiteX1602" fmla="*/ 2018014 w 4546203"/>
                  <a:gd name="connsiteY1602" fmla="*/ 1056563 h 5092591"/>
                  <a:gd name="connsiteX1603" fmla="*/ 2024779 w 4546203"/>
                  <a:gd name="connsiteY1603" fmla="*/ 1097950 h 5092591"/>
                  <a:gd name="connsiteX1604" fmla="*/ 2057810 w 4546203"/>
                  <a:gd name="connsiteY1604" fmla="*/ 1092378 h 5092591"/>
                  <a:gd name="connsiteX1605" fmla="*/ 2051840 w 4546203"/>
                  <a:gd name="connsiteY1605" fmla="*/ 1052185 h 5092591"/>
                  <a:gd name="connsiteX1606" fmla="*/ 1627623 w 4546203"/>
                  <a:gd name="connsiteY1606" fmla="*/ 1036665 h 5092591"/>
                  <a:gd name="connsiteX1607" fmla="*/ 1590216 w 4546203"/>
                  <a:gd name="connsiteY1607" fmla="*/ 1054573 h 5092591"/>
                  <a:gd name="connsiteX1608" fmla="*/ 1606134 w 4546203"/>
                  <a:gd name="connsiteY1608" fmla="*/ 1087205 h 5092591"/>
                  <a:gd name="connsiteX1609" fmla="*/ 1642746 w 4546203"/>
                  <a:gd name="connsiteY1609" fmla="*/ 1070889 h 5092591"/>
                  <a:gd name="connsiteX1610" fmla="*/ 1627623 w 4546203"/>
                  <a:gd name="connsiteY1610" fmla="*/ 1036665 h 5092591"/>
                  <a:gd name="connsiteX1611" fmla="*/ 2566790 w 4546203"/>
                  <a:gd name="connsiteY1611" fmla="*/ 1035073 h 5092591"/>
                  <a:gd name="connsiteX1612" fmla="*/ 2559627 w 4546203"/>
                  <a:gd name="connsiteY1612" fmla="*/ 1079644 h 5092591"/>
                  <a:gd name="connsiteX1613" fmla="*/ 2625687 w 4546203"/>
                  <a:gd name="connsiteY1613" fmla="*/ 1093970 h 5092591"/>
                  <a:gd name="connsiteX1614" fmla="*/ 2636432 w 4546203"/>
                  <a:gd name="connsiteY1614" fmla="*/ 1050195 h 5092591"/>
                  <a:gd name="connsiteX1615" fmla="*/ 2566790 w 4546203"/>
                  <a:gd name="connsiteY1615" fmla="*/ 1035073 h 5092591"/>
                  <a:gd name="connsiteX1616" fmla="*/ 3375030 w 4546203"/>
                  <a:gd name="connsiteY1616" fmla="*/ 1034277 h 5092591"/>
                  <a:gd name="connsiteX1617" fmla="*/ 3346378 w 4546203"/>
                  <a:gd name="connsiteY1617" fmla="*/ 1074072 h 5092591"/>
                  <a:gd name="connsiteX1618" fmla="*/ 3384979 w 4546203"/>
                  <a:gd name="connsiteY1618" fmla="*/ 1103123 h 5092591"/>
                  <a:gd name="connsiteX1619" fmla="*/ 3414826 w 4546203"/>
                  <a:gd name="connsiteY1619" fmla="*/ 1064124 h 5092591"/>
                  <a:gd name="connsiteX1620" fmla="*/ 3375030 w 4546203"/>
                  <a:gd name="connsiteY1620" fmla="*/ 1034277 h 5092591"/>
                  <a:gd name="connsiteX1621" fmla="*/ 1778447 w 4546203"/>
                  <a:gd name="connsiteY1621" fmla="*/ 1029104 h 5092591"/>
                  <a:gd name="connsiteX1622" fmla="*/ 1740244 w 4546203"/>
                  <a:gd name="connsiteY1622" fmla="*/ 1041838 h 5092591"/>
                  <a:gd name="connsiteX1623" fmla="*/ 1771682 w 4546203"/>
                  <a:gd name="connsiteY1623" fmla="*/ 1130582 h 5092591"/>
                  <a:gd name="connsiteX1624" fmla="*/ 1807498 w 4546203"/>
                  <a:gd name="connsiteY1624" fmla="*/ 1118643 h 5092591"/>
                  <a:gd name="connsiteX1625" fmla="*/ 1778447 w 4546203"/>
                  <a:gd name="connsiteY1625" fmla="*/ 1029104 h 5092591"/>
                  <a:gd name="connsiteX1626" fmla="*/ 3199932 w 4546203"/>
                  <a:gd name="connsiteY1626" fmla="*/ 1025522 h 5092591"/>
                  <a:gd name="connsiteX1627" fmla="*/ 3188789 w 4546203"/>
                  <a:gd name="connsiteY1627" fmla="*/ 1044624 h 5092591"/>
                  <a:gd name="connsiteX1628" fmla="*/ 3272757 w 4546203"/>
                  <a:gd name="connsiteY1628" fmla="*/ 1099541 h 5092591"/>
                  <a:gd name="connsiteX1629" fmla="*/ 3285491 w 4546203"/>
                  <a:gd name="connsiteY1629" fmla="*/ 1081633 h 5092591"/>
                  <a:gd name="connsiteX1630" fmla="*/ 3199932 w 4546203"/>
                  <a:gd name="connsiteY1630" fmla="*/ 1025522 h 5092591"/>
                  <a:gd name="connsiteX1631" fmla="*/ 2785664 w 4546203"/>
                  <a:gd name="connsiteY1631" fmla="*/ 1025522 h 5092591"/>
                  <a:gd name="connsiteX1632" fmla="*/ 2770939 w 4546203"/>
                  <a:gd name="connsiteY1632" fmla="*/ 1068103 h 5092591"/>
                  <a:gd name="connsiteX1633" fmla="*/ 2838193 w 4546203"/>
                  <a:gd name="connsiteY1633" fmla="*/ 1092378 h 5092591"/>
                  <a:gd name="connsiteX1634" fmla="*/ 2854509 w 4546203"/>
                  <a:gd name="connsiteY1634" fmla="*/ 1050593 h 5092591"/>
                  <a:gd name="connsiteX1635" fmla="*/ 2785664 w 4546203"/>
                  <a:gd name="connsiteY1635" fmla="*/ 1025522 h 5092591"/>
                  <a:gd name="connsiteX1636" fmla="*/ 1934444 w 4546203"/>
                  <a:gd name="connsiteY1636" fmla="*/ 1023930 h 5092591"/>
                  <a:gd name="connsiteX1637" fmla="*/ 1900221 w 4546203"/>
                  <a:gd name="connsiteY1637" fmla="*/ 1031889 h 5092591"/>
                  <a:gd name="connsiteX1638" fmla="*/ 1910169 w 4546203"/>
                  <a:gd name="connsiteY1638" fmla="*/ 1072481 h 5092591"/>
                  <a:gd name="connsiteX1639" fmla="*/ 1944393 w 4546203"/>
                  <a:gd name="connsiteY1639" fmla="*/ 1064522 h 5092591"/>
                  <a:gd name="connsiteX1640" fmla="*/ 1934444 w 4546203"/>
                  <a:gd name="connsiteY1640" fmla="*/ 1023930 h 5092591"/>
                  <a:gd name="connsiteX1641" fmla="*/ 3476906 w 4546203"/>
                  <a:gd name="connsiteY1641" fmla="*/ 1023134 h 5092591"/>
                  <a:gd name="connsiteX1642" fmla="*/ 3446264 w 4546203"/>
                  <a:gd name="connsiteY1642" fmla="*/ 1061338 h 5092591"/>
                  <a:gd name="connsiteX1643" fmla="*/ 3485661 w 4546203"/>
                  <a:gd name="connsiteY1643" fmla="*/ 1093174 h 5092591"/>
                  <a:gd name="connsiteX1644" fmla="*/ 3517099 w 4546203"/>
                  <a:gd name="connsiteY1644" fmla="*/ 1055767 h 5092591"/>
                  <a:gd name="connsiteX1645" fmla="*/ 3476906 w 4546203"/>
                  <a:gd name="connsiteY1645" fmla="*/ 1023134 h 5092591"/>
                  <a:gd name="connsiteX1646" fmla="*/ 1672592 w 4546203"/>
                  <a:gd name="connsiteY1646" fmla="*/ 1018757 h 5092591"/>
                  <a:gd name="connsiteX1647" fmla="*/ 1634787 w 4546203"/>
                  <a:gd name="connsiteY1647" fmla="*/ 1034675 h 5092591"/>
                  <a:gd name="connsiteX1648" fmla="*/ 1649113 w 4546203"/>
                  <a:gd name="connsiteY1648" fmla="*/ 1068103 h 5092591"/>
                  <a:gd name="connsiteX1649" fmla="*/ 1686520 w 4546203"/>
                  <a:gd name="connsiteY1649" fmla="*/ 1052981 h 5092591"/>
                  <a:gd name="connsiteX1650" fmla="*/ 1672592 w 4546203"/>
                  <a:gd name="connsiteY1650" fmla="*/ 1018757 h 5092591"/>
                  <a:gd name="connsiteX1651" fmla="*/ 2384130 w 4546203"/>
                  <a:gd name="connsiteY1651" fmla="*/ 1017961 h 5092591"/>
                  <a:gd name="connsiteX1652" fmla="*/ 2380549 w 4546203"/>
                  <a:gd name="connsiteY1652" fmla="*/ 1082031 h 5092591"/>
                  <a:gd name="connsiteX1653" fmla="*/ 2430691 w 4546203"/>
                  <a:gd name="connsiteY1653" fmla="*/ 1086409 h 5092591"/>
                  <a:gd name="connsiteX1654" fmla="*/ 2437456 w 4546203"/>
                  <a:gd name="connsiteY1654" fmla="*/ 1023532 h 5092591"/>
                  <a:gd name="connsiteX1655" fmla="*/ 2384130 w 4546203"/>
                  <a:gd name="connsiteY1655" fmla="*/ 1017961 h 5092591"/>
                  <a:gd name="connsiteX1656" fmla="*/ 3580772 w 4546203"/>
                  <a:gd name="connsiteY1656" fmla="*/ 1016767 h 5092591"/>
                  <a:gd name="connsiteX1657" fmla="*/ 3548936 w 4546203"/>
                  <a:gd name="connsiteY1657" fmla="*/ 1054175 h 5092591"/>
                  <a:gd name="connsiteX1658" fmla="*/ 3588333 w 4546203"/>
                  <a:gd name="connsiteY1658" fmla="*/ 1088797 h 5092591"/>
                  <a:gd name="connsiteX1659" fmla="*/ 3620965 w 4546203"/>
                  <a:gd name="connsiteY1659" fmla="*/ 1052185 h 5092591"/>
                  <a:gd name="connsiteX1660" fmla="*/ 3580772 w 4546203"/>
                  <a:gd name="connsiteY1660" fmla="*/ 1016767 h 5092591"/>
                  <a:gd name="connsiteX1661" fmla="*/ 2205450 w 4546203"/>
                  <a:gd name="connsiteY1661" fmla="*/ 1015175 h 5092591"/>
                  <a:gd name="connsiteX1662" fmla="*/ 2152124 w 4546203"/>
                  <a:gd name="connsiteY1662" fmla="*/ 1018757 h 5092591"/>
                  <a:gd name="connsiteX1663" fmla="*/ 2156899 w 4546203"/>
                  <a:gd name="connsiteY1663" fmla="*/ 1082031 h 5092591"/>
                  <a:gd name="connsiteX1664" fmla="*/ 2205450 w 4546203"/>
                  <a:gd name="connsiteY1664" fmla="*/ 1078848 h 5092591"/>
                  <a:gd name="connsiteX1665" fmla="*/ 2205450 w 4546203"/>
                  <a:gd name="connsiteY1665" fmla="*/ 1015175 h 5092591"/>
                  <a:gd name="connsiteX1666" fmla="*/ 1823018 w 4546203"/>
                  <a:gd name="connsiteY1666" fmla="*/ 1015175 h 5092591"/>
                  <a:gd name="connsiteX1667" fmla="*/ 1784417 w 4546203"/>
                  <a:gd name="connsiteY1667" fmla="*/ 1027512 h 5092591"/>
                  <a:gd name="connsiteX1668" fmla="*/ 1813467 w 4546203"/>
                  <a:gd name="connsiteY1668" fmla="*/ 1116653 h 5092591"/>
                  <a:gd name="connsiteX1669" fmla="*/ 1849681 w 4546203"/>
                  <a:gd name="connsiteY1669" fmla="*/ 1105511 h 5092591"/>
                  <a:gd name="connsiteX1670" fmla="*/ 1823018 w 4546203"/>
                  <a:gd name="connsiteY1670" fmla="*/ 1015175 h 5092591"/>
                  <a:gd name="connsiteX1671" fmla="*/ 2306927 w 4546203"/>
                  <a:gd name="connsiteY1671" fmla="*/ 1014380 h 5092591"/>
                  <a:gd name="connsiteX1672" fmla="*/ 2306927 w 4546203"/>
                  <a:gd name="connsiteY1672" fmla="*/ 1077654 h 5092591"/>
                  <a:gd name="connsiteX1673" fmla="*/ 2356274 w 4546203"/>
                  <a:gd name="connsiteY1673" fmla="*/ 1080042 h 5092591"/>
                  <a:gd name="connsiteX1674" fmla="*/ 2360253 w 4546203"/>
                  <a:gd name="connsiteY1674" fmla="*/ 1016767 h 5092591"/>
                  <a:gd name="connsiteX1675" fmla="*/ 2306927 w 4546203"/>
                  <a:gd name="connsiteY1675" fmla="*/ 1014380 h 5092591"/>
                  <a:gd name="connsiteX1676" fmla="*/ 1718356 w 4546203"/>
                  <a:gd name="connsiteY1676" fmla="*/ 1001645 h 5092591"/>
                  <a:gd name="connsiteX1677" fmla="*/ 1679755 w 4546203"/>
                  <a:gd name="connsiteY1677" fmla="*/ 1016369 h 5092591"/>
                  <a:gd name="connsiteX1678" fmla="*/ 1692888 w 4546203"/>
                  <a:gd name="connsiteY1678" fmla="*/ 1050991 h 5092591"/>
                  <a:gd name="connsiteX1679" fmla="*/ 1730693 w 4546203"/>
                  <a:gd name="connsiteY1679" fmla="*/ 1036267 h 5092591"/>
                  <a:gd name="connsiteX1680" fmla="*/ 1718356 w 4546203"/>
                  <a:gd name="connsiteY1680" fmla="*/ 1001645 h 5092591"/>
                  <a:gd name="connsiteX1681" fmla="*/ 2476057 w 4546203"/>
                  <a:gd name="connsiteY1681" fmla="*/ 995676 h 5092591"/>
                  <a:gd name="connsiteX1682" fmla="*/ 2453374 w 4546203"/>
                  <a:gd name="connsiteY1682" fmla="*/ 1167193 h 5092591"/>
                  <a:gd name="connsiteX1683" fmla="*/ 2507495 w 4546203"/>
                  <a:gd name="connsiteY1683" fmla="*/ 1175152 h 5092591"/>
                  <a:gd name="connsiteX1684" fmla="*/ 2536944 w 4546203"/>
                  <a:gd name="connsiteY1684" fmla="*/ 1004431 h 5092591"/>
                  <a:gd name="connsiteX1685" fmla="*/ 2476057 w 4546203"/>
                  <a:gd name="connsiteY1685" fmla="*/ 995676 h 5092591"/>
                  <a:gd name="connsiteX1686" fmla="*/ 1044226 w 4546203"/>
                  <a:gd name="connsiteY1686" fmla="*/ 994084 h 5092591"/>
                  <a:gd name="connsiteX1687" fmla="*/ 1006022 w 4546203"/>
                  <a:gd name="connsiteY1687" fmla="*/ 1026318 h 5092591"/>
                  <a:gd name="connsiteX1688" fmla="*/ 1027114 w 4546203"/>
                  <a:gd name="connsiteY1688" fmla="*/ 1051787 h 5092591"/>
                  <a:gd name="connsiteX1689" fmla="*/ 1065317 w 4546203"/>
                  <a:gd name="connsiteY1689" fmla="*/ 1020747 h 5092591"/>
                  <a:gd name="connsiteX1690" fmla="*/ 1044226 w 4546203"/>
                  <a:gd name="connsiteY1690" fmla="*/ 994084 h 5092591"/>
                  <a:gd name="connsiteX1691" fmla="*/ 1764519 w 4546203"/>
                  <a:gd name="connsiteY1691" fmla="*/ 985727 h 5092591"/>
                  <a:gd name="connsiteX1692" fmla="*/ 1725122 w 4546203"/>
                  <a:gd name="connsiteY1692" fmla="*/ 999257 h 5092591"/>
                  <a:gd name="connsiteX1693" fmla="*/ 1737856 w 4546203"/>
                  <a:gd name="connsiteY1693" fmla="*/ 1034277 h 5092591"/>
                  <a:gd name="connsiteX1694" fmla="*/ 1776059 w 4546203"/>
                  <a:gd name="connsiteY1694" fmla="*/ 1020349 h 5092591"/>
                  <a:gd name="connsiteX1695" fmla="*/ 1764519 w 4546203"/>
                  <a:gd name="connsiteY1695" fmla="*/ 985727 h 5092591"/>
                  <a:gd name="connsiteX1696" fmla="*/ 1606134 w 4546203"/>
                  <a:gd name="connsiteY1696" fmla="*/ 984931 h 5092591"/>
                  <a:gd name="connsiteX1697" fmla="*/ 1567135 w 4546203"/>
                  <a:gd name="connsiteY1697" fmla="*/ 1002043 h 5092591"/>
                  <a:gd name="connsiteX1698" fmla="*/ 1583053 w 4546203"/>
                  <a:gd name="connsiteY1698" fmla="*/ 1036665 h 5092591"/>
                  <a:gd name="connsiteX1699" fmla="*/ 1621256 w 4546203"/>
                  <a:gd name="connsiteY1699" fmla="*/ 1019951 h 5092591"/>
                  <a:gd name="connsiteX1700" fmla="*/ 1606134 w 4546203"/>
                  <a:gd name="connsiteY1700" fmla="*/ 984931 h 5092591"/>
                  <a:gd name="connsiteX1701" fmla="*/ 3416815 w 4546203"/>
                  <a:gd name="connsiteY1701" fmla="*/ 976972 h 5092591"/>
                  <a:gd name="connsiteX1702" fmla="*/ 3388561 w 4546203"/>
                  <a:gd name="connsiteY1702" fmla="*/ 1016767 h 5092591"/>
                  <a:gd name="connsiteX1703" fmla="*/ 3428754 w 4546203"/>
                  <a:gd name="connsiteY1703" fmla="*/ 1047012 h 5092591"/>
                  <a:gd name="connsiteX1704" fmla="*/ 3458600 w 4546203"/>
                  <a:gd name="connsiteY1704" fmla="*/ 1008410 h 5092591"/>
                  <a:gd name="connsiteX1705" fmla="*/ 3416815 w 4546203"/>
                  <a:gd name="connsiteY1705" fmla="*/ 976972 h 5092591"/>
                  <a:gd name="connsiteX1706" fmla="*/ 1810681 w 4546203"/>
                  <a:gd name="connsiteY1706" fmla="*/ 971799 h 5092591"/>
                  <a:gd name="connsiteX1707" fmla="*/ 1771682 w 4546203"/>
                  <a:gd name="connsiteY1707" fmla="*/ 984135 h 5092591"/>
                  <a:gd name="connsiteX1708" fmla="*/ 1782825 w 4546203"/>
                  <a:gd name="connsiteY1708" fmla="*/ 1018757 h 5092591"/>
                  <a:gd name="connsiteX1709" fmla="*/ 1821426 w 4546203"/>
                  <a:gd name="connsiteY1709" fmla="*/ 1007216 h 5092591"/>
                  <a:gd name="connsiteX1710" fmla="*/ 1810681 w 4546203"/>
                  <a:gd name="connsiteY1710" fmla="*/ 971799 h 5092591"/>
                  <a:gd name="connsiteX1711" fmla="*/ 3520681 w 4546203"/>
                  <a:gd name="connsiteY1711" fmla="*/ 967023 h 5092591"/>
                  <a:gd name="connsiteX1712" fmla="*/ 3490437 w 4546203"/>
                  <a:gd name="connsiteY1712" fmla="*/ 1005227 h 5092591"/>
                  <a:gd name="connsiteX1713" fmla="*/ 3531426 w 4546203"/>
                  <a:gd name="connsiteY1713" fmla="*/ 1038655 h 5092591"/>
                  <a:gd name="connsiteX1714" fmla="*/ 3562466 w 4546203"/>
                  <a:gd name="connsiteY1714" fmla="*/ 1000849 h 5092591"/>
                  <a:gd name="connsiteX1715" fmla="*/ 3520681 w 4546203"/>
                  <a:gd name="connsiteY1715" fmla="*/ 967023 h 5092591"/>
                  <a:gd name="connsiteX1716" fmla="*/ 1652296 w 4546203"/>
                  <a:gd name="connsiteY1716" fmla="*/ 965034 h 5092591"/>
                  <a:gd name="connsiteX1717" fmla="*/ 1612899 w 4546203"/>
                  <a:gd name="connsiteY1717" fmla="*/ 982145 h 5092591"/>
                  <a:gd name="connsiteX1718" fmla="*/ 1628419 w 4546203"/>
                  <a:gd name="connsiteY1718" fmla="*/ 1017165 h 5092591"/>
                  <a:gd name="connsiteX1719" fmla="*/ 1666623 w 4546203"/>
                  <a:gd name="connsiteY1719" fmla="*/ 1000849 h 5092591"/>
                  <a:gd name="connsiteX1720" fmla="*/ 1652296 w 4546203"/>
                  <a:gd name="connsiteY1720" fmla="*/ 965034 h 5092591"/>
                  <a:gd name="connsiteX1721" fmla="*/ 1699255 w 4546203"/>
                  <a:gd name="connsiteY1721" fmla="*/ 947922 h 5092591"/>
                  <a:gd name="connsiteX1722" fmla="*/ 1659460 w 4546203"/>
                  <a:gd name="connsiteY1722" fmla="*/ 963044 h 5092591"/>
                  <a:gd name="connsiteX1723" fmla="*/ 1673388 w 4546203"/>
                  <a:gd name="connsiteY1723" fmla="*/ 998859 h 5092591"/>
                  <a:gd name="connsiteX1724" fmla="*/ 1712387 w 4546203"/>
                  <a:gd name="connsiteY1724" fmla="*/ 984135 h 5092591"/>
                  <a:gd name="connsiteX1725" fmla="*/ 1699255 w 4546203"/>
                  <a:gd name="connsiteY1725" fmla="*/ 947922 h 5092591"/>
                  <a:gd name="connsiteX1726" fmla="*/ 1006818 w 4546203"/>
                  <a:gd name="connsiteY1726" fmla="*/ 947126 h 5092591"/>
                  <a:gd name="connsiteX1727" fmla="*/ 967421 w 4546203"/>
                  <a:gd name="connsiteY1727" fmla="*/ 979758 h 5092591"/>
                  <a:gd name="connsiteX1728" fmla="*/ 991298 w 4546203"/>
                  <a:gd name="connsiteY1728" fmla="*/ 1008410 h 5092591"/>
                  <a:gd name="connsiteX1729" fmla="*/ 1030298 w 4546203"/>
                  <a:gd name="connsiteY1729" fmla="*/ 976176 h 5092591"/>
                  <a:gd name="connsiteX1730" fmla="*/ 1006818 w 4546203"/>
                  <a:gd name="connsiteY1730" fmla="*/ 947126 h 5092591"/>
                  <a:gd name="connsiteX1731" fmla="*/ 2055422 w 4546203"/>
                  <a:gd name="connsiteY1731" fmla="*/ 944738 h 5092591"/>
                  <a:gd name="connsiteX1732" fmla="*/ 2018810 w 4546203"/>
                  <a:gd name="connsiteY1732" fmla="*/ 951105 h 5092591"/>
                  <a:gd name="connsiteX1733" fmla="*/ 2025177 w 4546203"/>
                  <a:gd name="connsiteY1733" fmla="*/ 991298 h 5092591"/>
                  <a:gd name="connsiteX1734" fmla="*/ 2060595 w 4546203"/>
                  <a:gd name="connsiteY1734" fmla="*/ 986523 h 5092591"/>
                  <a:gd name="connsiteX1735" fmla="*/ 2055422 w 4546203"/>
                  <a:gd name="connsiteY1735" fmla="*/ 944738 h 5092591"/>
                  <a:gd name="connsiteX1736" fmla="*/ 2935294 w 4546203"/>
                  <a:gd name="connsiteY1736" fmla="*/ 942350 h 5092591"/>
                  <a:gd name="connsiteX1737" fmla="*/ 2917784 w 4546203"/>
                  <a:gd name="connsiteY1737" fmla="*/ 984135 h 5092591"/>
                  <a:gd name="connsiteX1738" fmla="*/ 2989017 w 4546203"/>
                  <a:gd name="connsiteY1738" fmla="*/ 1015175 h 5092591"/>
                  <a:gd name="connsiteX1739" fmla="*/ 3008119 w 4546203"/>
                  <a:gd name="connsiteY1739" fmla="*/ 974982 h 5092591"/>
                  <a:gd name="connsiteX1740" fmla="*/ 2935294 w 4546203"/>
                  <a:gd name="connsiteY1740" fmla="*/ 942350 h 5092591"/>
                  <a:gd name="connsiteX1741" fmla="*/ 2700502 w 4546203"/>
                  <a:gd name="connsiteY1741" fmla="*/ 931606 h 5092591"/>
                  <a:gd name="connsiteX1742" fmla="*/ 2688961 w 4546203"/>
                  <a:gd name="connsiteY1742" fmla="*/ 975380 h 5092591"/>
                  <a:gd name="connsiteX1743" fmla="*/ 2760593 w 4546203"/>
                  <a:gd name="connsiteY1743" fmla="*/ 995676 h 5092591"/>
                  <a:gd name="connsiteX1744" fmla="*/ 2773327 w 4546203"/>
                  <a:gd name="connsiteY1744" fmla="*/ 953095 h 5092591"/>
                  <a:gd name="connsiteX1745" fmla="*/ 2700502 w 4546203"/>
                  <a:gd name="connsiteY1745" fmla="*/ 931606 h 5092591"/>
                  <a:gd name="connsiteX1746" fmla="*/ 1747009 w 4546203"/>
                  <a:gd name="connsiteY1746" fmla="*/ 931606 h 5092591"/>
                  <a:gd name="connsiteX1747" fmla="*/ 1706418 w 4546203"/>
                  <a:gd name="connsiteY1747" fmla="*/ 945534 h 5092591"/>
                  <a:gd name="connsiteX1748" fmla="*/ 1719550 w 4546203"/>
                  <a:gd name="connsiteY1748" fmla="*/ 981747 h 5092591"/>
                  <a:gd name="connsiteX1749" fmla="*/ 1758948 w 4546203"/>
                  <a:gd name="connsiteY1749" fmla="*/ 968217 h 5092591"/>
                  <a:gd name="connsiteX1750" fmla="*/ 1747009 w 4546203"/>
                  <a:gd name="connsiteY1750" fmla="*/ 931606 h 5092591"/>
                  <a:gd name="connsiteX1751" fmla="*/ 2309713 w 4546203"/>
                  <a:gd name="connsiteY1751" fmla="*/ 924442 h 5092591"/>
                  <a:gd name="connsiteX1752" fmla="*/ 2309713 w 4546203"/>
                  <a:gd name="connsiteY1752" fmla="*/ 985329 h 5092591"/>
                  <a:gd name="connsiteX1753" fmla="*/ 2362243 w 4546203"/>
                  <a:gd name="connsiteY1753" fmla="*/ 987717 h 5092591"/>
                  <a:gd name="connsiteX1754" fmla="*/ 2365824 w 4546203"/>
                  <a:gd name="connsiteY1754" fmla="*/ 924442 h 5092591"/>
                  <a:gd name="connsiteX1755" fmla="*/ 2309713 w 4546203"/>
                  <a:gd name="connsiteY1755" fmla="*/ 924442 h 5092591"/>
                  <a:gd name="connsiteX1756" fmla="*/ 2228531 w 4546203"/>
                  <a:gd name="connsiteY1756" fmla="*/ 923647 h 5092591"/>
                  <a:gd name="connsiteX1757" fmla="*/ 2228531 w 4546203"/>
                  <a:gd name="connsiteY1757" fmla="*/ 984533 h 5092591"/>
                  <a:gd name="connsiteX1758" fmla="*/ 2282254 w 4546203"/>
                  <a:gd name="connsiteY1758" fmla="*/ 984533 h 5092591"/>
                  <a:gd name="connsiteX1759" fmla="*/ 2282254 w 4546203"/>
                  <a:gd name="connsiteY1759" fmla="*/ 923647 h 5092591"/>
                  <a:gd name="connsiteX1760" fmla="*/ 2228531 w 4546203"/>
                  <a:gd name="connsiteY1760" fmla="*/ 923647 h 5092591"/>
                  <a:gd name="connsiteX1761" fmla="*/ 2201470 w 4546203"/>
                  <a:gd name="connsiteY1761" fmla="*/ 923249 h 5092591"/>
                  <a:gd name="connsiteX1762" fmla="*/ 2145359 w 4546203"/>
                  <a:gd name="connsiteY1762" fmla="*/ 926830 h 5092591"/>
                  <a:gd name="connsiteX1763" fmla="*/ 2150532 w 4546203"/>
                  <a:gd name="connsiteY1763" fmla="*/ 990502 h 5092591"/>
                  <a:gd name="connsiteX1764" fmla="*/ 2204256 w 4546203"/>
                  <a:gd name="connsiteY1764" fmla="*/ 986523 h 5092591"/>
                  <a:gd name="connsiteX1765" fmla="*/ 2201470 w 4546203"/>
                  <a:gd name="connsiteY1765" fmla="*/ 923249 h 5092591"/>
                  <a:gd name="connsiteX1766" fmla="*/ 3458998 w 4546203"/>
                  <a:gd name="connsiteY1766" fmla="*/ 919667 h 5092591"/>
                  <a:gd name="connsiteX1767" fmla="*/ 3430346 w 4546203"/>
                  <a:gd name="connsiteY1767" fmla="*/ 959462 h 5092591"/>
                  <a:gd name="connsiteX1768" fmla="*/ 3472131 w 4546203"/>
                  <a:gd name="connsiteY1768" fmla="*/ 990900 h 5092591"/>
                  <a:gd name="connsiteX1769" fmla="*/ 3501977 w 4546203"/>
                  <a:gd name="connsiteY1769" fmla="*/ 951901 h 5092591"/>
                  <a:gd name="connsiteX1770" fmla="*/ 3458998 w 4546203"/>
                  <a:gd name="connsiteY1770" fmla="*/ 919667 h 5092591"/>
                  <a:gd name="connsiteX1771" fmla="*/ 1794365 w 4546203"/>
                  <a:gd name="connsiteY1771" fmla="*/ 917279 h 5092591"/>
                  <a:gd name="connsiteX1772" fmla="*/ 1753774 w 4546203"/>
                  <a:gd name="connsiteY1772" fmla="*/ 929218 h 5092591"/>
                  <a:gd name="connsiteX1773" fmla="*/ 1765315 w 4546203"/>
                  <a:gd name="connsiteY1773" fmla="*/ 966625 h 5092591"/>
                  <a:gd name="connsiteX1774" fmla="*/ 1805508 w 4546203"/>
                  <a:gd name="connsiteY1774" fmla="*/ 953493 h 5092591"/>
                  <a:gd name="connsiteX1775" fmla="*/ 1794365 w 4546203"/>
                  <a:gd name="connsiteY1775" fmla="*/ 917279 h 5092591"/>
                  <a:gd name="connsiteX1776" fmla="*/ 2592657 w 4546203"/>
                  <a:gd name="connsiteY1776" fmla="*/ 906933 h 5092591"/>
                  <a:gd name="connsiteX1777" fmla="*/ 2583902 w 4546203"/>
                  <a:gd name="connsiteY1777" fmla="*/ 950707 h 5092591"/>
                  <a:gd name="connsiteX1778" fmla="*/ 2656727 w 4546203"/>
                  <a:gd name="connsiteY1778" fmla="*/ 967023 h 5092591"/>
                  <a:gd name="connsiteX1779" fmla="*/ 2667472 w 4546203"/>
                  <a:gd name="connsiteY1779" fmla="*/ 923647 h 5092591"/>
                  <a:gd name="connsiteX1780" fmla="*/ 2592657 w 4546203"/>
                  <a:gd name="connsiteY1780" fmla="*/ 906933 h 5092591"/>
                  <a:gd name="connsiteX1781" fmla="*/ 2827847 w 4546203"/>
                  <a:gd name="connsiteY1781" fmla="*/ 901361 h 5092591"/>
                  <a:gd name="connsiteX1782" fmla="*/ 2813122 w 4546203"/>
                  <a:gd name="connsiteY1782" fmla="*/ 944340 h 5092591"/>
                  <a:gd name="connsiteX1783" fmla="*/ 2886346 w 4546203"/>
                  <a:gd name="connsiteY1783" fmla="*/ 971003 h 5092591"/>
                  <a:gd name="connsiteX1784" fmla="*/ 2902264 w 4546203"/>
                  <a:gd name="connsiteY1784" fmla="*/ 929218 h 5092591"/>
                  <a:gd name="connsiteX1785" fmla="*/ 2827847 w 4546203"/>
                  <a:gd name="connsiteY1785" fmla="*/ 901361 h 5092591"/>
                  <a:gd name="connsiteX1786" fmla="*/ 1969066 w 4546203"/>
                  <a:gd name="connsiteY1786" fmla="*/ 898178 h 5092591"/>
                  <a:gd name="connsiteX1787" fmla="*/ 1931261 w 4546203"/>
                  <a:gd name="connsiteY1787" fmla="*/ 906137 h 5092591"/>
                  <a:gd name="connsiteX1788" fmla="*/ 1940016 w 4546203"/>
                  <a:gd name="connsiteY1788" fmla="*/ 946728 h 5092591"/>
                  <a:gd name="connsiteX1789" fmla="*/ 1976627 w 4546203"/>
                  <a:gd name="connsiteY1789" fmla="*/ 939167 h 5092591"/>
                  <a:gd name="connsiteX1790" fmla="*/ 1969066 w 4546203"/>
                  <a:gd name="connsiteY1790" fmla="*/ 898178 h 5092591"/>
                  <a:gd name="connsiteX1791" fmla="*/ 1565941 w 4546203"/>
                  <a:gd name="connsiteY1791" fmla="*/ 890617 h 5092591"/>
                  <a:gd name="connsiteX1792" fmla="*/ 1524156 w 4546203"/>
                  <a:gd name="connsiteY1792" fmla="*/ 908922 h 5092591"/>
                  <a:gd name="connsiteX1793" fmla="*/ 1563553 w 4546203"/>
                  <a:gd name="connsiteY1793" fmla="*/ 994880 h 5092591"/>
                  <a:gd name="connsiteX1794" fmla="*/ 1602950 w 4546203"/>
                  <a:gd name="connsiteY1794" fmla="*/ 977370 h 5092591"/>
                  <a:gd name="connsiteX1795" fmla="*/ 1565941 w 4546203"/>
                  <a:gd name="connsiteY1795" fmla="*/ 890617 h 5092591"/>
                  <a:gd name="connsiteX1796" fmla="*/ 2960762 w 4546203"/>
                  <a:gd name="connsiteY1796" fmla="*/ 882259 h 5092591"/>
                  <a:gd name="connsiteX1797" fmla="*/ 2943253 w 4546203"/>
                  <a:gd name="connsiteY1797" fmla="*/ 923647 h 5092591"/>
                  <a:gd name="connsiteX1798" fmla="*/ 3016874 w 4546203"/>
                  <a:gd name="connsiteY1798" fmla="*/ 956279 h 5092591"/>
                  <a:gd name="connsiteX1799" fmla="*/ 3036373 w 4546203"/>
                  <a:gd name="connsiteY1799" fmla="*/ 915687 h 5092591"/>
                  <a:gd name="connsiteX1800" fmla="*/ 2960762 w 4546203"/>
                  <a:gd name="connsiteY1800" fmla="*/ 882259 h 5092591"/>
                  <a:gd name="connsiteX1801" fmla="*/ 2491975 w 4546203"/>
                  <a:gd name="connsiteY1801" fmla="*/ 875096 h 5092591"/>
                  <a:gd name="connsiteX1802" fmla="*/ 2480832 w 4546203"/>
                  <a:gd name="connsiteY1802" fmla="*/ 958666 h 5092591"/>
                  <a:gd name="connsiteX1803" fmla="*/ 2542913 w 4546203"/>
                  <a:gd name="connsiteY1803" fmla="*/ 967819 h 5092591"/>
                  <a:gd name="connsiteX1804" fmla="*/ 2557239 w 4546203"/>
                  <a:gd name="connsiteY1804" fmla="*/ 884647 h 5092591"/>
                  <a:gd name="connsiteX1805" fmla="*/ 2491975 w 4546203"/>
                  <a:gd name="connsiteY1805" fmla="*/ 875096 h 5092591"/>
                  <a:gd name="connsiteX1806" fmla="*/ 1614889 w 4546203"/>
                  <a:gd name="connsiteY1806" fmla="*/ 870321 h 5092591"/>
                  <a:gd name="connsiteX1807" fmla="*/ 1573104 w 4546203"/>
                  <a:gd name="connsiteY1807" fmla="*/ 887831 h 5092591"/>
                  <a:gd name="connsiteX1808" fmla="*/ 1609716 w 4546203"/>
                  <a:gd name="connsiteY1808" fmla="*/ 974584 h 5092591"/>
                  <a:gd name="connsiteX1809" fmla="*/ 1649511 w 4546203"/>
                  <a:gd name="connsiteY1809" fmla="*/ 957870 h 5092591"/>
                  <a:gd name="connsiteX1810" fmla="*/ 1614889 w 4546203"/>
                  <a:gd name="connsiteY1810" fmla="*/ 870321 h 5092591"/>
                  <a:gd name="connsiteX1811" fmla="*/ 1879527 w 4546203"/>
                  <a:gd name="connsiteY1811" fmla="*/ 858382 h 5092591"/>
                  <a:gd name="connsiteX1812" fmla="*/ 1841722 w 4546203"/>
                  <a:gd name="connsiteY1812" fmla="*/ 867933 h 5092591"/>
                  <a:gd name="connsiteX1813" fmla="*/ 1852864 w 4546203"/>
                  <a:gd name="connsiteY1813" fmla="*/ 908524 h 5092591"/>
                  <a:gd name="connsiteX1814" fmla="*/ 1889874 w 4546203"/>
                  <a:gd name="connsiteY1814" fmla="*/ 898178 h 5092591"/>
                  <a:gd name="connsiteX1815" fmla="*/ 1879527 w 4546203"/>
                  <a:gd name="connsiteY1815" fmla="*/ 858382 h 5092591"/>
                  <a:gd name="connsiteX1816" fmla="*/ 2848938 w 4546203"/>
                  <a:gd name="connsiteY1816" fmla="*/ 840077 h 5092591"/>
                  <a:gd name="connsiteX1817" fmla="*/ 2833816 w 4546203"/>
                  <a:gd name="connsiteY1817" fmla="*/ 882657 h 5092591"/>
                  <a:gd name="connsiteX1818" fmla="*/ 2909825 w 4546203"/>
                  <a:gd name="connsiteY1818" fmla="*/ 910514 h 5092591"/>
                  <a:gd name="connsiteX1819" fmla="*/ 2926141 w 4546203"/>
                  <a:gd name="connsiteY1819" fmla="*/ 868331 h 5092591"/>
                  <a:gd name="connsiteX1820" fmla="*/ 2848938 w 4546203"/>
                  <a:gd name="connsiteY1820" fmla="*/ 840077 h 5092591"/>
                  <a:gd name="connsiteX1821" fmla="*/ 1715173 w 4546203"/>
                  <a:gd name="connsiteY1821" fmla="*/ 834505 h 5092591"/>
                  <a:gd name="connsiteX1822" fmla="*/ 1672194 w 4546203"/>
                  <a:gd name="connsiteY1822" fmla="*/ 849230 h 5092591"/>
                  <a:gd name="connsiteX1823" fmla="*/ 1703632 w 4546203"/>
                  <a:gd name="connsiteY1823" fmla="*/ 937973 h 5092591"/>
                  <a:gd name="connsiteX1824" fmla="*/ 1744621 w 4546203"/>
                  <a:gd name="connsiteY1824" fmla="*/ 924044 h 5092591"/>
                  <a:gd name="connsiteX1825" fmla="*/ 1715173 w 4546203"/>
                  <a:gd name="connsiteY1825" fmla="*/ 834505 h 5092591"/>
                  <a:gd name="connsiteX1826" fmla="*/ 2398058 w 4546203"/>
                  <a:gd name="connsiteY1826" fmla="*/ 834107 h 5092591"/>
                  <a:gd name="connsiteX1827" fmla="*/ 2393283 w 4546203"/>
                  <a:gd name="connsiteY1827" fmla="*/ 897382 h 5092591"/>
                  <a:gd name="connsiteX1828" fmla="*/ 2450588 w 4546203"/>
                  <a:gd name="connsiteY1828" fmla="*/ 902953 h 5092591"/>
                  <a:gd name="connsiteX1829" fmla="*/ 2457353 w 4546203"/>
                  <a:gd name="connsiteY1829" fmla="*/ 839679 h 5092591"/>
                  <a:gd name="connsiteX1830" fmla="*/ 2398058 w 4546203"/>
                  <a:gd name="connsiteY1830" fmla="*/ 834107 h 5092591"/>
                  <a:gd name="connsiteX1831" fmla="*/ 2311305 w 4546203"/>
                  <a:gd name="connsiteY1831" fmla="*/ 832515 h 5092591"/>
                  <a:gd name="connsiteX1832" fmla="*/ 2311305 w 4546203"/>
                  <a:gd name="connsiteY1832" fmla="*/ 893402 h 5092591"/>
                  <a:gd name="connsiteX1833" fmla="*/ 2367814 w 4546203"/>
                  <a:gd name="connsiteY1833" fmla="*/ 893402 h 5092591"/>
                  <a:gd name="connsiteX1834" fmla="*/ 2370600 w 4546203"/>
                  <a:gd name="connsiteY1834" fmla="*/ 832515 h 5092591"/>
                  <a:gd name="connsiteX1835" fmla="*/ 2311305 w 4546203"/>
                  <a:gd name="connsiteY1835" fmla="*/ 832515 h 5092591"/>
                  <a:gd name="connsiteX1836" fmla="*/ 2197889 w 4546203"/>
                  <a:gd name="connsiteY1836" fmla="*/ 830526 h 5092591"/>
                  <a:gd name="connsiteX1837" fmla="*/ 2137798 w 4546203"/>
                  <a:gd name="connsiteY1837" fmla="*/ 833709 h 5092591"/>
                  <a:gd name="connsiteX1838" fmla="*/ 2143369 w 4546203"/>
                  <a:gd name="connsiteY1838" fmla="*/ 897780 h 5092591"/>
                  <a:gd name="connsiteX1839" fmla="*/ 2197889 w 4546203"/>
                  <a:gd name="connsiteY1839" fmla="*/ 893800 h 5092591"/>
                  <a:gd name="connsiteX1840" fmla="*/ 2197889 w 4546203"/>
                  <a:gd name="connsiteY1840" fmla="*/ 830526 h 5092591"/>
                  <a:gd name="connsiteX1841" fmla="*/ 1766111 w 4546203"/>
                  <a:gd name="connsiteY1841" fmla="*/ 819383 h 5092591"/>
                  <a:gd name="connsiteX1842" fmla="*/ 1722734 w 4546203"/>
                  <a:gd name="connsiteY1842" fmla="*/ 832515 h 5092591"/>
                  <a:gd name="connsiteX1843" fmla="*/ 1751387 w 4546203"/>
                  <a:gd name="connsiteY1843" fmla="*/ 922055 h 5092591"/>
                  <a:gd name="connsiteX1844" fmla="*/ 1792774 w 4546203"/>
                  <a:gd name="connsiteY1844" fmla="*/ 908922 h 5092591"/>
                  <a:gd name="connsiteX1845" fmla="*/ 1766111 w 4546203"/>
                  <a:gd name="connsiteY1845" fmla="*/ 819383 h 5092591"/>
                  <a:gd name="connsiteX1846" fmla="*/ 2733930 w 4546203"/>
                  <a:gd name="connsiteY1846" fmla="*/ 805853 h 5092591"/>
                  <a:gd name="connsiteX1847" fmla="*/ 2722389 w 4546203"/>
                  <a:gd name="connsiteY1847" fmla="*/ 849230 h 5092591"/>
                  <a:gd name="connsiteX1848" fmla="*/ 2799990 w 4546203"/>
                  <a:gd name="connsiteY1848" fmla="*/ 871515 h 5092591"/>
                  <a:gd name="connsiteX1849" fmla="*/ 2813122 w 4546203"/>
                  <a:gd name="connsiteY1849" fmla="*/ 828536 h 5092591"/>
                  <a:gd name="connsiteX1850" fmla="*/ 2733930 w 4546203"/>
                  <a:gd name="connsiteY1850" fmla="*/ 805853 h 5092591"/>
                  <a:gd name="connsiteX1851" fmla="*/ 2617330 w 4546203"/>
                  <a:gd name="connsiteY1851" fmla="*/ 778792 h 5092591"/>
                  <a:gd name="connsiteX1852" fmla="*/ 2608575 w 4546203"/>
                  <a:gd name="connsiteY1852" fmla="*/ 822965 h 5092591"/>
                  <a:gd name="connsiteX1853" fmla="*/ 2687370 w 4546203"/>
                  <a:gd name="connsiteY1853" fmla="*/ 840077 h 5092591"/>
                  <a:gd name="connsiteX1854" fmla="*/ 2697716 w 4546203"/>
                  <a:gd name="connsiteY1854" fmla="*/ 796302 h 5092591"/>
                  <a:gd name="connsiteX1855" fmla="*/ 2617330 w 4546203"/>
                  <a:gd name="connsiteY1855" fmla="*/ 778792 h 5092591"/>
                  <a:gd name="connsiteX1856" fmla="*/ 2869233 w 4546203"/>
                  <a:gd name="connsiteY1856" fmla="*/ 777996 h 5092591"/>
                  <a:gd name="connsiteX1857" fmla="*/ 2854907 w 4546203"/>
                  <a:gd name="connsiteY1857" fmla="*/ 820577 h 5092591"/>
                  <a:gd name="connsiteX1858" fmla="*/ 2933304 w 4546203"/>
                  <a:gd name="connsiteY1858" fmla="*/ 848832 h 5092591"/>
                  <a:gd name="connsiteX1859" fmla="*/ 2950018 w 4546203"/>
                  <a:gd name="connsiteY1859" fmla="*/ 807047 h 5092591"/>
                  <a:gd name="connsiteX1860" fmla="*/ 2869233 w 4546203"/>
                  <a:gd name="connsiteY1860" fmla="*/ 777996 h 5092591"/>
                  <a:gd name="connsiteX1861" fmla="*/ 1577879 w 4546203"/>
                  <a:gd name="connsiteY1861" fmla="*/ 775210 h 5092591"/>
                  <a:gd name="connsiteX1862" fmla="*/ 1533309 w 4546203"/>
                  <a:gd name="connsiteY1862" fmla="*/ 793516 h 5092591"/>
                  <a:gd name="connsiteX1863" fmla="*/ 1569920 w 4546203"/>
                  <a:gd name="connsiteY1863" fmla="*/ 880668 h 5092591"/>
                  <a:gd name="connsiteX1864" fmla="*/ 1612103 w 4546203"/>
                  <a:gd name="connsiteY1864" fmla="*/ 862362 h 5092591"/>
                  <a:gd name="connsiteX1865" fmla="*/ 1577879 w 4546203"/>
                  <a:gd name="connsiteY1865" fmla="*/ 775210 h 5092591"/>
                  <a:gd name="connsiteX1866" fmla="*/ 3010506 w 4546203"/>
                  <a:gd name="connsiteY1866" fmla="*/ 761282 h 5092591"/>
                  <a:gd name="connsiteX1867" fmla="*/ 2992997 w 4546203"/>
                  <a:gd name="connsiteY1867" fmla="*/ 803067 h 5092591"/>
                  <a:gd name="connsiteX1868" fmla="*/ 3072189 w 4546203"/>
                  <a:gd name="connsiteY1868" fmla="*/ 838087 h 5092591"/>
                  <a:gd name="connsiteX1869" fmla="*/ 3091689 w 4546203"/>
                  <a:gd name="connsiteY1869" fmla="*/ 797496 h 5092591"/>
                  <a:gd name="connsiteX1870" fmla="*/ 3010506 w 4546203"/>
                  <a:gd name="connsiteY1870" fmla="*/ 761282 h 5092591"/>
                  <a:gd name="connsiteX1871" fmla="*/ 1630807 w 4546203"/>
                  <a:gd name="connsiteY1871" fmla="*/ 755313 h 5092591"/>
                  <a:gd name="connsiteX1872" fmla="*/ 1585441 w 4546203"/>
                  <a:gd name="connsiteY1872" fmla="*/ 772823 h 5092591"/>
                  <a:gd name="connsiteX1873" fmla="*/ 1619664 w 4546203"/>
                  <a:gd name="connsiteY1873" fmla="*/ 860372 h 5092591"/>
                  <a:gd name="connsiteX1874" fmla="*/ 1662643 w 4546203"/>
                  <a:gd name="connsiteY1874" fmla="*/ 844056 h 5092591"/>
                  <a:gd name="connsiteX1875" fmla="*/ 1630807 w 4546203"/>
                  <a:gd name="connsiteY1875" fmla="*/ 755313 h 5092591"/>
                  <a:gd name="connsiteX1876" fmla="*/ 2750644 w 4546203"/>
                  <a:gd name="connsiteY1876" fmla="*/ 742578 h 5092591"/>
                  <a:gd name="connsiteX1877" fmla="*/ 2739103 w 4546203"/>
                  <a:gd name="connsiteY1877" fmla="*/ 785955 h 5092591"/>
                  <a:gd name="connsiteX1878" fmla="*/ 2819489 w 4546203"/>
                  <a:gd name="connsiteY1878" fmla="*/ 809036 h 5092591"/>
                  <a:gd name="connsiteX1879" fmla="*/ 2832622 w 4546203"/>
                  <a:gd name="connsiteY1879" fmla="*/ 766058 h 5092591"/>
                  <a:gd name="connsiteX1880" fmla="*/ 2750644 w 4546203"/>
                  <a:gd name="connsiteY1880" fmla="*/ 742578 h 5092591"/>
                  <a:gd name="connsiteX1881" fmla="*/ 2404824 w 4546203"/>
                  <a:gd name="connsiteY1881" fmla="*/ 742180 h 5092591"/>
                  <a:gd name="connsiteX1882" fmla="*/ 2400844 w 4546203"/>
                  <a:gd name="connsiteY1882" fmla="*/ 805455 h 5092591"/>
                  <a:gd name="connsiteX1883" fmla="*/ 2460935 w 4546203"/>
                  <a:gd name="connsiteY1883" fmla="*/ 810628 h 5092591"/>
                  <a:gd name="connsiteX1884" fmla="*/ 2467700 w 4546203"/>
                  <a:gd name="connsiteY1884" fmla="*/ 747354 h 5092591"/>
                  <a:gd name="connsiteX1885" fmla="*/ 2404824 w 4546203"/>
                  <a:gd name="connsiteY1885" fmla="*/ 742180 h 5092591"/>
                  <a:gd name="connsiteX1886" fmla="*/ 2313693 w 4546203"/>
                  <a:gd name="connsiteY1886" fmla="*/ 739793 h 5092591"/>
                  <a:gd name="connsiteX1887" fmla="*/ 2313693 w 4546203"/>
                  <a:gd name="connsiteY1887" fmla="*/ 801077 h 5092591"/>
                  <a:gd name="connsiteX1888" fmla="*/ 2372988 w 4546203"/>
                  <a:gd name="connsiteY1888" fmla="*/ 801077 h 5092591"/>
                  <a:gd name="connsiteX1889" fmla="*/ 2376569 w 4546203"/>
                  <a:gd name="connsiteY1889" fmla="*/ 739793 h 5092591"/>
                  <a:gd name="connsiteX1890" fmla="*/ 2313693 w 4546203"/>
                  <a:gd name="connsiteY1890" fmla="*/ 739793 h 5092591"/>
                  <a:gd name="connsiteX1891" fmla="*/ 2224153 w 4546203"/>
                  <a:gd name="connsiteY1891" fmla="*/ 738997 h 5092591"/>
                  <a:gd name="connsiteX1892" fmla="*/ 2224153 w 4546203"/>
                  <a:gd name="connsiteY1892" fmla="*/ 799486 h 5092591"/>
                  <a:gd name="connsiteX1893" fmla="*/ 2284642 w 4546203"/>
                  <a:gd name="connsiteY1893" fmla="*/ 799486 h 5092591"/>
                  <a:gd name="connsiteX1894" fmla="*/ 2284642 w 4546203"/>
                  <a:gd name="connsiteY1894" fmla="*/ 738997 h 5092591"/>
                  <a:gd name="connsiteX1895" fmla="*/ 2224153 w 4546203"/>
                  <a:gd name="connsiteY1895" fmla="*/ 738997 h 5092591"/>
                  <a:gd name="connsiteX1896" fmla="*/ 1684133 w 4546203"/>
                  <a:gd name="connsiteY1896" fmla="*/ 737405 h 5092591"/>
                  <a:gd name="connsiteX1897" fmla="*/ 1638766 w 4546203"/>
                  <a:gd name="connsiteY1897" fmla="*/ 752925 h 5092591"/>
                  <a:gd name="connsiteX1898" fmla="*/ 1669806 w 4546203"/>
                  <a:gd name="connsiteY1898" fmla="*/ 841668 h 5092591"/>
                  <a:gd name="connsiteX1899" fmla="*/ 1713183 w 4546203"/>
                  <a:gd name="connsiteY1899" fmla="*/ 826546 h 5092591"/>
                  <a:gd name="connsiteX1900" fmla="*/ 1684133 w 4546203"/>
                  <a:gd name="connsiteY1900" fmla="*/ 737405 h 5092591"/>
                  <a:gd name="connsiteX1901" fmla="*/ 1737856 w 4546203"/>
                  <a:gd name="connsiteY1901" fmla="*/ 720691 h 5092591"/>
                  <a:gd name="connsiteX1902" fmla="*/ 1691694 w 4546203"/>
                  <a:gd name="connsiteY1902" fmla="*/ 734619 h 5092591"/>
                  <a:gd name="connsiteX1903" fmla="*/ 1720744 w 4546203"/>
                  <a:gd name="connsiteY1903" fmla="*/ 824556 h 5092591"/>
                  <a:gd name="connsiteX1904" fmla="*/ 1764121 w 4546203"/>
                  <a:gd name="connsiteY1904" fmla="*/ 810628 h 5092591"/>
                  <a:gd name="connsiteX1905" fmla="*/ 1737856 w 4546203"/>
                  <a:gd name="connsiteY1905" fmla="*/ 720691 h 5092591"/>
                  <a:gd name="connsiteX1906" fmla="*/ 2630064 w 4546203"/>
                  <a:gd name="connsiteY1906" fmla="*/ 714722 h 5092591"/>
                  <a:gd name="connsiteX1907" fmla="*/ 2621708 w 4546203"/>
                  <a:gd name="connsiteY1907" fmla="*/ 759292 h 5092591"/>
                  <a:gd name="connsiteX1908" fmla="*/ 2703288 w 4546203"/>
                  <a:gd name="connsiteY1908" fmla="*/ 776802 h 5092591"/>
                  <a:gd name="connsiteX1909" fmla="*/ 2713634 w 4546203"/>
                  <a:gd name="connsiteY1909" fmla="*/ 733028 h 5092591"/>
                  <a:gd name="connsiteX1910" fmla="*/ 2630064 w 4546203"/>
                  <a:gd name="connsiteY1910" fmla="*/ 714722 h 5092591"/>
                  <a:gd name="connsiteX1911" fmla="*/ 1485953 w 4546203"/>
                  <a:gd name="connsiteY1911" fmla="*/ 701987 h 5092591"/>
                  <a:gd name="connsiteX1912" fmla="*/ 1439392 w 4546203"/>
                  <a:gd name="connsiteY1912" fmla="*/ 722681 h 5092591"/>
                  <a:gd name="connsiteX1913" fmla="*/ 1478789 w 4546203"/>
                  <a:gd name="connsiteY1913" fmla="*/ 808638 h 5092591"/>
                  <a:gd name="connsiteX1914" fmla="*/ 1522962 w 4546203"/>
                  <a:gd name="connsiteY1914" fmla="*/ 788343 h 5092591"/>
                  <a:gd name="connsiteX1915" fmla="*/ 1485953 w 4546203"/>
                  <a:gd name="connsiteY1915" fmla="*/ 701987 h 5092591"/>
                  <a:gd name="connsiteX1916" fmla="*/ 1540870 w 4546203"/>
                  <a:gd name="connsiteY1916" fmla="*/ 680100 h 5092591"/>
                  <a:gd name="connsiteX1917" fmla="*/ 1493514 w 4546203"/>
                  <a:gd name="connsiteY1917" fmla="*/ 698804 h 5092591"/>
                  <a:gd name="connsiteX1918" fmla="*/ 1530523 w 4546203"/>
                  <a:gd name="connsiteY1918" fmla="*/ 785955 h 5092591"/>
                  <a:gd name="connsiteX1919" fmla="*/ 1575094 w 4546203"/>
                  <a:gd name="connsiteY1919" fmla="*/ 767251 h 5092591"/>
                  <a:gd name="connsiteX1920" fmla="*/ 1540870 w 4546203"/>
                  <a:gd name="connsiteY1920" fmla="*/ 680100 h 5092591"/>
                  <a:gd name="connsiteX1921" fmla="*/ 1468841 w 4546203"/>
                  <a:gd name="connsiteY1921" fmla="*/ 662590 h 5092591"/>
                  <a:gd name="connsiteX1922" fmla="*/ 1421882 w 4546203"/>
                  <a:gd name="connsiteY1922" fmla="*/ 684079 h 5092591"/>
                  <a:gd name="connsiteX1923" fmla="*/ 1436607 w 4546203"/>
                  <a:gd name="connsiteY1923" fmla="*/ 715916 h 5092591"/>
                  <a:gd name="connsiteX1924" fmla="*/ 1483167 w 4546203"/>
                  <a:gd name="connsiteY1924" fmla="*/ 694824 h 5092591"/>
                  <a:gd name="connsiteX1925" fmla="*/ 1468841 w 4546203"/>
                  <a:gd name="connsiteY1925" fmla="*/ 662590 h 5092591"/>
                  <a:gd name="connsiteX1926" fmla="*/ 1596185 w 4546203"/>
                  <a:gd name="connsiteY1926" fmla="*/ 659008 h 5092591"/>
                  <a:gd name="connsiteX1927" fmla="*/ 1548829 w 4546203"/>
                  <a:gd name="connsiteY1927" fmla="*/ 676916 h 5092591"/>
                  <a:gd name="connsiteX1928" fmla="*/ 1582655 w 4546203"/>
                  <a:gd name="connsiteY1928" fmla="*/ 764864 h 5092591"/>
                  <a:gd name="connsiteX1929" fmla="*/ 1628021 w 4546203"/>
                  <a:gd name="connsiteY1929" fmla="*/ 747354 h 5092591"/>
                  <a:gd name="connsiteX1930" fmla="*/ 1596185 w 4546203"/>
                  <a:gd name="connsiteY1930" fmla="*/ 659008 h 5092591"/>
                  <a:gd name="connsiteX1931" fmla="*/ 2911018 w 4546203"/>
                  <a:gd name="connsiteY1931" fmla="*/ 654233 h 5092591"/>
                  <a:gd name="connsiteX1932" fmla="*/ 2897090 w 4546203"/>
                  <a:gd name="connsiteY1932" fmla="*/ 696814 h 5092591"/>
                  <a:gd name="connsiteX1933" fmla="*/ 2981058 w 4546203"/>
                  <a:gd name="connsiteY1933" fmla="*/ 727854 h 5092591"/>
                  <a:gd name="connsiteX1934" fmla="*/ 2997374 w 4546203"/>
                  <a:gd name="connsiteY1934" fmla="*/ 685671 h 5092591"/>
                  <a:gd name="connsiteX1935" fmla="*/ 2911018 w 4546203"/>
                  <a:gd name="connsiteY1935" fmla="*/ 654233 h 5092591"/>
                  <a:gd name="connsiteX1936" fmla="*/ 2191123 w 4546203"/>
                  <a:gd name="connsiteY1936" fmla="*/ 646672 h 5092591"/>
                  <a:gd name="connsiteX1937" fmla="*/ 2124268 w 4546203"/>
                  <a:gd name="connsiteY1937" fmla="*/ 649856 h 5092591"/>
                  <a:gd name="connsiteX1938" fmla="*/ 2128645 w 4546203"/>
                  <a:gd name="connsiteY1938" fmla="*/ 713528 h 5092591"/>
                  <a:gd name="connsiteX1939" fmla="*/ 2191123 w 4546203"/>
                  <a:gd name="connsiteY1939" fmla="*/ 709946 h 5092591"/>
                  <a:gd name="connsiteX1940" fmla="*/ 2191123 w 4546203"/>
                  <a:gd name="connsiteY1940" fmla="*/ 646672 h 5092591"/>
                  <a:gd name="connsiteX1941" fmla="*/ 2315682 w 4546203"/>
                  <a:gd name="connsiteY1941" fmla="*/ 645080 h 5092591"/>
                  <a:gd name="connsiteX1942" fmla="*/ 2315682 w 4546203"/>
                  <a:gd name="connsiteY1942" fmla="*/ 708752 h 5092591"/>
                  <a:gd name="connsiteX1943" fmla="*/ 2378161 w 4546203"/>
                  <a:gd name="connsiteY1943" fmla="*/ 711538 h 5092591"/>
                  <a:gd name="connsiteX1944" fmla="*/ 2381742 w 4546203"/>
                  <a:gd name="connsiteY1944" fmla="*/ 647866 h 5092591"/>
                  <a:gd name="connsiteX1945" fmla="*/ 2315682 w 4546203"/>
                  <a:gd name="connsiteY1945" fmla="*/ 645080 h 5092591"/>
                  <a:gd name="connsiteX1946" fmla="*/ 3060648 w 4546203"/>
                  <a:gd name="connsiteY1946" fmla="*/ 640703 h 5092591"/>
                  <a:gd name="connsiteX1947" fmla="*/ 3043138 w 4546203"/>
                  <a:gd name="connsiteY1947" fmla="*/ 682090 h 5092591"/>
                  <a:gd name="connsiteX1948" fmla="*/ 3127902 w 4546203"/>
                  <a:gd name="connsiteY1948" fmla="*/ 719895 h 5092591"/>
                  <a:gd name="connsiteX1949" fmla="*/ 3147004 w 4546203"/>
                  <a:gd name="connsiteY1949" fmla="*/ 678906 h 5092591"/>
                  <a:gd name="connsiteX1950" fmla="*/ 3060648 w 4546203"/>
                  <a:gd name="connsiteY1950" fmla="*/ 640703 h 5092591"/>
                  <a:gd name="connsiteX1951" fmla="*/ 1651899 w 4546203"/>
                  <a:gd name="connsiteY1951" fmla="*/ 640305 h 5092591"/>
                  <a:gd name="connsiteX1952" fmla="*/ 1604144 w 4546203"/>
                  <a:gd name="connsiteY1952" fmla="*/ 656621 h 5092591"/>
                  <a:gd name="connsiteX1953" fmla="*/ 1635583 w 4546203"/>
                  <a:gd name="connsiteY1953" fmla="*/ 745364 h 5092591"/>
                  <a:gd name="connsiteX1954" fmla="*/ 1681347 w 4546203"/>
                  <a:gd name="connsiteY1954" fmla="*/ 729844 h 5092591"/>
                  <a:gd name="connsiteX1955" fmla="*/ 1651899 w 4546203"/>
                  <a:gd name="connsiteY1955" fmla="*/ 640305 h 5092591"/>
                  <a:gd name="connsiteX1956" fmla="*/ 1524554 w 4546203"/>
                  <a:gd name="connsiteY1956" fmla="*/ 639907 h 5092591"/>
                  <a:gd name="connsiteX1957" fmla="*/ 1477198 w 4546203"/>
                  <a:gd name="connsiteY1957" fmla="*/ 659804 h 5092591"/>
                  <a:gd name="connsiteX1958" fmla="*/ 1491126 w 4546203"/>
                  <a:gd name="connsiteY1958" fmla="*/ 691641 h 5092591"/>
                  <a:gd name="connsiteX1959" fmla="*/ 1538482 w 4546203"/>
                  <a:gd name="connsiteY1959" fmla="*/ 672539 h 5092591"/>
                  <a:gd name="connsiteX1960" fmla="*/ 1524554 w 4546203"/>
                  <a:gd name="connsiteY1960" fmla="*/ 639907 h 5092591"/>
                  <a:gd name="connsiteX1961" fmla="*/ 1580665 w 4546203"/>
                  <a:gd name="connsiteY1961" fmla="*/ 618019 h 5092591"/>
                  <a:gd name="connsiteX1962" fmla="*/ 1532911 w 4546203"/>
                  <a:gd name="connsiteY1962" fmla="*/ 636325 h 5092591"/>
                  <a:gd name="connsiteX1963" fmla="*/ 1545645 w 4546203"/>
                  <a:gd name="connsiteY1963" fmla="*/ 669355 h 5092591"/>
                  <a:gd name="connsiteX1964" fmla="*/ 1593798 w 4546203"/>
                  <a:gd name="connsiteY1964" fmla="*/ 651049 h 5092591"/>
                  <a:gd name="connsiteX1965" fmla="*/ 1580665 w 4546203"/>
                  <a:gd name="connsiteY1965" fmla="*/ 618019 h 5092591"/>
                  <a:gd name="connsiteX1966" fmla="*/ 2784470 w 4546203"/>
                  <a:gd name="connsiteY1966" fmla="*/ 616030 h 5092591"/>
                  <a:gd name="connsiteX1967" fmla="*/ 2772531 w 4546203"/>
                  <a:gd name="connsiteY1967" fmla="*/ 659008 h 5092591"/>
                  <a:gd name="connsiteX1968" fmla="*/ 2858887 w 4546203"/>
                  <a:gd name="connsiteY1968" fmla="*/ 684079 h 5092591"/>
                  <a:gd name="connsiteX1969" fmla="*/ 2872417 w 4546203"/>
                  <a:gd name="connsiteY1969" fmla="*/ 641499 h 5092591"/>
                  <a:gd name="connsiteX1970" fmla="*/ 2784470 w 4546203"/>
                  <a:gd name="connsiteY1970" fmla="*/ 616030 h 5092591"/>
                  <a:gd name="connsiteX1971" fmla="*/ 1445759 w 4546203"/>
                  <a:gd name="connsiteY1971" fmla="*/ 608071 h 5092591"/>
                  <a:gd name="connsiteX1972" fmla="*/ 1396811 w 4546203"/>
                  <a:gd name="connsiteY1972" fmla="*/ 630356 h 5092591"/>
                  <a:gd name="connsiteX1973" fmla="*/ 1414321 w 4546203"/>
                  <a:gd name="connsiteY1973" fmla="*/ 666172 h 5092591"/>
                  <a:gd name="connsiteX1974" fmla="*/ 1461677 w 4546203"/>
                  <a:gd name="connsiteY1974" fmla="*/ 645080 h 5092591"/>
                  <a:gd name="connsiteX1975" fmla="*/ 1445759 w 4546203"/>
                  <a:gd name="connsiteY1975" fmla="*/ 608071 h 5092591"/>
                  <a:gd name="connsiteX1976" fmla="*/ 1639164 w 4546203"/>
                  <a:gd name="connsiteY1976" fmla="*/ 598918 h 5092591"/>
                  <a:gd name="connsiteX1977" fmla="*/ 1590216 w 4546203"/>
                  <a:gd name="connsiteY1977" fmla="*/ 616030 h 5092591"/>
                  <a:gd name="connsiteX1978" fmla="*/ 1602552 w 4546203"/>
                  <a:gd name="connsiteY1978" fmla="*/ 649060 h 5092591"/>
                  <a:gd name="connsiteX1979" fmla="*/ 1650307 w 4546203"/>
                  <a:gd name="connsiteY1979" fmla="*/ 632744 h 5092591"/>
                  <a:gd name="connsiteX1980" fmla="*/ 1639164 w 4546203"/>
                  <a:gd name="connsiteY1980" fmla="*/ 598918 h 5092591"/>
                  <a:gd name="connsiteX1981" fmla="*/ 2932110 w 4546203"/>
                  <a:gd name="connsiteY1981" fmla="*/ 592551 h 5092591"/>
                  <a:gd name="connsiteX1982" fmla="*/ 2917386 w 4546203"/>
                  <a:gd name="connsiteY1982" fmla="*/ 635131 h 5092591"/>
                  <a:gd name="connsiteX1983" fmla="*/ 3004935 w 4546203"/>
                  <a:gd name="connsiteY1983" fmla="*/ 666968 h 5092591"/>
                  <a:gd name="connsiteX1984" fmla="*/ 3020853 w 4546203"/>
                  <a:gd name="connsiteY1984" fmla="*/ 625183 h 5092591"/>
                  <a:gd name="connsiteX1985" fmla="*/ 2932110 w 4546203"/>
                  <a:gd name="connsiteY1985" fmla="*/ 592551 h 5092591"/>
                  <a:gd name="connsiteX1986" fmla="*/ 2654737 w 4546203"/>
                  <a:gd name="connsiteY1986" fmla="*/ 586581 h 5092591"/>
                  <a:gd name="connsiteX1987" fmla="*/ 2646778 w 4546203"/>
                  <a:gd name="connsiteY1987" fmla="*/ 630754 h 5092591"/>
                  <a:gd name="connsiteX1988" fmla="*/ 2733930 w 4546203"/>
                  <a:gd name="connsiteY1988" fmla="*/ 649856 h 5092591"/>
                  <a:gd name="connsiteX1989" fmla="*/ 2744675 w 4546203"/>
                  <a:gd name="connsiteY1989" fmla="*/ 606081 h 5092591"/>
                  <a:gd name="connsiteX1990" fmla="*/ 2654737 w 4546203"/>
                  <a:gd name="connsiteY1990" fmla="*/ 586581 h 5092591"/>
                  <a:gd name="connsiteX1991" fmla="*/ 1503860 w 4546203"/>
                  <a:gd name="connsiteY1991" fmla="*/ 584989 h 5092591"/>
                  <a:gd name="connsiteX1992" fmla="*/ 1454514 w 4546203"/>
                  <a:gd name="connsiteY1992" fmla="*/ 605285 h 5092591"/>
                  <a:gd name="connsiteX1993" fmla="*/ 1470034 w 4546203"/>
                  <a:gd name="connsiteY1993" fmla="*/ 642295 h 5092591"/>
                  <a:gd name="connsiteX1994" fmla="*/ 1518585 w 4546203"/>
                  <a:gd name="connsiteY1994" fmla="*/ 622397 h 5092591"/>
                  <a:gd name="connsiteX1995" fmla="*/ 1503860 w 4546203"/>
                  <a:gd name="connsiteY1995" fmla="*/ 584989 h 5092591"/>
                  <a:gd name="connsiteX1996" fmla="*/ 1696469 w 4546203"/>
                  <a:gd name="connsiteY1996" fmla="*/ 581010 h 5092591"/>
                  <a:gd name="connsiteX1997" fmla="*/ 1647123 w 4546203"/>
                  <a:gd name="connsiteY1997" fmla="*/ 596132 h 5092591"/>
                  <a:gd name="connsiteX1998" fmla="*/ 1658266 w 4546203"/>
                  <a:gd name="connsiteY1998" fmla="*/ 629560 h 5092591"/>
                  <a:gd name="connsiteX1999" fmla="*/ 1706816 w 4546203"/>
                  <a:gd name="connsiteY1999" fmla="*/ 614836 h 5092591"/>
                  <a:gd name="connsiteX2000" fmla="*/ 1696469 w 4546203"/>
                  <a:gd name="connsiteY2000" fmla="*/ 581010 h 5092591"/>
                  <a:gd name="connsiteX2001" fmla="*/ 1561563 w 4546203"/>
                  <a:gd name="connsiteY2001" fmla="*/ 563102 h 5092591"/>
                  <a:gd name="connsiteX2002" fmla="*/ 1511819 w 4546203"/>
                  <a:gd name="connsiteY2002" fmla="*/ 582602 h 5092591"/>
                  <a:gd name="connsiteX2003" fmla="*/ 1526942 w 4546203"/>
                  <a:gd name="connsiteY2003" fmla="*/ 619611 h 5092591"/>
                  <a:gd name="connsiteX2004" fmla="*/ 1575492 w 4546203"/>
                  <a:gd name="connsiteY2004" fmla="*/ 600907 h 5092591"/>
                  <a:gd name="connsiteX2005" fmla="*/ 1561563 w 4546203"/>
                  <a:gd name="connsiteY2005" fmla="*/ 563102 h 5092591"/>
                  <a:gd name="connsiteX2006" fmla="*/ 2418354 w 4546203"/>
                  <a:gd name="connsiteY2006" fmla="*/ 557929 h 5092591"/>
                  <a:gd name="connsiteX2007" fmla="*/ 2413977 w 4546203"/>
                  <a:gd name="connsiteY2007" fmla="*/ 621203 h 5092591"/>
                  <a:gd name="connsiteX2008" fmla="*/ 2480832 w 4546203"/>
                  <a:gd name="connsiteY2008" fmla="*/ 627570 h 5092591"/>
                  <a:gd name="connsiteX2009" fmla="*/ 2487200 w 4546203"/>
                  <a:gd name="connsiteY2009" fmla="*/ 563898 h 5092591"/>
                  <a:gd name="connsiteX2010" fmla="*/ 2418354 w 4546203"/>
                  <a:gd name="connsiteY2010" fmla="*/ 557929 h 5092591"/>
                  <a:gd name="connsiteX2011" fmla="*/ 2219378 w 4546203"/>
                  <a:gd name="connsiteY2011" fmla="*/ 553551 h 5092591"/>
                  <a:gd name="connsiteX2012" fmla="*/ 2219378 w 4546203"/>
                  <a:gd name="connsiteY2012" fmla="*/ 614836 h 5092591"/>
                  <a:gd name="connsiteX2013" fmla="*/ 2284642 w 4546203"/>
                  <a:gd name="connsiteY2013" fmla="*/ 614836 h 5092591"/>
                  <a:gd name="connsiteX2014" fmla="*/ 2284642 w 4546203"/>
                  <a:gd name="connsiteY2014" fmla="*/ 553551 h 5092591"/>
                  <a:gd name="connsiteX2015" fmla="*/ 2219378 w 4546203"/>
                  <a:gd name="connsiteY2015" fmla="*/ 553551 h 5092591"/>
                  <a:gd name="connsiteX2016" fmla="*/ 2318070 w 4546203"/>
                  <a:gd name="connsiteY2016" fmla="*/ 552755 h 5092591"/>
                  <a:gd name="connsiteX2017" fmla="*/ 2317672 w 4546203"/>
                  <a:gd name="connsiteY2017" fmla="*/ 616030 h 5092591"/>
                  <a:gd name="connsiteX2018" fmla="*/ 2383732 w 4546203"/>
                  <a:gd name="connsiteY2018" fmla="*/ 619611 h 5092591"/>
                  <a:gd name="connsiteX2019" fmla="*/ 2386916 w 4546203"/>
                  <a:gd name="connsiteY2019" fmla="*/ 555939 h 5092591"/>
                  <a:gd name="connsiteX2020" fmla="*/ 2318070 w 4546203"/>
                  <a:gd name="connsiteY2020" fmla="*/ 552755 h 5092591"/>
                  <a:gd name="connsiteX2021" fmla="*/ 1621256 w 4546203"/>
                  <a:gd name="connsiteY2021" fmla="*/ 542807 h 5092591"/>
                  <a:gd name="connsiteX2022" fmla="*/ 1570716 w 4546203"/>
                  <a:gd name="connsiteY2022" fmla="*/ 560316 h 5092591"/>
                  <a:gd name="connsiteX2023" fmla="*/ 1584247 w 4546203"/>
                  <a:gd name="connsiteY2023" fmla="*/ 598122 h 5092591"/>
                  <a:gd name="connsiteX2024" fmla="*/ 1633593 w 4546203"/>
                  <a:gd name="connsiteY2024" fmla="*/ 581010 h 5092591"/>
                  <a:gd name="connsiteX2025" fmla="*/ 1621256 w 4546203"/>
                  <a:gd name="connsiteY2025" fmla="*/ 542807 h 5092591"/>
                  <a:gd name="connsiteX2026" fmla="*/ 1680153 w 4546203"/>
                  <a:gd name="connsiteY2026" fmla="*/ 524899 h 5092591"/>
                  <a:gd name="connsiteX2027" fmla="*/ 1629215 w 4546203"/>
                  <a:gd name="connsiteY2027" fmla="*/ 540021 h 5092591"/>
                  <a:gd name="connsiteX2028" fmla="*/ 1641950 w 4546203"/>
                  <a:gd name="connsiteY2028" fmla="*/ 578622 h 5092591"/>
                  <a:gd name="connsiteX2029" fmla="*/ 1691694 w 4546203"/>
                  <a:gd name="connsiteY2029" fmla="*/ 563102 h 5092591"/>
                  <a:gd name="connsiteX2030" fmla="*/ 1680153 w 4546203"/>
                  <a:gd name="connsiteY2030" fmla="*/ 524899 h 5092591"/>
                  <a:gd name="connsiteX2031" fmla="*/ 2667472 w 4546203"/>
                  <a:gd name="connsiteY2031" fmla="*/ 522113 h 5092591"/>
                  <a:gd name="connsiteX2032" fmla="*/ 2659115 w 4546203"/>
                  <a:gd name="connsiteY2032" fmla="*/ 566286 h 5092591"/>
                  <a:gd name="connsiteX2033" fmla="*/ 2749450 w 4546203"/>
                  <a:gd name="connsiteY2033" fmla="*/ 586183 h 5092591"/>
                  <a:gd name="connsiteX2034" fmla="*/ 2760195 w 4546203"/>
                  <a:gd name="connsiteY2034" fmla="*/ 542409 h 5092591"/>
                  <a:gd name="connsiteX2035" fmla="*/ 2667472 w 4546203"/>
                  <a:gd name="connsiteY2035" fmla="*/ 522113 h 5092591"/>
                  <a:gd name="connsiteX2036" fmla="*/ 2425119 w 4546203"/>
                  <a:gd name="connsiteY2036" fmla="*/ 465604 h 5092591"/>
                  <a:gd name="connsiteX2037" fmla="*/ 2420742 w 4546203"/>
                  <a:gd name="connsiteY2037" fmla="*/ 529276 h 5092591"/>
                  <a:gd name="connsiteX2038" fmla="*/ 2490781 w 4546203"/>
                  <a:gd name="connsiteY2038" fmla="*/ 535643 h 5092591"/>
                  <a:gd name="connsiteX2039" fmla="*/ 2497148 w 4546203"/>
                  <a:gd name="connsiteY2039" fmla="*/ 472369 h 5092591"/>
                  <a:gd name="connsiteX2040" fmla="*/ 2425119 w 4546203"/>
                  <a:gd name="connsiteY2040" fmla="*/ 465604 h 5092591"/>
                  <a:gd name="connsiteX2041" fmla="*/ 2320060 w 4546203"/>
                  <a:gd name="connsiteY2041" fmla="*/ 462818 h 5092591"/>
                  <a:gd name="connsiteX2042" fmla="*/ 2319662 w 4546203"/>
                  <a:gd name="connsiteY2042" fmla="*/ 523705 h 5092591"/>
                  <a:gd name="connsiteX2043" fmla="*/ 2388508 w 4546203"/>
                  <a:gd name="connsiteY2043" fmla="*/ 527286 h 5092591"/>
                  <a:gd name="connsiteX2044" fmla="*/ 2392487 w 4546203"/>
                  <a:gd name="connsiteY2044" fmla="*/ 462818 h 5092591"/>
                  <a:gd name="connsiteX2045" fmla="*/ 2320060 w 4546203"/>
                  <a:gd name="connsiteY2045" fmla="*/ 462818 h 5092591"/>
                  <a:gd name="connsiteX2046" fmla="*/ 2181971 w 4546203"/>
                  <a:gd name="connsiteY2046" fmla="*/ 461226 h 5092591"/>
                  <a:gd name="connsiteX2047" fmla="*/ 2110339 w 4546203"/>
                  <a:gd name="connsiteY2047" fmla="*/ 466002 h 5092591"/>
                  <a:gd name="connsiteX2048" fmla="*/ 2115115 w 4546203"/>
                  <a:gd name="connsiteY2048" fmla="*/ 528878 h 5092591"/>
                  <a:gd name="connsiteX2049" fmla="*/ 2185950 w 4546203"/>
                  <a:gd name="connsiteY2049" fmla="*/ 524899 h 5092591"/>
                  <a:gd name="connsiteX2050" fmla="*/ 2181971 w 4546203"/>
                  <a:gd name="connsiteY2050" fmla="*/ 461226 h 5092591"/>
                  <a:gd name="connsiteX2051" fmla="*/ 1608523 w 4546203"/>
                  <a:gd name="connsiteY2051" fmla="*/ 448890 h 5092591"/>
                  <a:gd name="connsiteX2052" fmla="*/ 1620859 w 4546203"/>
                  <a:gd name="connsiteY2052" fmla="*/ 481522 h 5092591"/>
                  <a:gd name="connsiteX2053" fmla="*/ 1651900 w 4546203"/>
                  <a:gd name="connsiteY2053" fmla="*/ 475155 h 5092591"/>
                  <a:gd name="connsiteX2054" fmla="*/ 1658267 w 4546203"/>
                  <a:gd name="connsiteY2054" fmla="*/ 498635 h 5092591"/>
                  <a:gd name="connsiteX2055" fmla="*/ 1403576 w 4546203"/>
                  <a:gd name="connsiteY2055" fmla="*/ 592950 h 5092591"/>
                  <a:gd name="connsiteX2056" fmla="*/ 1391240 w 4546203"/>
                  <a:gd name="connsiteY2056" fmla="*/ 566685 h 5092591"/>
                  <a:gd name="connsiteX2057" fmla="*/ 1432627 w 4546203"/>
                  <a:gd name="connsiteY2057" fmla="*/ 560318 h 5092591"/>
                  <a:gd name="connsiteX2058" fmla="*/ 1445759 w 4546203"/>
                  <a:gd name="connsiteY2058" fmla="*/ 556338 h 5092591"/>
                  <a:gd name="connsiteX2059" fmla="*/ 1608125 w 4546203"/>
                  <a:gd name="connsiteY2059" fmla="*/ 496247 h 5092591"/>
                  <a:gd name="connsiteX2060" fmla="*/ 1622451 w 4546203"/>
                  <a:gd name="connsiteY2060" fmla="*/ 489879 h 5092591"/>
                  <a:gd name="connsiteX2061" fmla="*/ 1619267 w 4546203"/>
                  <a:gd name="connsiteY2061" fmla="*/ 482318 h 5092591"/>
                  <a:gd name="connsiteX2062" fmla="*/ 1427056 w 4546203"/>
                  <a:gd name="connsiteY2062" fmla="*/ 552359 h 5092591"/>
                  <a:gd name="connsiteX2063" fmla="*/ 1413525 w 4546203"/>
                  <a:gd name="connsiteY2063" fmla="*/ 520920 h 5092591"/>
                  <a:gd name="connsiteX2064" fmla="*/ 1608523 w 4546203"/>
                  <a:gd name="connsiteY2064" fmla="*/ 448890 h 5092591"/>
                  <a:gd name="connsiteX2065" fmla="*/ 2322448 w 4546203"/>
                  <a:gd name="connsiteY2065" fmla="*/ 370891 h 5092591"/>
                  <a:gd name="connsiteX2066" fmla="*/ 2322845 w 4546203"/>
                  <a:gd name="connsiteY2066" fmla="*/ 432574 h 5092591"/>
                  <a:gd name="connsiteX2067" fmla="*/ 2394875 w 4546203"/>
                  <a:gd name="connsiteY2067" fmla="*/ 432574 h 5092591"/>
                  <a:gd name="connsiteX2068" fmla="*/ 2398058 w 4546203"/>
                  <a:gd name="connsiteY2068" fmla="*/ 370891 h 5092591"/>
                  <a:gd name="connsiteX2069" fmla="*/ 2322448 w 4546203"/>
                  <a:gd name="connsiteY2069" fmla="*/ 370891 h 5092591"/>
                  <a:gd name="connsiteX2070" fmla="*/ 2215398 w 4546203"/>
                  <a:gd name="connsiteY2070" fmla="*/ 369697 h 5092591"/>
                  <a:gd name="connsiteX2071" fmla="*/ 2215398 w 4546203"/>
                  <a:gd name="connsiteY2071" fmla="*/ 430982 h 5092591"/>
                  <a:gd name="connsiteX2072" fmla="*/ 2287428 w 4546203"/>
                  <a:gd name="connsiteY2072" fmla="*/ 430982 h 5092591"/>
                  <a:gd name="connsiteX2073" fmla="*/ 2287428 w 4546203"/>
                  <a:gd name="connsiteY2073" fmla="*/ 369697 h 5092591"/>
                  <a:gd name="connsiteX2074" fmla="*/ 2215398 w 4546203"/>
                  <a:gd name="connsiteY2074" fmla="*/ 369697 h 5092591"/>
                  <a:gd name="connsiteX2075" fmla="*/ 2178787 w 4546203"/>
                  <a:gd name="connsiteY2075" fmla="*/ 369299 h 5092591"/>
                  <a:gd name="connsiteX2076" fmla="*/ 2103176 w 4546203"/>
                  <a:gd name="connsiteY2076" fmla="*/ 374075 h 5092591"/>
                  <a:gd name="connsiteX2077" fmla="*/ 2108350 w 4546203"/>
                  <a:gd name="connsiteY2077" fmla="*/ 437747 h 5092591"/>
                  <a:gd name="connsiteX2078" fmla="*/ 2182368 w 4546203"/>
                  <a:gd name="connsiteY2078" fmla="*/ 432574 h 5092591"/>
                  <a:gd name="connsiteX2079" fmla="*/ 2178787 w 4546203"/>
                  <a:gd name="connsiteY2079" fmla="*/ 369299 h 5092591"/>
                  <a:gd name="connsiteX2080" fmla="*/ 2438650 w 4546203"/>
                  <a:gd name="connsiteY2080" fmla="*/ 281352 h 5092591"/>
                  <a:gd name="connsiteX2081" fmla="*/ 2433874 w 4546203"/>
                  <a:gd name="connsiteY2081" fmla="*/ 345024 h 5092591"/>
                  <a:gd name="connsiteX2082" fmla="*/ 2510281 w 4546203"/>
                  <a:gd name="connsiteY2082" fmla="*/ 351790 h 5092591"/>
                  <a:gd name="connsiteX2083" fmla="*/ 2517444 w 4546203"/>
                  <a:gd name="connsiteY2083" fmla="*/ 288515 h 5092591"/>
                  <a:gd name="connsiteX2084" fmla="*/ 2438650 w 4546203"/>
                  <a:gd name="connsiteY2084" fmla="*/ 281352 h 5092591"/>
                  <a:gd name="connsiteX2085" fmla="*/ 2212215 w 4546203"/>
                  <a:gd name="connsiteY2085" fmla="*/ 276975 h 5092591"/>
                  <a:gd name="connsiteX2086" fmla="*/ 2212215 w 4546203"/>
                  <a:gd name="connsiteY2086" fmla="*/ 337463 h 5092591"/>
                  <a:gd name="connsiteX2087" fmla="*/ 2288622 w 4546203"/>
                  <a:gd name="connsiteY2087" fmla="*/ 337463 h 5092591"/>
                  <a:gd name="connsiteX2088" fmla="*/ 2288622 w 4546203"/>
                  <a:gd name="connsiteY2088" fmla="*/ 276975 h 5092591"/>
                  <a:gd name="connsiteX2089" fmla="*/ 2212215 w 4546203"/>
                  <a:gd name="connsiteY2089" fmla="*/ 276975 h 5092591"/>
                  <a:gd name="connsiteX2090" fmla="*/ 2445415 w 4546203"/>
                  <a:gd name="connsiteY2090" fmla="*/ 189425 h 5092591"/>
                  <a:gd name="connsiteX2091" fmla="*/ 2440639 w 4546203"/>
                  <a:gd name="connsiteY2091" fmla="*/ 252700 h 5092591"/>
                  <a:gd name="connsiteX2092" fmla="*/ 2520230 w 4546203"/>
                  <a:gd name="connsiteY2092" fmla="*/ 259863 h 5092591"/>
                  <a:gd name="connsiteX2093" fmla="*/ 2526995 w 4546203"/>
                  <a:gd name="connsiteY2093" fmla="*/ 196588 h 5092591"/>
                  <a:gd name="connsiteX2094" fmla="*/ 2445415 w 4546203"/>
                  <a:gd name="connsiteY2094" fmla="*/ 189425 h 5092591"/>
                  <a:gd name="connsiteX2095" fmla="*/ 2170828 w 4546203"/>
                  <a:gd name="connsiteY2095" fmla="*/ 184650 h 5092591"/>
                  <a:gd name="connsiteX2096" fmla="*/ 2089248 w 4546203"/>
                  <a:gd name="connsiteY2096" fmla="*/ 189823 h 5092591"/>
                  <a:gd name="connsiteX2097" fmla="*/ 2094421 w 4546203"/>
                  <a:gd name="connsiteY2097" fmla="*/ 253097 h 5092591"/>
                  <a:gd name="connsiteX2098" fmla="*/ 2174409 w 4546203"/>
                  <a:gd name="connsiteY2098" fmla="*/ 248322 h 5092591"/>
                  <a:gd name="connsiteX2099" fmla="*/ 2170828 w 4546203"/>
                  <a:gd name="connsiteY2099" fmla="*/ 184650 h 5092591"/>
                  <a:gd name="connsiteX2100" fmla="*/ 2210225 w 4546203"/>
                  <a:gd name="connsiteY2100" fmla="*/ 184252 h 5092591"/>
                  <a:gd name="connsiteX2101" fmla="*/ 2210225 w 4546203"/>
                  <a:gd name="connsiteY2101" fmla="*/ 245536 h 5092591"/>
                  <a:gd name="connsiteX2102" fmla="*/ 2289020 w 4546203"/>
                  <a:gd name="connsiteY2102" fmla="*/ 245536 h 5092591"/>
                  <a:gd name="connsiteX2103" fmla="*/ 2289020 w 4546203"/>
                  <a:gd name="connsiteY2103" fmla="*/ 184252 h 5092591"/>
                  <a:gd name="connsiteX2104" fmla="*/ 2210225 w 4546203"/>
                  <a:gd name="connsiteY2104" fmla="*/ 184252 h 5092591"/>
                  <a:gd name="connsiteX2105" fmla="*/ 2175205 w 4546203"/>
                  <a:gd name="connsiteY2105" fmla="*/ 0 h 5092591"/>
                  <a:gd name="connsiteX2106" fmla="*/ 2282652 w 4546203"/>
                  <a:gd name="connsiteY2106" fmla="*/ 0 h 5092591"/>
                  <a:gd name="connsiteX2107" fmla="*/ 2282652 w 4546203"/>
                  <a:gd name="connsiteY2107" fmla="*/ 33030 h 5092591"/>
                  <a:gd name="connsiteX2108" fmla="*/ 2342345 w 4546203"/>
                  <a:gd name="connsiteY2108" fmla="*/ 33030 h 5092591"/>
                  <a:gd name="connsiteX2109" fmla="*/ 2342345 w 4546203"/>
                  <a:gd name="connsiteY2109" fmla="*/ 0 h 5092591"/>
                  <a:gd name="connsiteX2110" fmla="*/ 2366222 w 4546203"/>
                  <a:gd name="connsiteY2110" fmla="*/ 0 h 5092591"/>
                  <a:gd name="connsiteX2111" fmla="*/ 2411589 w 4546203"/>
                  <a:gd name="connsiteY2111" fmla="*/ 3980 h 5092591"/>
                  <a:gd name="connsiteX2112" fmla="*/ 2530179 w 4546203"/>
                  <a:gd name="connsiteY2112" fmla="*/ 12734 h 5092591"/>
                  <a:gd name="connsiteX2113" fmla="*/ 2530179 w 4546203"/>
                  <a:gd name="connsiteY2113" fmla="*/ 45367 h 5092591"/>
                  <a:gd name="connsiteX2114" fmla="*/ 2545301 w 4546203"/>
                  <a:gd name="connsiteY2114" fmla="*/ 50142 h 5092591"/>
                  <a:gd name="connsiteX2115" fmla="*/ 2538535 w 4546203"/>
                  <a:gd name="connsiteY2115" fmla="*/ 118590 h 5092591"/>
                  <a:gd name="connsiteX2116" fmla="*/ 2571168 w 4546203"/>
                  <a:gd name="connsiteY2116" fmla="*/ 125355 h 5092591"/>
                  <a:gd name="connsiteX2117" fmla="*/ 2483618 w 4546203"/>
                  <a:gd name="connsiteY2117" fmla="*/ 837689 h 5092591"/>
                  <a:gd name="connsiteX2118" fmla="*/ 2567188 w 4546203"/>
                  <a:gd name="connsiteY2118" fmla="*/ 849627 h 5092591"/>
                  <a:gd name="connsiteX2119" fmla="*/ 2632054 w 4546203"/>
                  <a:gd name="connsiteY2119" fmla="*/ 476746 h 5092591"/>
                  <a:gd name="connsiteX2120" fmla="*/ 2664686 w 4546203"/>
                  <a:gd name="connsiteY2120" fmla="*/ 480726 h 5092591"/>
                  <a:gd name="connsiteX2121" fmla="*/ 2675033 w 4546203"/>
                  <a:gd name="connsiteY2121" fmla="*/ 432972 h 5092591"/>
                  <a:gd name="connsiteX2122" fmla="*/ 2706869 w 4546203"/>
                  <a:gd name="connsiteY2122" fmla="*/ 437747 h 5092591"/>
                  <a:gd name="connsiteX2123" fmla="*/ 2715624 w 4546203"/>
                  <a:gd name="connsiteY2123" fmla="*/ 414666 h 5092591"/>
                  <a:gd name="connsiteX2124" fmla="*/ 2904651 w 4546203"/>
                  <a:gd name="connsiteY2124" fmla="*/ 463216 h 5092591"/>
                  <a:gd name="connsiteX2125" fmla="*/ 2899478 w 4546203"/>
                  <a:gd name="connsiteY2125" fmla="*/ 487491 h 5092591"/>
                  <a:gd name="connsiteX2126" fmla="*/ 2976680 w 4546203"/>
                  <a:gd name="connsiteY2126" fmla="*/ 512562 h 5092591"/>
                  <a:gd name="connsiteX2127" fmla="*/ 2988221 w 4546203"/>
                  <a:gd name="connsiteY2127" fmla="*/ 490675 h 5092591"/>
                  <a:gd name="connsiteX2128" fmla="*/ 3170085 w 4546203"/>
                  <a:gd name="connsiteY2128" fmla="*/ 563500 h 5092591"/>
                  <a:gd name="connsiteX2129" fmla="*/ 3161330 w 4546203"/>
                  <a:gd name="connsiteY2129" fmla="*/ 585387 h 5092591"/>
                  <a:gd name="connsiteX2130" fmla="*/ 3177248 w 4546203"/>
                  <a:gd name="connsiteY2130" fmla="*/ 596132 h 5092591"/>
                  <a:gd name="connsiteX2131" fmla="*/ 3157351 w 4546203"/>
                  <a:gd name="connsiteY2131" fmla="*/ 640305 h 5092591"/>
                  <a:gd name="connsiteX2132" fmla="*/ 3190779 w 4546203"/>
                  <a:gd name="connsiteY2132" fmla="*/ 657815 h 5092591"/>
                  <a:gd name="connsiteX2133" fmla="*/ 2948028 w 4546203"/>
                  <a:gd name="connsiteY2133" fmla="*/ 1156051 h 5092591"/>
                  <a:gd name="connsiteX2134" fmla="*/ 2962752 w 4546203"/>
                  <a:gd name="connsiteY2134" fmla="*/ 1161224 h 5092591"/>
                  <a:gd name="connsiteX2135" fmla="*/ 2892713 w 4546203"/>
                  <a:gd name="connsiteY2135" fmla="*/ 1303293 h 5092591"/>
                  <a:gd name="connsiteX2136" fmla="*/ 2900672 w 4546203"/>
                  <a:gd name="connsiteY2136" fmla="*/ 1307272 h 5092591"/>
                  <a:gd name="connsiteX2137" fmla="*/ 2971905 w 4546203"/>
                  <a:gd name="connsiteY2137" fmla="*/ 1167989 h 5092591"/>
                  <a:gd name="connsiteX2138" fmla="*/ 2980660 w 4546203"/>
                  <a:gd name="connsiteY2138" fmla="*/ 1185897 h 5092591"/>
                  <a:gd name="connsiteX2139" fmla="*/ 2913406 w 4546203"/>
                  <a:gd name="connsiteY2139" fmla="*/ 1314037 h 5092591"/>
                  <a:gd name="connsiteX2140" fmla="*/ 2961558 w 4546203"/>
                  <a:gd name="connsiteY2140" fmla="*/ 1339506 h 5092591"/>
                  <a:gd name="connsiteX2141" fmla="*/ 2977476 w 4546203"/>
                  <a:gd name="connsiteY2141" fmla="*/ 1300905 h 5092591"/>
                  <a:gd name="connsiteX2142" fmla="*/ 2979864 w 4546203"/>
                  <a:gd name="connsiteY2142" fmla="*/ 1290558 h 5092591"/>
                  <a:gd name="connsiteX2143" fmla="*/ 2965936 w 4546203"/>
                  <a:gd name="connsiteY2143" fmla="*/ 1281007 h 5092591"/>
                  <a:gd name="connsiteX2144" fmla="*/ 2979864 w 4546203"/>
                  <a:gd name="connsiteY2144" fmla="*/ 1256334 h 5092591"/>
                  <a:gd name="connsiteX2145" fmla="*/ 3003741 w 4546203"/>
                  <a:gd name="connsiteY2145" fmla="*/ 1260712 h 5092591"/>
                  <a:gd name="connsiteX2146" fmla="*/ 3005333 w 4546203"/>
                  <a:gd name="connsiteY2146" fmla="*/ 1254345 h 5092591"/>
                  <a:gd name="connsiteX2147" fmla="*/ 2979068 w 4546203"/>
                  <a:gd name="connsiteY2147" fmla="*/ 1236835 h 5092591"/>
                  <a:gd name="connsiteX2148" fmla="*/ 2994190 w 4546203"/>
                  <a:gd name="connsiteY2148" fmla="*/ 1210172 h 5092591"/>
                  <a:gd name="connsiteX2149" fmla="*/ 3013690 w 4546203"/>
                  <a:gd name="connsiteY2149" fmla="*/ 1220519 h 5092591"/>
                  <a:gd name="connsiteX2150" fmla="*/ 3025231 w 4546203"/>
                  <a:gd name="connsiteY2150" fmla="*/ 1220121 h 5092591"/>
                  <a:gd name="connsiteX2151" fmla="*/ 3018863 w 4546203"/>
                  <a:gd name="connsiteY2151" fmla="*/ 1210172 h 5092591"/>
                  <a:gd name="connsiteX2152" fmla="*/ 2991007 w 4546203"/>
                  <a:gd name="connsiteY2152" fmla="*/ 1193856 h 5092591"/>
                  <a:gd name="connsiteX2153" fmla="*/ 3006129 w 4546203"/>
                  <a:gd name="connsiteY2153" fmla="*/ 1166397 h 5092591"/>
                  <a:gd name="connsiteX2154" fmla="*/ 3035975 w 4546203"/>
                  <a:gd name="connsiteY2154" fmla="*/ 1182315 h 5092591"/>
                  <a:gd name="connsiteX2155" fmla="*/ 3047118 w 4546203"/>
                  <a:gd name="connsiteY2155" fmla="*/ 1181121 h 5092591"/>
                  <a:gd name="connsiteX2156" fmla="*/ 3041945 w 4546203"/>
                  <a:gd name="connsiteY2156" fmla="*/ 1172366 h 5092591"/>
                  <a:gd name="connsiteX2157" fmla="*/ 3002547 w 4546203"/>
                  <a:gd name="connsiteY2157" fmla="*/ 1149683 h 5092591"/>
                  <a:gd name="connsiteX2158" fmla="*/ 3017670 w 4546203"/>
                  <a:gd name="connsiteY2158" fmla="*/ 1122622 h 5092591"/>
                  <a:gd name="connsiteX2159" fmla="*/ 3055077 w 4546203"/>
                  <a:gd name="connsiteY2159" fmla="*/ 1142918 h 5092591"/>
                  <a:gd name="connsiteX2160" fmla="*/ 3068607 w 4546203"/>
                  <a:gd name="connsiteY2160" fmla="*/ 1143316 h 5092591"/>
                  <a:gd name="connsiteX2161" fmla="*/ 3060250 w 4546203"/>
                  <a:gd name="connsiteY2161" fmla="*/ 1132173 h 5092591"/>
                  <a:gd name="connsiteX2162" fmla="*/ 3013690 w 4546203"/>
                  <a:gd name="connsiteY2162" fmla="*/ 1105909 h 5092591"/>
                  <a:gd name="connsiteX2163" fmla="*/ 3028414 w 4546203"/>
                  <a:gd name="connsiteY2163" fmla="*/ 1078450 h 5092591"/>
                  <a:gd name="connsiteX2164" fmla="*/ 3062240 w 4546203"/>
                  <a:gd name="connsiteY2164" fmla="*/ 1096358 h 5092591"/>
                  <a:gd name="connsiteX2165" fmla="*/ 3091689 w 4546203"/>
                  <a:gd name="connsiteY2165" fmla="*/ 1099143 h 5092591"/>
                  <a:gd name="connsiteX2166" fmla="*/ 3024435 w 4546203"/>
                  <a:gd name="connsiteY2166" fmla="*/ 1061736 h 5092591"/>
                  <a:gd name="connsiteX2167" fmla="*/ 3039159 w 4546203"/>
                  <a:gd name="connsiteY2167" fmla="*/ 1033879 h 5092591"/>
                  <a:gd name="connsiteX2168" fmla="*/ 3097658 w 4546203"/>
                  <a:gd name="connsiteY2168" fmla="*/ 1065317 h 5092591"/>
                  <a:gd name="connsiteX2169" fmla="*/ 3112382 w 4546203"/>
                  <a:gd name="connsiteY2169" fmla="*/ 1065715 h 5092591"/>
                  <a:gd name="connsiteX2170" fmla="*/ 3103627 w 4546203"/>
                  <a:gd name="connsiteY2170" fmla="*/ 1054971 h 5092591"/>
                  <a:gd name="connsiteX2171" fmla="*/ 3035179 w 4546203"/>
                  <a:gd name="connsiteY2171" fmla="*/ 1017165 h 5092591"/>
                  <a:gd name="connsiteX2172" fmla="*/ 3049108 w 4546203"/>
                  <a:gd name="connsiteY2172" fmla="*/ 989309 h 5092591"/>
                  <a:gd name="connsiteX2173" fmla="*/ 3104025 w 4546203"/>
                  <a:gd name="connsiteY2173" fmla="*/ 1017961 h 5092591"/>
                  <a:gd name="connsiteX2174" fmla="*/ 3157749 w 4546203"/>
                  <a:gd name="connsiteY2174" fmla="*/ 1032685 h 5092591"/>
                  <a:gd name="connsiteX2175" fmla="*/ 3189187 w 4546203"/>
                  <a:gd name="connsiteY2175" fmla="*/ 982145 h 5092591"/>
                  <a:gd name="connsiteX2176" fmla="*/ 3308572 w 4546203"/>
                  <a:gd name="connsiteY2176" fmla="*/ 1058552 h 5092591"/>
                  <a:gd name="connsiteX2177" fmla="*/ 3463376 w 4546203"/>
                  <a:gd name="connsiteY2177" fmla="*/ 837689 h 5092591"/>
                  <a:gd name="connsiteX2178" fmla="*/ 3498793 w 4546203"/>
                  <a:gd name="connsiteY2178" fmla="*/ 861566 h 5092591"/>
                  <a:gd name="connsiteX2179" fmla="*/ 3526650 w 4546203"/>
                  <a:gd name="connsiteY2179" fmla="*/ 825750 h 5092591"/>
                  <a:gd name="connsiteX2180" fmla="*/ 3559680 w 4546203"/>
                  <a:gd name="connsiteY2180" fmla="*/ 849230 h 5092591"/>
                  <a:gd name="connsiteX2181" fmla="*/ 3579578 w 4546203"/>
                  <a:gd name="connsiteY2181" fmla="*/ 827740 h 5092591"/>
                  <a:gd name="connsiteX2182" fmla="*/ 3757462 w 4546203"/>
                  <a:gd name="connsiteY2182" fmla="*/ 979758 h 5092591"/>
                  <a:gd name="connsiteX2183" fmla="*/ 3737565 w 4546203"/>
                  <a:gd name="connsiteY2183" fmla="*/ 1004431 h 5092591"/>
                  <a:gd name="connsiteX2184" fmla="*/ 3764625 w 4546203"/>
                  <a:gd name="connsiteY2184" fmla="*/ 1023930 h 5092591"/>
                  <a:gd name="connsiteX2185" fmla="*/ 3729208 w 4546203"/>
                  <a:gd name="connsiteY2185" fmla="*/ 1062930 h 5092591"/>
                  <a:gd name="connsiteX2186" fmla="*/ 3762238 w 4546203"/>
                  <a:gd name="connsiteY2186" fmla="*/ 1087205 h 5092591"/>
                  <a:gd name="connsiteX2187" fmla="*/ 3500385 w 4546203"/>
                  <a:gd name="connsiteY2187" fmla="*/ 1343486 h 5092591"/>
                  <a:gd name="connsiteX2188" fmla="*/ 3530232 w 4546203"/>
                  <a:gd name="connsiteY2188" fmla="*/ 1376118 h 5092591"/>
                  <a:gd name="connsiteX2189" fmla="*/ 3322899 w 4546203"/>
                  <a:gd name="connsiteY2189" fmla="*/ 1569125 h 5092591"/>
                  <a:gd name="connsiteX2190" fmla="*/ 3377816 w 4546203"/>
                  <a:gd name="connsiteY2190" fmla="*/ 1606134 h 5092591"/>
                  <a:gd name="connsiteX2191" fmla="*/ 3386969 w 4546203"/>
                  <a:gd name="connsiteY2191" fmla="*/ 1596583 h 5092591"/>
                  <a:gd name="connsiteX2192" fmla="*/ 3359510 w 4546203"/>
                  <a:gd name="connsiteY2192" fmla="*/ 1563951 h 5092591"/>
                  <a:gd name="connsiteX2193" fmla="*/ 3375826 w 4546203"/>
                  <a:gd name="connsiteY2193" fmla="*/ 1549625 h 5092591"/>
                  <a:gd name="connsiteX2194" fmla="*/ 3404081 w 4546203"/>
                  <a:gd name="connsiteY2194" fmla="*/ 1580665 h 5092591"/>
                  <a:gd name="connsiteX2195" fmla="*/ 3416815 w 4546203"/>
                  <a:gd name="connsiteY2195" fmla="*/ 1568727 h 5092591"/>
                  <a:gd name="connsiteX2196" fmla="*/ 3389755 w 4546203"/>
                  <a:gd name="connsiteY2196" fmla="*/ 1536493 h 5092591"/>
                  <a:gd name="connsiteX2197" fmla="*/ 3406071 w 4546203"/>
                  <a:gd name="connsiteY2197" fmla="*/ 1522166 h 5092591"/>
                  <a:gd name="connsiteX2198" fmla="*/ 3434723 w 4546203"/>
                  <a:gd name="connsiteY2198" fmla="*/ 1553605 h 5092591"/>
                  <a:gd name="connsiteX2199" fmla="*/ 3447856 w 4546203"/>
                  <a:gd name="connsiteY2199" fmla="*/ 1542462 h 5092591"/>
                  <a:gd name="connsiteX2200" fmla="*/ 3419601 w 4546203"/>
                  <a:gd name="connsiteY2200" fmla="*/ 1509034 h 5092591"/>
                  <a:gd name="connsiteX2201" fmla="*/ 3436315 w 4546203"/>
                  <a:gd name="connsiteY2201" fmla="*/ 1494708 h 5092591"/>
                  <a:gd name="connsiteX2202" fmla="*/ 3465763 w 4546203"/>
                  <a:gd name="connsiteY2202" fmla="*/ 1527340 h 5092591"/>
                  <a:gd name="connsiteX2203" fmla="*/ 3478896 w 4546203"/>
                  <a:gd name="connsiteY2203" fmla="*/ 1515799 h 5092591"/>
                  <a:gd name="connsiteX2204" fmla="*/ 3449845 w 4546203"/>
                  <a:gd name="connsiteY2204" fmla="*/ 1481575 h 5092591"/>
                  <a:gd name="connsiteX2205" fmla="*/ 3466559 w 4546203"/>
                  <a:gd name="connsiteY2205" fmla="*/ 1467249 h 5092591"/>
                  <a:gd name="connsiteX2206" fmla="*/ 3498793 w 4546203"/>
                  <a:gd name="connsiteY2206" fmla="*/ 1502667 h 5092591"/>
                  <a:gd name="connsiteX2207" fmla="*/ 3482079 w 4546203"/>
                  <a:gd name="connsiteY2207" fmla="*/ 1452127 h 5092591"/>
                  <a:gd name="connsiteX2208" fmla="*/ 3496406 w 4546203"/>
                  <a:gd name="connsiteY2208" fmla="*/ 1439790 h 5092591"/>
                  <a:gd name="connsiteX2209" fmla="*/ 3529834 w 4546203"/>
                  <a:gd name="connsiteY2209" fmla="*/ 1475606 h 5092591"/>
                  <a:gd name="connsiteX2210" fmla="*/ 3512722 w 4546203"/>
                  <a:gd name="connsiteY2210" fmla="*/ 1424270 h 5092591"/>
                  <a:gd name="connsiteX2211" fmla="*/ 3527048 w 4546203"/>
                  <a:gd name="connsiteY2211" fmla="*/ 1411934 h 5092591"/>
                  <a:gd name="connsiteX2212" fmla="*/ 3560874 w 4546203"/>
                  <a:gd name="connsiteY2212" fmla="*/ 1448943 h 5092591"/>
                  <a:gd name="connsiteX2213" fmla="*/ 3573210 w 4546203"/>
                  <a:gd name="connsiteY2213" fmla="*/ 1436607 h 5092591"/>
                  <a:gd name="connsiteX2214" fmla="*/ 3541374 w 4546203"/>
                  <a:gd name="connsiteY2214" fmla="*/ 1398801 h 5092591"/>
                  <a:gd name="connsiteX2215" fmla="*/ 3557292 w 4546203"/>
                  <a:gd name="connsiteY2215" fmla="*/ 1384475 h 5092591"/>
                  <a:gd name="connsiteX2216" fmla="*/ 3590322 w 4546203"/>
                  <a:gd name="connsiteY2216" fmla="*/ 1420689 h 5092591"/>
                  <a:gd name="connsiteX2217" fmla="*/ 3603057 w 4546203"/>
                  <a:gd name="connsiteY2217" fmla="*/ 1409148 h 5092591"/>
                  <a:gd name="connsiteX2218" fmla="*/ 3571221 w 4546203"/>
                  <a:gd name="connsiteY2218" fmla="*/ 1371342 h 5092591"/>
                  <a:gd name="connsiteX2219" fmla="*/ 3590322 w 4546203"/>
                  <a:gd name="connsiteY2219" fmla="*/ 1354231 h 5092591"/>
                  <a:gd name="connsiteX2220" fmla="*/ 3630118 w 4546203"/>
                  <a:gd name="connsiteY2220" fmla="*/ 1398801 h 5092591"/>
                  <a:gd name="connsiteX2221" fmla="*/ 3671903 w 4546203"/>
                  <a:gd name="connsiteY2221" fmla="*/ 1364975 h 5092591"/>
                  <a:gd name="connsiteX2222" fmla="*/ 3787707 w 4546203"/>
                  <a:gd name="connsiteY2222" fmla="*/ 1517789 h 5092591"/>
                  <a:gd name="connsiteX2223" fmla="*/ 3743932 w 4546203"/>
                  <a:gd name="connsiteY2223" fmla="*/ 1548829 h 5092591"/>
                  <a:gd name="connsiteX2224" fmla="*/ 3779350 w 4546203"/>
                  <a:gd name="connsiteY2224" fmla="*/ 1604144 h 5092591"/>
                  <a:gd name="connsiteX2225" fmla="*/ 3585547 w 4546203"/>
                  <a:gd name="connsiteY2225" fmla="*/ 1725918 h 5092591"/>
                  <a:gd name="connsiteX2226" fmla="*/ 3659964 w 4546203"/>
                  <a:gd name="connsiteY2226" fmla="*/ 1858436 h 5092591"/>
                  <a:gd name="connsiteX2227" fmla="*/ 3698565 w 4546203"/>
                  <a:gd name="connsiteY2227" fmla="*/ 1834161 h 5092591"/>
                  <a:gd name="connsiteX2228" fmla="*/ 3732789 w 4546203"/>
                  <a:gd name="connsiteY2228" fmla="*/ 1807498 h 5092591"/>
                  <a:gd name="connsiteX2229" fmla="*/ 3794870 w 4546203"/>
                  <a:gd name="connsiteY2229" fmla="*/ 1944791 h 5092591"/>
                  <a:gd name="connsiteX2230" fmla="*/ 3844216 w 4546203"/>
                  <a:gd name="connsiteY2230" fmla="*/ 1926088 h 5092591"/>
                  <a:gd name="connsiteX2231" fmla="*/ 3861726 w 4546203"/>
                  <a:gd name="connsiteY2231" fmla="*/ 1968270 h 5092591"/>
                  <a:gd name="connsiteX2232" fmla="*/ 3902317 w 4546203"/>
                  <a:gd name="connsiteY2232" fmla="*/ 1954342 h 5092591"/>
                  <a:gd name="connsiteX2233" fmla="*/ 3946091 w 4546203"/>
                  <a:gd name="connsiteY2233" fmla="*/ 2094421 h 5092591"/>
                  <a:gd name="connsiteX2234" fmla="*/ 3905102 w 4546203"/>
                  <a:gd name="connsiteY2234" fmla="*/ 2106360 h 5092591"/>
                  <a:gd name="connsiteX2235" fmla="*/ 3916643 w 4546203"/>
                  <a:gd name="connsiteY2235" fmla="*/ 2155706 h 5092591"/>
                  <a:gd name="connsiteX2236" fmla="*/ 3782135 w 4546203"/>
                  <a:gd name="connsiteY2236" fmla="*/ 2187940 h 5092591"/>
                  <a:gd name="connsiteX2237" fmla="*/ 3821533 w 4546203"/>
                  <a:gd name="connsiteY2237" fmla="*/ 2467700 h 5092591"/>
                  <a:gd name="connsiteX2238" fmla="*/ 3659964 w 4546203"/>
                  <a:gd name="connsiteY2238" fmla="*/ 2476455 h 5092591"/>
                  <a:gd name="connsiteX2239" fmla="*/ 3659964 w 4546203"/>
                  <a:gd name="connsiteY2239" fmla="*/ 2634442 h 5092591"/>
                  <a:gd name="connsiteX2240" fmla="*/ 3698565 w 4546203"/>
                  <a:gd name="connsiteY2240" fmla="*/ 2637228 h 5092591"/>
                  <a:gd name="connsiteX2241" fmla="*/ 3801635 w 4546203"/>
                  <a:gd name="connsiteY2241" fmla="*/ 2643595 h 5092591"/>
                  <a:gd name="connsiteX2242" fmla="*/ 3811584 w 4546203"/>
                  <a:gd name="connsiteY2242" fmla="*/ 2659911 h 5092591"/>
                  <a:gd name="connsiteX2243" fmla="*/ 3656780 w 4546203"/>
                  <a:gd name="connsiteY2243" fmla="*/ 2649564 h 5092591"/>
                  <a:gd name="connsiteX2244" fmla="*/ 3653995 w 4546203"/>
                  <a:gd name="connsiteY2244" fmla="*/ 2694533 h 5092591"/>
                  <a:gd name="connsiteX2245" fmla="*/ 3808002 w 4546203"/>
                  <a:gd name="connsiteY2245" fmla="*/ 2726767 h 5092591"/>
                  <a:gd name="connsiteX2246" fmla="*/ 3828696 w 4546203"/>
                  <a:gd name="connsiteY2246" fmla="*/ 2761389 h 5092591"/>
                  <a:gd name="connsiteX2247" fmla="*/ 3946887 w 4546203"/>
                  <a:gd name="connsiteY2247" fmla="*/ 2863662 h 5092591"/>
                  <a:gd name="connsiteX2248" fmla="*/ 4050753 w 4546203"/>
                  <a:gd name="connsiteY2248" fmla="*/ 3351949 h 5092591"/>
                  <a:gd name="connsiteX2249" fmla="*/ 3941316 w 4546203"/>
                  <a:gd name="connsiteY2249" fmla="*/ 3603853 h 5092591"/>
                  <a:gd name="connsiteX2250" fmla="*/ 3947683 w 4546203"/>
                  <a:gd name="connsiteY2250" fmla="*/ 3623751 h 5092591"/>
                  <a:gd name="connsiteX2251" fmla="*/ 4024886 w 4546203"/>
                  <a:gd name="connsiteY2251" fmla="*/ 3494018 h 5092591"/>
                  <a:gd name="connsiteX2252" fmla="*/ 4094130 w 4546203"/>
                  <a:gd name="connsiteY2252" fmla="*/ 3531824 h 5092591"/>
                  <a:gd name="connsiteX2253" fmla="*/ 4009366 w 4546203"/>
                  <a:gd name="connsiteY2253" fmla="*/ 3674688 h 5092591"/>
                  <a:gd name="connsiteX2254" fmla="*/ 4028069 w 4546203"/>
                  <a:gd name="connsiteY2254" fmla="*/ 3687025 h 5092591"/>
                  <a:gd name="connsiteX2255" fmla="*/ 4110446 w 4546203"/>
                  <a:gd name="connsiteY2255" fmla="*/ 3549732 h 5092591"/>
                  <a:gd name="connsiteX2256" fmla="*/ 4177700 w 4546203"/>
                  <a:gd name="connsiteY2256" fmla="*/ 3586741 h 5092591"/>
                  <a:gd name="connsiteX2257" fmla="*/ 4089752 w 4546203"/>
                  <a:gd name="connsiteY2257" fmla="*/ 3734381 h 5092591"/>
                  <a:gd name="connsiteX2258" fmla="*/ 4109650 w 4546203"/>
                  <a:gd name="connsiteY2258" fmla="*/ 3748309 h 5092591"/>
                  <a:gd name="connsiteX2259" fmla="*/ 4195608 w 4546203"/>
                  <a:gd name="connsiteY2259" fmla="*/ 3605445 h 5092591"/>
                  <a:gd name="connsiteX2260" fmla="*/ 4261270 w 4546203"/>
                  <a:gd name="connsiteY2260" fmla="*/ 3641658 h 5092591"/>
                  <a:gd name="connsiteX2261" fmla="*/ 4169343 w 4546203"/>
                  <a:gd name="connsiteY2261" fmla="*/ 3794472 h 5092591"/>
                  <a:gd name="connsiteX2262" fmla="*/ 4190434 w 4546203"/>
                  <a:gd name="connsiteY2262" fmla="*/ 3810390 h 5092591"/>
                  <a:gd name="connsiteX2263" fmla="*/ 4280769 w 4546203"/>
                  <a:gd name="connsiteY2263" fmla="*/ 3661954 h 5092591"/>
                  <a:gd name="connsiteX2264" fmla="*/ 4344442 w 4546203"/>
                  <a:gd name="connsiteY2264" fmla="*/ 3697372 h 5092591"/>
                  <a:gd name="connsiteX2265" fmla="*/ 4247739 w 4546203"/>
                  <a:gd name="connsiteY2265" fmla="*/ 3856155 h 5092591"/>
                  <a:gd name="connsiteX2266" fmla="*/ 4270422 w 4546203"/>
                  <a:gd name="connsiteY2266" fmla="*/ 3874460 h 5092591"/>
                  <a:gd name="connsiteX2267" fmla="*/ 4283157 w 4546203"/>
                  <a:gd name="connsiteY2267" fmla="*/ 3858542 h 5092591"/>
                  <a:gd name="connsiteX2268" fmla="*/ 4376278 w 4546203"/>
                  <a:gd name="connsiteY2268" fmla="*/ 3752289 h 5092591"/>
                  <a:gd name="connsiteX2269" fmla="*/ 4418461 w 4546203"/>
                  <a:gd name="connsiteY2269" fmla="*/ 3723239 h 5092591"/>
                  <a:gd name="connsiteX2270" fmla="*/ 4443531 w 4546203"/>
                  <a:gd name="connsiteY2270" fmla="*/ 3737963 h 5092591"/>
                  <a:gd name="connsiteX2271" fmla="*/ 4439950 w 4546203"/>
                  <a:gd name="connsiteY2271" fmla="*/ 3780942 h 5092591"/>
                  <a:gd name="connsiteX2272" fmla="*/ 4384635 w 4546203"/>
                  <a:gd name="connsiteY2272" fmla="*/ 3923408 h 5092591"/>
                  <a:gd name="connsiteX2273" fmla="*/ 4394186 w 4546203"/>
                  <a:gd name="connsiteY2273" fmla="*/ 3976336 h 5092591"/>
                  <a:gd name="connsiteX2274" fmla="*/ 4527897 w 4546203"/>
                  <a:gd name="connsiteY2274" fmla="*/ 4092140 h 5092591"/>
                  <a:gd name="connsiteX2275" fmla="*/ 4546203 w 4546203"/>
                  <a:gd name="connsiteY2275" fmla="*/ 4104079 h 5092591"/>
                  <a:gd name="connsiteX2276" fmla="*/ 4546203 w 4546203"/>
                  <a:gd name="connsiteY2276" fmla="*/ 4112038 h 5092591"/>
                  <a:gd name="connsiteX2277" fmla="*/ 4531479 w 4546203"/>
                  <a:gd name="connsiteY2277" fmla="*/ 4123181 h 5092591"/>
                  <a:gd name="connsiteX2278" fmla="*/ 4330513 w 4546203"/>
                  <a:gd name="connsiteY2278" fmla="*/ 4014142 h 5092591"/>
                  <a:gd name="connsiteX2279" fmla="*/ 4317381 w 4546203"/>
                  <a:gd name="connsiteY2279" fmla="*/ 4029662 h 5092591"/>
                  <a:gd name="connsiteX2280" fmla="*/ 4198393 w 4546203"/>
                  <a:gd name="connsiteY2280" fmla="*/ 4143078 h 5092591"/>
                  <a:gd name="connsiteX2281" fmla="*/ 4140690 w 4546203"/>
                  <a:gd name="connsiteY2281" fmla="*/ 4156608 h 5092591"/>
                  <a:gd name="connsiteX2282" fmla="*/ 4142282 w 4546203"/>
                  <a:gd name="connsiteY2282" fmla="*/ 4099303 h 5092591"/>
                  <a:gd name="connsiteX2283" fmla="*/ 4201577 w 4546203"/>
                  <a:gd name="connsiteY2283" fmla="*/ 3984693 h 5092591"/>
                  <a:gd name="connsiteX2284" fmla="*/ 4222668 w 4546203"/>
                  <a:gd name="connsiteY2284" fmla="*/ 3950867 h 5092591"/>
                  <a:gd name="connsiteX2285" fmla="*/ 4197597 w 4546203"/>
                  <a:gd name="connsiteY2285" fmla="*/ 3935745 h 5092591"/>
                  <a:gd name="connsiteX2286" fmla="*/ 4084579 w 4546203"/>
                  <a:gd name="connsiteY2286" fmla="*/ 4079406 h 5092591"/>
                  <a:gd name="connsiteX2287" fmla="*/ 4028865 w 4546203"/>
                  <a:gd name="connsiteY2287" fmla="*/ 4032447 h 5092591"/>
                  <a:gd name="connsiteX2288" fmla="*/ 4134323 w 4546203"/>
                  <a:gd name="connsiteY2288" fmla="*/ 3897940 h 5092591"/>
                  <a:gd name="connsiteX2289" fmla="*/ 4112037 w 4546203"/>
                  <a:gd name="connsiteY2289" fmla="*/ 3884011 h 5092591"/>
                  <a:gd name="connsiteX2290" fmla="*/ 4002999 w 4546203"/>
                  <a:gd name="connsiteY2290" fmla="*/ 4021703 h 5092591"/>
                  <a:gd name="connsiteX2291" fmla="*/ 3946091 w 4546203"/>
                  <a:gd name="connsiteY2291" fmla="*/ 3973152 h 5092591"/>
                  <a:gd name="connsiteX2292" fmla="*/ 4047967 w 4546203"/>
                  <a:gd name="connsiteY2292" fmla="*/ 3844216 h 5092591"/>
                  <a:gd name="connsiteX2293" fmla="*/ 4027274 w 4546203"/>
                  <a:gd name="connsiteY2293" fmla="*/ 3831482 h 5092591"/>
                  <a:gd name="connsiteX2294" fmla="*/ 3921816 w 4546203"/>
                  <a:gd name="connsiteY2294" fmla="*/ 3963204 h 5092591"/>
                  <a:gd name="connsiteX2295" fmla="*/ 3863715 w 4546203"/>
                  <a:gd name="connsiteY2295" fmla="*/ 3913062 h 5092591"/>
                  <a:gd name="connsiteX2296" fmla="*/ 3962010 w 4546203"/>
                  <a:gd name="connsiteY2296" fmla="*/ 3788901 h 5092591"/>
                  <a:gd name="connsiteX2297" fmla="*/ 3943306 w 4546203"/>
                  <a:gd name="connsiteY2297" fmla="*/ 3776962 h 5092591"/>
                  <a:gd name="connsiteX2298" fmla="*/ 3841430 w 4546203"/>
                  <a:gd name="connsiteY2298" fmla="*/ 3903909 h 5092591"/>
                  <a:gd name="connsiteX2299" fmla="*/ 3781737 w 4546203"/>
                  <a:gd name="connsiteY2299" fmla="*/ 3852175 h 5092591"/>
                  <a:gd name="connsiteX2300" fmla="*/ 3876450 w 4546203"/>
                  <a:gd name="connsiteY2300" fmla="*/ 3733585 h 5092591"/>
                  <a:gd name="connsiteX2301" fmla="*/ 3858940 w 4546203"/>
                  <a:gd name="connsiteY2301" fmla="*/ 3723239 h 5092591"/>
                  <a:gd name="connsiteX2302" fmla="*/ 3761044 w 4546203"/>
                  <a:gd name="connsiteY2302" fmla="*/ 3843818 h 5092591"/>
                  <a:gd name="connsiteX2303" fmla="*/ 3731993 w 4546203"/>
                  <a:gd name="connsiteY2303" fmla="*/ 3819145 h 5092591"/>
                  <a:gd name="connsiteX2304" fmla="*/ 3718463 w 4546203"/>
                  <a:gd name="connsiteY2304" fmla="*/ 3815166 h 5092591"/>
                  <a:gd name="connsiteX2305" fmla="*/ 3647229 w 4546203"/>
                  <a:gd name="connsiteY2305" fmla="*/ 3850981 h 5092591"/>
                  <a:gd name="connsiteX2306" fmla="*/ 3770197 w 4546203"/>
                  <a:gd name="connsiteY2306" fmla="*/ 3967979 h 5092591"/>
                  <a:gd name="connsiteX2307" fmla="*/ 3714086 w 4546203"/>
                  <a:gd name="connsiteY2307" fmla="*/ 4010560 h 5092591"/>
                  <a:gd name="connsiteX2308" fmla="*/ 3734381 w 4546203"/>
                  <a:gd name="connsiteY2308" fmla="*/ 4029662 h 5092591"/>
                  <a:gd name="connsiteX2309" fmla="*/ 3783329 w 4546203"/>
                  <a:gd name="connsiteY2309" fmla="*/ 3980316 h 5092591"/>
                  <a:gd name="connsiteX2310" fmla="*/ 3802431 w 4546203"/>
                  <a:gd name="connsiteY2310" fmla="*/ 4001009 h 5092591"/>
                  <a:gd name="connsiteX2311" fmla="*/ 3774574 w 4546203"/>
                  <a:gd name="connsiteY2311" fmla="*/ 4031651 h 5092591"/>
                  <a:gd name="connsiteX2312" fmla="*/ 3806410 w 4546203"/>
                  <a:gd name="connsiteY2312" fmla="*/ 4051549 h 5092591"/>
                  <a:gd name="connsiteX2313" fmla="*/ 3770197 w 4546203"/>
                  <a:gd name="connsiteY2313" fmla="*/ 4089355 h 5092591"/>
                  <a:gd name="connsiteX2314" fmla="*/ 3840236 w 4546203"/>
                  <a:gd name="connsiteY2314" fmla="*/ 4149445 h 5092591"/>
                  <a:gd name="connsiteX2315" fmla="*/ 3804819 w 4546203"/>
                  <a:gd name="connsiteY2315" fmla="*/ 4180087 h 5092591"/>
                  <a:gd name="connsiteX2316" fmla="*/ 3884011 w 4546203"/>
                  <a:gd name="connsiteY2316" fmla="*/ 4264851 h 5092591"/>
                  <a:gd name="connsiteX2317" fmla="*/ 3816359 w 4546203"/>
                  <a:gd name="connsiteY2317" fmla="*/ 4326136 h 5092591"/>
                  <a:gd name="connsiteX2318" fmla="*/ 3741146 w 4546203"/>
                  <a:gd name="connsiteY2318" fmla="*/ 4239382 h 5092591"/>
                  <a:gd name="connsiteX2319" fmla="*/ 3706127 w 4546203"/>
                  <a:gd name="connsiteY2319" fmla="*/ 4267637 h 5092591"/>
                  <a:gd name="connsiteX2320" fmla="*/ 3648025 w 4546203"/>
                  <a:gd name="connsiteY2320" fmla="*/ 4199189 h 5092591"/>
                  <a:gd name="connsiteX2321" fmla="*/ 3619373 w 4546203"/>
                  <a:gd name="connsiteY2321" fmla="*/ 4220679 h 5092591"/>
                  <a:gd name="connsiteX2322" fmla="*/ 3595098 w 4546203"/>
                  <a:gd name="connsiteY2322" fmla="*/ 4193220 h 5092591"/>
                  <a:gd name="connsiteX2323" fmla="*/ 3566445 w 4546203"/>
                  <a:gd name="connsiteY2323" fmla="*/ 4214311 h 5092591"/>
                  <a:gd name="connsiteX2324" fmla="*/ 3351551 w 4546203"/>
                  <a:gd name="connsiteY2324" fmla="*/ 3937735 h 5092591"/>
                  <a:gd name="connsiteX2325" fmla="*/ 3297828 w 4546203"/>
                  <a:gd name="connsiteY2325" fmla="*/ 3978326 h 5092591"/>
                  <a:gd name="connsiteX2326" fmla="*/ 3314940 w 4546203"/>
                  <a:gd name="connsiteY2326" fmla="*/ 4004591 h 5092591"/>
                  <a:gd name="connsiteX2327" fmla="*/ 3278726 w 4546203"/>
                  <a:gd name="connsiteY2327" fmla="*/ 4031651 h 5092591"/>
                  <a:gd name="connsiteX2328" fmla="*/ 3307379 w 4546203"/>
                  <a:gd name="connsiteY2328" fmla="*/ 4075824 h 5092591"/>
                  <a:gd name="connsiteX2329" fmla="*/ 3182422 w 4546203"/>
                  <a:gd name="connsiteY2329" fmla="*/ 4153425 h 5092591"/>
                  <a:gd name="connsiteX2330" fmla="*/ 3155759 w 4546203"/>
                  <a:gd name="connsiteY2330" fmla="*/ 4107660 h 5092591"/>
                  <a:gd name="connsiteX2331" fmla="*/ 3111188 w 4546203"/>
                  <a:gd name="connsiteY2331" fmla="*/ 4131140 h 5092591"/>
                  <a:gd name="connsiteX2332" fmla="*/ 3043537 w 4546203"/>
                  <a:gd name="connsiteY2332" fmla="*/ 4004193 h 5092591"/>
                  <a:gd name="connsiteX2333" fmla="*/ 2986629 w 4546203"/>
                  <a:gd name="connsiteY2333" fmla="*/ 4033641 h 5092591"/>
                  <a:gd name="connsiteX2334" fmla="*/ 3196350 w 4546203"/>
                  <a:gd name="connsiteY2334" fmla="*/ 4470990 h 5092591"/>
                  <a:gd name="connsiteX2335" fmla="*/ 3162524 w 4546203"/>
                  <a:gd name="connsiteY2335" fmla="*/ 4486908 h 5092591"/>
                  <a:gd name="connsiteX2336" fmla="*/ 3151779 w 4546203"/>
                  <a:gd name="connsiteY2336" fmla="*/ 4487307 h 5092591"/>
                  <a:gd name="connsiteX2337" fmla="*/ 3131882 w 4546203"/>
                  <a:gd name="connsiteY2337" fmla="*/ 4486113 h 5092591"/>
                  <a:gd name="connsiteX2338" fmla="*/ 2883958 w 4546203"/>
                  <a:gd name="connsiteY2338" fmla="*/ 4577244 h 5092591"/>
                  <a:gd name="connsiteX2339" fmla="*/ 2870029 w 4546203"/>
                  <a:gd name="connsiteY2339" fmla="*/ 4583213 h 5092591"/>
                  <a:gd name="connsiteX2340" fmla="*/ 2831428 w 4546203"/>
                  <a:gd name="connsiteY2340" fmla="*/ 4607488 h 5092591"/>
                  <a:gd name="connsiteX2341" fmla="*/ 2739103 w 4546203"/>
                  <a:gd name="connsiteY2341" fmla="*/ 4264851 h 5092591"/>
                  <a:gd name="connsiteX2342" fmla="*/ 2715624 w 4546203"/>
                  <a:gd name="connsiteY2342" fmla="*/ 4271616 h 5092591"/>
                  <a:gd name="connsiteX2343" fmla="*/ 2727563 w 4546203"/>
                  <a:gd name="connsiteY2343" fmla="*/ 4323748 h 5092591"/>
                  <a:gd name="connsiteX2344" fmla="*/ 2539729 w 4546203"/>
                  <a:gd name="connsiteY2344" fmla="*/ 4360758 h 5092591"/>
                  <a:gd name="connsiteX2345" fmla="*/ 2530576 w 4546203"/>
                  <a:gd name="connsiteY2345" fmla="*/ 4308228 h 5092591"/>
                  <a:gd name="connsiteX2346" fmla="*/ 2465710 w 4546203"/>
                  <a:gd name="connsiteY2346" fmla="*/ 4314993 h 5092591"/>
                  <a:gd name="connsiteX2347" fmla="*/ 2462129 w 4546203"/>
                  <a:gd name="connsiteY2347" fmla="*/ 4289524 h 5092591"/>
                  <a:gd name="connsiteX2348" fmla="*/ 2433476 w 4546203"/>
                  <a:gd name="connsiteY2348" fmla="*/ 4018519 h 5092591"/>
                  <a:gd name="connsiteX2349" fmla="*/ 2413181 w 4546203"/>
                  <a:gd name="connsiteY2349" fmla="*/ 4009366 h 5092591"/>
                  <a:gd name="connsiteX2350" fmla="*/ 2503118 w 4546203"/>
                  <a:gd name="connsiteY2350" fmla="*/ 4975594 h 5092591"/>
                  <a:gd name="connsiteX2351" fmla="*/ 2474465 w 4546203"/>
                  <a:gd name="connsiteY2351" fmla="*/ 4980767 h 5092591"/>
                  <a:gd name="connsiteX2352" fmla="*/ 2479241 w 4546203"/>
                  <a:gd name="connsiteY2352" fmla="*/ 5049612 h 5092591"/>
                  <a:gd name="connsiteX2353" fmla="*/ 2449792 w 4546203"/>
                  <a:gd name="connsiteY2353" fmla="*/ 5054388 h 5092591"/>
                  <a:gd name="connsiteX2354" fmla="*/ 2449792 w 4546203"/>
                  <a:gd name="connsiteY2354" fmla="*/ 5085428 h 5092591"/>
                  <a:gd name="connsiteX2355" fmla="*/ 2370202 w 4546203"/>
                  <a:gd name="connsiteY2355" fmla="*/ 5092591 h 5092591"/>
                  <a:gd name="connsiteX2356" fmla="*/ 2262755 w 4546203"/>
                  <a:gd name="connsiteY2356" fmla="*/ 5092591 h 5092591"/>
                  <a:gd name="connsiteX2357" fmla="*/ 2262755 w 4546203"/>
                  <a:gd name="connsiteY2357" fmla="*/ 5059561 h 5092591"/>
                  <a:gd name="connsiteX2358" fmla="*/ 2203062 w 4546203"/>
                  <a:gd name="connsiteY2358" fmla="*/ 5059561 h 5092591"/>
                  <a:gd name="connsiteX2359" fmla="*/ 2203062 w 4546203"/>
                  <a:gd name="connsiteY2359" fmla="*/ 5092591 h 5092591"/>
                  <a:gd name="connsiteX2360" fmla="*/ 2179185 w 4546203"/>
                  <a:gd name="connsiteY2360" fmla="*/ 5092591 h 5092591"/>
                  <a:gd name="connsiteX2361" fmla="*/ 2149736 w 4546203"/>
                  <a:gd name="connsiteY2361" fmla="*/ 5089408 h 5092591"/>
                  <a:gd name="connsiteX2362" fmla="*/ 2016422 w 4546203"/>
                  <a:gd name="connsiteY2362" fmla="*/ 5079857 h 5092591"/>
                  <a:gd name="connsiteX2363" fmla="*/ 2000504 w 4546203"/>
                  <a:gd name="connsiteY2363" fmla="*/ 5042847 h 5092591"/>
                  <a:gd name="connsiteX2364" fmla="*/ 2007270 w 4546203"/>
                  <a:gd name="connsiteY2364" fmla="*/ 4974399 h 5092591"/>
                  <a:gd name="connsiteX2365" fmla="*/ 1974637 w 4546203"/>
                  <a:gd name="connsiteY2365" fmla="*/ 4967634 h 5092591"/>
                  <a:gd name="connsiteX2366" fmla="*/ 2062187 w 4546203"/>
                  <a:gd name="connsiteY2366" fmla="*/ 4255300 h 5092591"/>
                  <a:gd name="connsiteX2367" fmla="*/ 1978219 w 4546203"/>
                  <a:gd name="connsiteY2367" fmla="*/ 4243362 h 5092591"/>
                  <a:gd name="connsiteX2368" fmla="*/ 1913353 w 4546203"/>
                  <a:gd name="connsiteY2368" fmla="*/ 4615845 h 5092591"/>
                  <a:gd name="connsiteX2369" fmla="*/ 1880721 w 4546203"/>
                  <a:gd name="connsiteY2369" fmla="*/ 4611467 h 5092591"/>
                  <a:gd name="connsiteX2370" fmla="*/ 1870374 w 4546203"/>
                  <a:gd name="connsiteY2370" fmla="*/ 4659620 h 5092591"/>
                  <a:gd name="connsiteX2371" fmla="*/ 1838538 w 4546203"/>
                  <a:gd name="connsiteY2371" fmla="*/ 4655242 h 5092591"/>
                  <a:gd name="connsiteX2372" fmla="*/ 1829783 w 4546203"/>
                  <a:gd name="connsiteY2372" fmla="*/ 4677925 h 5092591"/>
                  <a:gd name="connsiteX2373" fmla="*/ 1640756 w 4546203"/>
                  <a:gd name="connsiteY2373" fmla="*/ 4629375 h 5092591"/>
                  <a:gd name="connsiteX2374" fmla="*/ 1645929 w 4546203"/>
                  <a:gd name="connsiteY2374" fmla="*/ 4605498 h 5092591"/>
                  <a:gd name="connsiteX2375" fmla="*/ 1568329 w 4546203"/>
                  <a:gd name="connsiteY2375" fmla="*/ 4580029 h 5092591"/>
                  <a:gd name="connsiteX2376" fmla="*/ 1558380 w 4546203"/>
                  <a:gd name="connsiteY2376" fmla="*/ 4602713 h 5092591"/>
                  <a:gd name="connsiteX2377" fmla="*/ 1375720 w 4546203"/>
                  <a:gd name="connsiteY2377" fmla="*/ 4529887 h 5092591"/>
                  <a:gd name="connsiteX2378" fmla="*/ 1384475 w 4546203"/>
                  <a:gd name="connsiteY2378" fmla="*/ 4508000 h 5092591"/>
                  <a:gd name="connsiteX2379" fmla="*/ 1368557 w 4546203"/>
                  <a:gd name="connsiteY2379" fmla="*/ 4497255 h 5092591"/>
                  <a:gd name="connsiteX2380" fmla="*/ 1388454 w 4546203"/>
                  <a:gd name="connsiteY2380" fmla="*/ 4453082 h 5092591"/>
                  <a:gd name="connsiteX2381" fmla="*/ 1354628 w 4546203"/>
                  <a:gd name="connsiteY2381" fmla="*/ 4435573 h 5092591"/>
                  <a:gd name="connsiteX2382" fmla="*/ 1595389 w 4546203"/>
                  <a:gd name="connsiteY2382" fmla="*/ 3941714 h 5092591"/>
                  <a:gd name="connsiteX2383" fmla="*/ 1583849 w 4546203"/>
                  <a:gd name="connsiteY2383" fmla="*/ 3929378 h 5092591"/>
                  <a:gd name="connsiteX2384" fmla="*/ 1652694 w 4546203"/>
                  <a:gd name="connsiteY2384" fmla="*/ 3790493 h 5092591"/>
                  <a:gd name="connsiteX2385" fmla="*/ 1644337 w 4546203"/>
                  <a:gd name="connsiteY2385" fmla="*/ 3786513 h 5092591"/>
                  <a:gd name="connsiteX2386" fmla="*/ 1573104 w 4546203"/>
                  <a:gd name="connsiteY2386" fmla="*/ 3925398 h 5092591"/>
                  <a:gd name="connsiteX2387" fmla="*/ 1564349 w 4546203"/>
                  <a:gd name="connsiteY2387" fmla="*/ 3907092 h 5092591"/>
                  <a:gd name="connsiteX2388" fmla="*/ 1631205 w 4546203"/>
                  <a:gd name="connsiteY2388" fmla="*/ 3779350 h 5092591"/>
                  <a:gd name="connsiteX2389" fmla="*/ 1582655 w 4546203"/>
                  <a:gd name="connsiteY2389" fmla="*/ 3753483 h 5092591"/>
                  <a:gd name="connsiteX2390" fmla="*/ 1567135 w 4546203"/>
                  <a:gd name="connsiteY2390" fmla="*/ 3792482 h 5092591"/>
                  <a:gd name="connsiteX2391" fmla="*/ 1564349 w 4546203"/>
                  <a:gd name="connsiteY2391" fmla="*/ 3802829 h 5092591"/>
                  <a:gd name="connsiteX2392" fmla="*/ 1578277 w 4546203"/>
                  <a:gd name="connsiteY2392" fmla="*/ 3812380 h 5092591"/>
                  <a:gd name="connsiteX2393" fmla="*/ 1564349 w 4546203"/>
                  <a:gd name="connsiteY2393" fmla="*/ 3837053 h 5092591"/>
                  <a:gd name="connsiteX2394" fmla="*/ 1540472 w 4546203"/>
                  <a:gd name="connsiteY2394" fmla="*/ 3832277 h 5092591"/>
                  <a:gd name="connsiteX2395" fmla="*/ 1538880 w 4546203"/>
                  <a:gd name="connsiteY2395" fmla="*/ 3838645 h 5092591"/>
                  <a:gd name="connsiteX2396" fmla="*/ 1565145 w 4546203"/>
                  <a:gd name="connsiteY2396" fmla="*/ 3856155 h 5092591"/>
                  <a:gd name="connsiteX2397" fmla="*/ 1550421 w 4546203"/>
                  <a:gd name="connsiteY2397" fmla="*/ 3882419 h 5092591"/>
                  <a:gd name="connsiteX2398" fmla="*/ 1529329 w 4546203"/>
                  <a:gd name="connsiteY2398" fmla="*/ 3871277 h 5092591"/>
                  <a:gd name="connsiteX2399" fmla="*/ 1519380 w 4546203"/>
                  <a:gd name="connsiteY2399" fmla="*/ 3872471 h 5092591"/>
                  <a:gd name="connsiteX2400" fmla="*/ 1523758 w 4546203"/>
                  <a:gd name="connsiteY2400" fmla="*/ 3881623 h 5092591"/>
                  <a:gd name="connsiteX2401" fmla="*/ 1553604 w 4546203"/>
                  <a:gd name="connsiteY2401" fmla="*/ 3898736 h 5092591"/>
                  <a:gd name="connsiteX2402" fmla="*/ 1538482 w 4546203"/>
                  <a:gd name="connsiteY2402" fmla="*/ 3926592 h 5092591"/>
                  <a:gd name="connsiteX2403" fmla="*/ 1512217 w 4546203"/>
                  <a:gd name="connsiteY2403" fmla="*/ 3912664 h 5092591"/>
                  <a:gd name="connsiteX2404" fmla="*/ 1497493 w 4546203"/>
                  <a:gd name="connsiteY2404" fmla="*/ 3911868 h 5092591"/>
                  <a:gd name="connsiteX2405" fmla="*/ 1505850 w 4546203"/>
                  <a:gd name="connsiteY2405" fmla="*/ 3922613 h 5092591"/>
                  <a:gd name="connsiteX2406" fmla="*/ 1541666 w 4546203"/>
                  <a:gd name="connsiteY2406" fmla="*/ 3943306 h 5092591"/>
                  <a:gd name="connsiteX2407" fmla="*/ 1526544 w 4546203"/>
                  <a:gd name="connsiteY2407" fmla="*/ 3970765 h 5092591"/>
                  <a:gd name="connsiteX2408" fmla="*/ 1487544 w 4546203"/>
                  <a:gd name="connsiteY2408" fmla="*/ 3949673 h 5092591"/>
                  <a:gd name="connsiteX2409" fmla="*/ 1475606 w 4546203"/>
                  <a:gd name="connsiteY2409" fmla="*/ 3950071 h 5092591"/>
                  <a:gd name="connsiteX2410" fmla="*/ 1481973 w 4546203"/>
                  <a:gd name="connsiteY2410" fmla="*/ 3960020 h 5092591"/>
                  <a:gd name="connsiteX2411" fmla="*/ 1530125 w 4546203"/>
                  <a:gd name="connsiteY2411" fmla="*/ 3987081 h 5092591"/>
                  <a:gd name="connsiteX2412" fmla="*/ 1515799 w 4546203"/>
                  <a:gd name="connsiteY2412" fmla="*/ 4014142 h 5092591"/>
                  <a:gd name="connsiteX2413" fmla="*/ 1451729 w 4546203"/>
                  <a:gd name="connsiteY2413" fmla="*/ 3994244 h 5092591"/>
                  <a:gd name="connsiteX2414" fmla="*/ 1519380 w 4546203"/>
                  <a:gd name="connsiteY2414" fmla="*/ 4031651 h 5092591"/>
                  <a:gd name="connsiteX2415" fmla="*/ 1504656 w 4546203"/>
                  <a:gd name="connsiteY2415" fmla="*/ 4059508 h 5092591"/>
                  <a:gd name="connsiteX2416" fmla="*/ 1446157 w 4546203"/>
                  <a:gd name="connsiteY2416" fmla="*/ 4028468 h 5092591"/>
                  <a:gd name="connsiteX2417" fmla="*/ 1431433 w 4546203"/>
                  <a:gd name="connsiteY2417" fmla="*/ 4027672 h 5092591"/>
                  <a:gd name="connsiteX2418" fmla="*/ 1440188 w 4546203"/>
                  <a:gd name="connsiteY2418" fmla="*/ 4038417 h 5092591"/>
                  <a:gd name="connsiteX2419" fmla="*/ 1509034 w 4546203"/>
                  <a:gd name="connsiteY2419" fmla="*/ 4076222 h 5092591"/>
                  <a:gd name="connsiteX2420" fmla="*/ 1495503 w 4546203"/>
                  <a:gd name="connsiteY2420" fmla="*/ 4103283 h 5092591"/>
                  <a:gd name="connsiteX2421" fmla="*/ 1384475 w 4546203"/>
                  <a:gd name="connsiteY2421" fmla="*/ 4064681 h 5092591"/>
                  <a:gd name="connsiteX2422" fmla="*/ 1355424 w 4546203"/>
                  <a:gd name="connsiteY2422" fmla="*/ 4111640 h 5092591"/>
                  <a:gd name="connsiteX2423" fmla="*/ 1235641 w 4546203"/>
                  <a:gd name="connsiteY2423" fmla="*/ 4034835 h 5092591"/>
                  <a:gd name="connsiteX2424" fmla="*/ 1080838 w 4546203"/>
                  <a:gd name="connsiteY2424" fmla="*/ 4255698 h 5092591"/>
                  <a:gd name="connsiteX2425" fmla="*/ 1045420 w 4546203"/>
                  <a:gd name="connsiteY2425" fmla="*/ 4231821 h 5092591"/>
                  <a:gd name="connsiteX2426" fmla="*/ 1017563 w 4546203"/>
                  <a:gd name="connsiteY2426" fmla="*/ 4268035 h 5092591"/>
                  <a:gd name="connsiteX2427" fmla="*/ 984533 w 4546203"/>
                  <a:gd name="connsiteY2427" fmla="*/ 4244556 h 5092591"/>
                  <a:gd name="connsiteX2428" fmla="*/ 964636 w 4546203"/>
                  <a:gd name="connsiteY2428" fmla="*/ 4266045 h 5092591"/>
                  <a:gd name="connsiteX2429" fmla="*/ 786353 w 4546203"/>
                  <a:gd name="connsiteY2429" fmla="*/ 4114425 h 5092591"/>
                  <a:gd name="connsiteX2430" fmla="*/ 804261 w 4546203"/>
                  <a:gd name="connsiteY2430" fmla="*/ 4092140 h 5092591"/>
                  <a:gd name="connsiteX2431" fmla="*/ 781180 w 4546203"/>
                  <a:gd name="connsiteY2431" fmla="*/ 4067467 h 5092591"/>
                  <a:gd name="connsiteX2432" fmla="*/ 812220 w 4546203"/>
                  <a:gd name="connsiteY2432" fmla="*/ 4034835 h 5092591"/>
                  <a:gd name="connsiteX2433" fmla="*/ 783965 w 4546203"/>
                  <a:gd name="connsiteY2433" fmla="*/ 4004988 h 5092591"/>
                  <a:gd name="connsiteX2434" fmla="*/ 1043430 w 4546203"/>
                  <a:gd name="connsiteY2434" fmla="*/ 3750697 h 5092591"/>
                  <a:gd name="connsiteX2435" fmla="*/ 1013584 w 4546203"/>
                  <a:gd name="connsiteY2435" fmla="*/ 3718065 h 5092591"/>
                  <a:gd name="connsiteX2436" fmla="*/ 1220917 w 4546203"/>
                  <a:gd name="connsiteY2436" fmla="*/ 3525059 h 5092591"/>
                  <a:gd name="connsiteX2437" fmla="*/ 1167989 w 4546203"/>
                  <a:gd name="connsiteY2437" fmla="*/ 3489243 h 5092591"/>
                  <a:gd name="connsiteX2438" fmla="*/ 1158040 w 4546203"/>
                  <a:gd name="connsiteY2438" fmla="*/ 3498396 h 5092591"/>
                  <a:gd name="connsiteX2439" fmla="*/ 1184305 w 4546203"/>
                  <a:gd name="connsiteY2439" fmla="*/ 3529834 h 5092591"/>
                  <a:gd name="connsiteX2440" fmla="*/ 1167989 w 4546203"/>
                  <a:gd name="connsiteY2440" fmla="*/ 3543762 h 5092591"/>
                  <a:gd name="connsiteX2441" fmla="*/ 1139734 w 4546203"/>
                  <a:gd name="connsiteY2441" fmla="*/ 3513120 h 5092591"/>
                  <a:gd name="connsiteX2442" fmla="*/ 1127000 w 4546203"/>
                  <a:gd name="connsiteY2442" fmla="*/ 3525059 h 5092591"/>
                  <a:gd name="connsiteX2443" fmla="*/ 1154061 w 4546203"/>
                  <a:gd name="connsiteY2443" fmla="*/ 3557293 h 5092591"/>
                  <a:gd name="connsiteX2444" fmla="*/ 1137745 w 4546203"/>
                  <a:gd name="connsiteY2444" fmla="*/ 3571221 h 5092591"/>
                  <a:gd name="connsiteX2445" fmla="*/ 1107898 w 4546203"/>
                  <a:gd name="connsiteY2445" fmla="*/ 3539783 h 5092591"/>
                  <a:gd name="connsiteX2446" fmla="*/ 1095562 w 4546203"/>
                  <a:gd name="connsiteY2446" fmla="*/ 3551721 h 5092591"/>
                  <a:gd name="connsiteX2447" fmla="*/ 1123418 w 4546203"/>
                  <a:gd name="connsiteY2447" fmla="*/ 3584751 h 5092591"/>
                  <a:gd name="connsiteX2448" fmla="*/ 1107102 w 4546203"/>
                  <a:gd name="connsiteY2448" fmla="*/ 3598680 h 5092591"/>
                  <a:gd name="connsiteX2449" fmla="*/ 1075266 w 4546203"/>
                  <a:gd name="connsiteY2449" fmla="*/ 3564854 h 5092591"/>
                  <a:gd name="connsiteX2450" fmla="*/ 1062930 w 4546203"/>
                  <a:gd name="connsiteY2450" fmla="*/ 3576792 h 5092591"/>
                  <a:gd name="connsiteX2451" fmla="*/ 1093174 w 4546203"/>
                  <a:gd name="connsiteY2451" fmla="*/ 3612210 h 5092591"/>
                  <a:gd name="connsiteX2452" fmla="*/ 1076858 w 4546203"/>
                  <a:gd name="connsiteY2452" fmla="*/ 3626536 h 5092591"/>
                  <a:gd name="connsiteX2453" fmla="*/ 1044624 w 4546203"/>
                  <a:gd name="connsiteY2453" fmla="*/ 3591118 h 5092591"/>
                  <a:gd name="connsiteX2454" fmla="*/ 1061338 w 4546203"/>
                  <a:gd name="connsiteY2454" fmla="*/ 3641658 h 5092591"/>
                  <a:gd name="connsiteX2455" fmla="*/ 1046614 w 4546203"/>
                  <a:gd name="connsiteY2455" fmla="*/ 3653995 h 5092591"/>
                  <a:gd name="connsiteX2456" fmla="*/ 1014379 w 4546203"/>
                  <a:gd name="connsiteY2456" fmla="*/ 3619373 h 5092591"/>
                  <a:gd name="connsiteX2457" fmla="*/ 1001247 w 4546203"/>
                  <a:gd name="connsiteY2457" fmla="*/ 3630118 h 5092591"/>
                  <a:gd name="connsiteX2458" fmla="*/ 1032685 w 4546203"/>
                  <a:gd name="connsiteY2458" fmla="*/ 3667923 h 5092591"/>
                  <a:gd name="connsiteX2459" fmla="*/ 1016767 w 4546203"/>
                  <a:gd name="connsiteY2459" fmla="*/ 3681056 h 5092591"/>
                  <a:gd name="connsiteX2460" fmla="*/ 972197 w 4546203"/>
                  <a:gd name="connsiteY2460" fmla="*/ 3659566 h 5092591"/>
                  <a:gd name="connsiteX2461" fmla="*/ 1002043 w 4546203"/>
                  <a:gd name="connsiteY2461" fmla="*/ 3694984 h 5092591"/>
                  <a:gd name="connsiteX2462" fmla="*/ 986125 w 4546203"/>
                  <a:gd name="connsiteY2462" fmla="*/ 3709708 h 5092591"/>
                  <a:gd name="connsiteX2463" fmla="*/ 952697 w 4546203"/>
                  <a:gd name="connsiteY2463" fmla="*/ 3673495 h 5092591"/>
                  <a:gd name="connsiteX2464" fmla="*/ 939565 w 4546203"/>
                  <a:gd name="connsiteY2464" fmla="*/ 3685035 h 5092591"/>
                  <a:gd name="connsiteX2465" fmla="*/ 971401 w 4546203"/>
                  <a:gd name="connsiteY2465" fmla="*/ 3722841 h 5092591"/>
                  <a:gd name="connsiteX2466" fmla="*/ 952299 w 4546203"/>
                  <a:gd name="connsiteY2466" fmla="*/ 3739953 h 5092591"/>
                  <a:gd name="connsiteX2467" fmla="*/ 912504 w 4546203"/>
                  <a:gd name="connsiteY2467" fmla="*/ 3694984 h 5092591"/>
                  <a:gd name="connsiteX2468" fmla="*/ 871117 w 4546203"/>
                  <a:gd name="connsiteY2468" fmla="*/ 3729208 h 5092591"/>
                  <a:gd name="connsiteX2469" fmla="*/ 754915 w 4546203"/>
                  <a:gd name="connsiteY2469" fmla="*/ 3575996 h 5092591"/>
                  <a:gd name="connsiteX2470" fmla="*/ 798690 w 4546203"/>
                  <a:gd name="connsiteY2470" fmla="*/ 3544956 h 5092591"/>
                  <a:gd name="connsiteX2471" fmla="*/ 763272 w 4546203"/>
                  <a:gd name="connsiteY2471" fmla="*/ 3489243 h 5092591"/>
                  <a:gd name="connsiteX2472" fmla="*/ 957472 w 4546203"/>
                  <a:gd name="connsiteY2472" fmla="*/ 3367470 h 5092591"/>
                  <a:gd name="connsiteX2473" fmla="*/ 882259 w 4546203"/>
                  <a:gd name="connsiteY2473" fmla="*/ 3233758 h 5092591"/>
                  <a:gd name="connsiteX2474" fmla="*/ 844852 w 4546203"/>
                  <a:gd name="connsiteY2474" fmla="*/ 3259227 h 5092591"/>
                  <a:gd name="connsiteX2475" fmla="*/ 810628 w 4546203"/>
                  <a:gd name="connsiteY2475" fmla="*/ 3286287 h 5092591"/>
                  <a:gd name="connsiteX2476" fmla="*/ 748150 w 4546203"/>
                  <a:gd name="connsiteY2476" fmla="*/ 3148596 h 5092591"/>
                  <a:gd name="connsiteX2477" fmla="*/ 698804 w 4546203"/>
                  <a:gd name="connsiteY2477" fmla="*/ 3167698 h 5092591"/>
                  <a:gd name="connsiteX2478" fmla="*/ 681294 w 4546203"/>
                  <a:gd name="connsiteY2478" fmla="*/ 3125515 h 5092591"/>
                  <a:gd name="connsiteX2479" fmla="*/ 640703 w 4546203"/>
                  <a:gd name="connsiteY2479" fmla="*/ 3139045 h 5092591"/>
                  <a:gd name="connsiteX2480" fmla="*/ 596928 w 4546203"/>
                  <a:gd name="connsiteY2480" fmla="*/ 2999364 h 5092591"/>
                  <a:gd name="connsiteX2481" fmla="*/ 637917 w 4546203"/>
                  <a:gd name="connsiteY2481" fmla="*/ 2987027 h 5092591"/>
                  <a:gd name="connsiteX2482" fmla="*/ 626774 w 4546203"/>
                  <a:gd name="connsiteY2482" fmla="*/ 2938079 h 5092591"/>
                  <a:gd name="connsiteX2483" fmla="*/ 765262 w 4546203"/>
                  <a:gd name="connsiteY2483" fmla="*/ 2904651 h 5092591"/>
                  <a:gd name="connsiteX2484" fmla="*/ 726262 w 4546203"/>
                  <a:gd name="connsiteY2484" fmla="*/ 2625289 h 5092591"/>
                  <a:gd name="connsiteX2485" fmla="*/ 883851 w 4546203"/>
                  <a:gd name="connsiteY2485" fmla="*/ 2616932 h 5092591"/>
                  <a:gd name="connsiteX2486" fmla="*/ 883851 w 4546203"/>
                  <a:gd name="connsiteY2486" fmla="*/ 2459343 h 5092591"/>
                  <a:gd name="connsiteX2487" fmla="*/ 850025 w 4546203"/>
                  <a:gd name="connsiteY2487" fmla="*/ 2456558 h 5092591"/>
                  <a:gd name="connsiteX2488" fmla="*/ 742976 w 4546203"/>
                  <a:gd name="connsiteY2488" fmla="*/ 2450190 h 5092591"/>
                  <a:gd name="connsiteX2489" fmla="*/ 731834 w 4546203"/>
                  <a:gd name="connsiteY2489" fmla="*/ 2433476 h 5092591"/>
                  <a:gd name="connsiteX2490" fmla="*/ 887035 w 4546203"/>
                  <a:gd name="connsiteY2490" fmla="*/ 2444221 h 5092591"/>
                  <a:gd name="connsiteX2491" fmla="*/ 889821 w 4546203"/>
                  <a:gd name="connsiteY2491" fmla="*/ 2399252 h 5092591"/>
                  <a:gd name="connsiteX2492" fmla="*/ 734619 w 4546203"/>
                  <a:gd name="connsiteY2492" fmla="*/ 2366620 h 5092591"/>
                  <a:gd name="connsiteX2493" fmla="*/ 718303 w 4546203"/>
                  <a:gd name="connsiteY2493" fmla="*/ 2333590 h 5092591"/>
                  <a:gd name="connsiteX2494" fmla="*/ 622397 w 4546203"/>
                  <a:gd name="connsiteY2494" fmla="*/ 2256786 h 5092591"/>
                  <a:gd name="connsiteX2495" fmla="*/ 485103 w 4546203"/>
                  <a:gd name="connsiteY2495" fmla="*/ 1785610 h 5092591"/>
                  <a:gd name="connsiteX2496" fmla="*/ 602101 w 4546203"/>
                  <a:gd name="connsiteY2496" fmla="*/ 1490728 h 5092591"/>
                  <a:gd name="connsiteX2497" fmla="*/ 596530 w 4546203"/>
                  <a:gd name="connsiteY2497" fmla="*/ 1469637 h 5092591"/>
                  <a:gd name="connsiteX2498" fmla="*/ 518929 w 4546203"/>
                  <a:gd name="connsiteY2498" fmla="*/ 1599767 h 5092591"/>
                  <a:gd name="connsiteX2499" fmla="*/ 449288 w 4546203"/>
                  <a:gd name="connsiteY2499" fmla="*/ 1562359 h 5092591"/>
                  <a:gd name="connsiteX2500" fmla="*/ 534052 w 4546203"/>
                  <a:gd name="connsiteY2500" fmla="*/ 1419893 h 5092591"/>
                  <a:gd name="connsiteX2501" fmla="*/ 515746 w 4546203"/>
                  <a:gd name="connsiteY2501" fmla="*/ 1406760 h 5092591"/>
                  <a:gd name="connsiteX2502" fmla="*/ 432972 w 4546203"/>
                  <a:gd name="connsiteY2502" fmla="*/ 1544452 h 5092591"/>
                  <a:gd name="connsiteX2503" fmla="*/ 365320 w 4546203"/>
                  <a:gd name="connsiteY2503" fmla="*/ 1507442 h 5092591"/>
                  <a:gd name="connsiteX2504" fmla="*/ 453665 w 4546203"/>
                  <a:gd name="connsiteY2504" fmla="*/ 1359802 h 5092591"/>
                  <a:gd name="connsiteX2505" fmla="*/ 433768 w 4546203"/>
                  <a:gd name="connsiteY2505" fmla="*/ 1345476 h 5092591"/>
                  <a:gd name="connsiteX2506" fmla="*/ 347412 w 4546203"/>
                  <a:gd name="connsiteY2506" fmla="*/ 1488340 h 5092591"/>
                  <a:gd name="connsiteX2507" fmla="*/ 281750 w 4546203"/>
                  <a:gd name="connsiteY2507" fmla="*/ 1452127 h 5092591"/>
                  <a:gd name="connsiteX2508" fmla="*/ 373677 w 4546203"/>
                  <a:gd name="connsiteY2508" fmla="*/ 1299313 h 5092591"/>
                  <a:gd name="connsiteX2509" fmla="*/ 352585 w 4546203"/>
                  <a:gd name="connsiteY2509" fmla="*/ 1283395 h 5092591"/>
                  <a:gd name="connsiteX2510" fmla="*/ 262250 w 4546203"/>
                  <a:gd name="connsiteY2510" fmla="*/ 1431831 h 5092591"/>
                  <a:gd name="connsiteX2511" fmla="*/ 198578 w 4546203"/>
                  <a:gd name="connsiteY2511" fmla="*/ 1396413 h 5092591"/>
                  <a:gd name="connsiteX2512" fmla="*/ 294882 w 4546203"/>
                  <a:gd name="connsiteY2512" fmla="*/ 1237631 h 5092591"/>
                  <a:gd name="connsiteX2513" fmla="*/ 272597 w 4546203"/>
                  <a:gd name="connsiteY2513" fmla="*/ 1220121 h 5092591"/>
                  <a:gd name="connsiteX2514" fmla="*/ 196190 w 4546203"/>
                  <a:gd name="connsiteY2514" fmla="*/ 1310854 h 5092591"/>
                  <a:gd name="connsiteX2515" fmla="*/ 132120 w 4546203"/>
                  <a:gd name="connsiteY2515" fmla="*/ 1366567 h 5092591"/>
                  <a:gd name="connsiteX2516" fmla="*/ 97100 w 4546203"/>
                  <a:gd name="connsiteY2516" fmla="*/ 1345476 h 5092591"/>
                  <a:gd name="connsiteX2517" fmla="*/ 98692 w 4546203"/>
                  <a:gd name="connsiteY2517" fmla="*/ 1331547 h 5092591"/>
                  <a:gd name="connsiteX2518" fmla="*/ 158385 w 4546203"/>
                  <a:gd name="connsiteY2518" fmla="*/ 1167989 h 5092591"/>
                  <a:gd name="connsiteX2519" fmla="*/ 149630 w 4546203"/>
                  <a:gd name="connsiteY2519" fmla="*/ 1118245 h 5092591"/>
                  <a:gd name="connsiteX2520" fmla="*/ 63672 w 4546203"/>
                  <a:gd name="connsiteY2520" fmla="*/ 1044226 h 5092591"/>
                  <a:gd name="connsiteX2521" fmla="*/ 0 w 4546203"/>
                  <a:gd name="connsiteY2521" fmla="*/ 990900 h 5092591"/>
                  <a:gd name="connsiteX2522" fmla="*/ 0 w 4546203"/>
                  <a:gd name="connsiteY2522" fmla="*/ 982941 h 5092591"/>
                  <a:gd name="connsiteX2523" fmla="*/ 14724 w 4546203"/>
                  <a:gd name="connsiteY2523" fmla="*/ 971401 h 5092591"/>
                  <a:gd name="connsiteX2524" fmla="*/ 215292 w 4546203"/>
                  <a:gd name="connsiteY2524" fmla="*/ 1080440 h 5092591"/>
                  <a:gd name="connsiteX2525" fmla="*/ 228424 w 4546203"/>
                  <a:gd name="connsiteY2525" fmla="*/ 1064919 h 5092591"/>
                  <a:gd name="connsiteX2526" fmla="*/ 344228 w 4546203"/>
                  <a:gd name="connsiteY2526" fmla="*/ 953891 h 5092591"/>
                  <a:gd name="connsiteX2527" fmla="*/ 386809 w 4546203"/>
                  <a:gd name="connsiteY2527" fmla="*/ 933993 h 5092591"/>
                  <a:gd name="connsiteX2528" fmla="*/ 411880 w 4546203"/>
                  <a:gd name="connsiteY2528" fmla="*/ 955085 h 5092591"/>
                  <a:gd name="connsiteX2529" fmla="*/ 402727 w 4546203"/>
                  <a:gd name="connsiteY2529" fmla="*/ 995278 h 5092591"/>
                  <a:gd name="connsiteX2530" fmla="*/ 333882 w 4546203"/>
                  <a:gd name="connsiteY2530" fmla="*/ 1125010 h 5092591"/>
                  <a:gd name="connsiteX2531" fmla="*/ 322739 w 4546203"/>
                  <a:gd name="connsiteY2531" fmla="*/ 1143714 h 5092591"/>
                  <a:gd name="connsiteX2532" fmla="*/ 347810 w 4546203"/>
                  <a:gd name="connsiteY2532" fmla="*/ 1158438 h 5092591"/>
                  <a:gd name="connsiteX2533" fmla="*/ 460828 w 4546203"/>
                  <a:gd name="connsiteY2533" fmla="*/ 1014777 h 5092591"/>
                  <a:gd name="connsiteX2534" fmla="*/ 516144 w 4546203"/>
                  <a:gd name="connsiteY2534" fmla="*/ 1061736 h 5092591"/>
                  <a:gd name="connsiteX2535" fmla="*/ 410686 w 4546203"/>
                  <a:gd name="connsiteY2535" fmla="*/ 1196642 h 5092591"/>
                  <a:gd name="connsiteX2536" fmla="*/ 433370 w 4546203"/>
                  <a:gd name="connsiteY2536" fmla="*/ 1210172 h 5092591"/>
                  <a:gd name="connsiteX2537" fmla="*/ 542408 w 4546203"/>
                  <a:gd name="connsiteY2537" fmla="*/ 1072481 h 5092591"/>
                  <a:gd name="connsiteX2538" fmla="*/ 599316 w 4546203"/>
                  <a:gd name="connsiteY2538" fmla="*/ 1121031 h 5092591"/>
                  <a:gd name="connsiteX2539" fmla="*/ 497838 w 4546203"/>
                  <a:gd name="connsiteY2539" fmla="*/ 1249967 h 5092591"/>
                  <a:gd name="connsiteX2540" fmla="*/ 518133 w 4546203"/>
                  <a:gd name="connsiteY2540" fmla="*/ 1263100 h 5092591"/>
                  <a:gd name="connsiteX2541" fmla="*/ 623591 w 4546203"/>
                  <a:gd name="connsiteY2541" fmla="*/ 1130979 h 5092591"/>
                  <a:gd name="connsiteX2542" fmla="*/ 681692 w 4546203"/>
                  <a:gd name="connsiteY2542" fmla="*/ 1181121 h 5092591"/>
                  <a:gd name="connsiteX2543" fmla="*/ 583398 w 4546203"/>
                  <a:gd name="connsiteY2543" fmla="*/ 1305283 h 5092591"/>
                  <a:gd name="connsiteX2544" fmla="*/ 602499 w 4546203"/>
                  <a:gd name="connsiteY2544" fmla="*/ 1316823 h 5092591"/>
                  <a:gd name="connsiteX2545" fmla="*/ 704375 w 4546203"/>
                  <a:gd name="connsiteY2545" fmla="*/ 1190274 h 5092591"/>
                  <a:gd name="connsiteX2546" fmla="*/ 764068 w 4546203"/>
                  <a:gd name="connsiteY2546" fmla="*/ 1242008 h 5092591"/>
                  <a:gd name="connsiteX2547" fmla="*/ 669355 w 4546203"/>
                  <a:gd name="connsiteY2547" fmla="*/ 1360598 h 5092591"/>
                  <a:gd name="connsiteX2548" fmla="*/ 686865 w 4546203"/>
                  <a:gd name="connsiteY2548" fmla="*/ 1370547 h 5092591"/>
                  <a:gd name="connsiteX2549" fmla="*/ 784363 w 4546203"/>
                  <a:gd name="connsiteY2549" fmla="*/ 1250365 h 5092591"/>
                  <a:gd name="connsiteX2550" fmla="*/ 814210 w 4546203"/>
                  <a:gd name="connsiteY2550" fmla="*/ 1275436 h 5092591"/>
                  <a:gd name="connsiteX2551" fmla="*/ 829332 w 4546203"/>
                  <a:gd name="connsiteY2551" fmla="*/ 1277426 h 5092591"/>
                  <a:gd name="connsiteX2552" fmla="*/ 898178 w 4546203"/>
                  <a:gd name="connsiteY2552" fmla="*/ 1243202 h 5092591"/>
                  <a:gd name="connsiteX2553" fmla="*/ 777598 w 4546203"/>
                  <a:gd name="connsiteY2553" fmla="*/ 1127796 h 5092591"/>
                  <a:gd name="connsiteX2554" fmla="*/ 829730 w 4546203"/>
                  <a:gd name="connsiteY2554" fmla="*/ 1082031 h 5092591"/>
                  <a:gd name="connsiteX2555" fmla="*/ 809434 w 4546203"/>
                  <a:gd name="connsiteY2555" fmla="*/ 1062930 h 5092591"/>
                  <a:gd name="connsiteX2556" fmla="*/ 762078 w 4546203"/>
                  <a:gd name="connsiteY2556" fmla="*/ 1111878 h 5092591"/>
                  <a:gd name="connsiteX2557" fmla="*/ 740589 w 4546203"/>
                  <a:gd name="connsiteY2557" fmla="*/ 1094368 h 5092591"/>
                  <a:gd name="connsiteX2558" fmla="*/ 768843 w 4546203"/>
                  <a:gd name="connsiteY2558" fmla="*/ 1064124 h 5092591"/>
                  <a:gd name="connsiteX2559" fmla="*/ 734619 w 4546203"/>
                  <a:gd name="connsiteY2559" fmla="*/ 1037859 h 5092591"/>
                  <a:gd name="connsiteX2560" fmla="*/ 778394 w 4546203"/>
                  <a:gd name="connsiteY2560" fmla="*/ 1009604 h 5092591"/>
                  <a:gd name="connsiteX2561" fmla="*/ 703181 w 4546203"/>
                  <a:gd name="connsiteY2561" fmla="*/ 943544 h 5092591"/>
                  <a:gd name="connsiteX2562" fmla="*/ 740589 w 4546203"/>
                  <a:gd name="connsiteY2562" fmla="*/ 914096 h 5092591"/>
                  <a:gd name="connsiteX2563" fmla="*/ 660998 w 4546203"/>
                  <a:gd name="connsiteY2563" fmla="*/ 828934 h 5092591"/>
                  <a:gd name="connsiteX2564" fmla="*/ 728650 w 4546203"/>
                  <a:gd name="connsiteY2564" fmla="*/ 767649 h 5092591"/>
                  <a:gd name="connsiteX2565" fmla="*/ 804261 w 4546203"/>
                  <a:gd name="connsiteY2565" fmla="*/ 854801 h 5092591"/>
                  <a:gd name="connsiteX2566" fmla="*/ 839281 w 4546203"/>
                  <a:gd name="connsiteY2566" fmla="*/ 826148 h 5092591"/>
                  <a:gd name="connsiteX2567" fmla="*/ 896984 w 4546203"/>
                  <a:gd name="connsiteY2567" fmla="*/ 894994 h 5092591"/>
                  <a:gd name="connsiteX2568" fmla="*/ 926034 w 4546203"/>
                  <a:gd name="connsiteY2568" fmla="*/ 873107 h 5092591"/>
                  <a:gd name="connsiteX2569" fmla="*/ 949911 w 4546203"/>
                  <a:gd name="connsiteY2569" fmla="*/ 900963 h 5092591"/>
                  <a:gd name="connsiteX2570" fmla="*/ 978962 w 4546203"/>
                  <a:gd name="connsiteY2570" fmla="*/ 879872 h 5092591"/>
                  <a:gd name="connsiteX2571" fmla="*/ 1193458 w 4546203"/>
                  <a:gd name="connsiteY2571" fmla="*/ 1156051 h 5092591"/>
                  <a:gd name="connsiteX2572" fmla="*/ 1247181 w 4546203"/>
                  <a:gd name="connsiteY2572" fmla="*/ 1115857 h 5092591"/>
                  <a:gd name="connsiteX2573" fmla="*/ 1230070 w 4546203"/>
                  <a:gd name="connsiteY2573" fmla="*/ 1089195 h 5092591"/>
                  <a:gd name="connsiteX2574" fmla="*/ 1266283 w 4546203"/>
                  <a:gd name="connsiteY2574" fmla="*/ 1062532 h 5092591"/>
                  <a:gd name="connsiteX2575" fmla="*/ 1237631 w 4546203"/>
                  <a:gd name="connsiteY2575" fmla="*/ 1017961 h 5092591"/>
                  <a:gd name="connsiteX2576" fmla="*/ 1362587 w 4546203"/>
                  <a:gd name="connsiteY2576" fmla="*/ 940758 h 5092591"/>
                  <a:gd name="connsiteX2577" fmla="*/ 1389250 w 4546203"/>
                  <a:gd name="connsiteY2577" fmla="*/ 986125 h 5092591"/>
                  <a:gd name="connsiteX2578" fmla="*/ 1433821 w 4546203"/>
                  <a:gd name="connsiteY2578" fmla="*/ 962646 h 5092591"/>
                  <a:gd name="connsiteX2579" fmla="*/ 1501473 w 4546203"/>
                  <a:gd name="connsiteY2579" fmla="*/ 1089195 h 5092591"/>
                  <a:gd name="connsiteX2580" fmla="*/ 1558380 w 4546203"/>
                  <a:gd name="connsiteY2580" fmla="*/ 1059746 h 5092591"/>
                  <a:gd name="connsiteX2581" fmla="*/ 1348659 w 4546203"/>
                  <a:gd name="connsiteY2581" fmla="*/ 622397 h 5092591"/>
                  <a:gd name="connsiteX2582" fmla="*/ 1384077 w 4546203"/>
                  <a:gd name="connsiteY2582" fmla="*/ 605683 h 5092591"/>
                  <a:gd name="connsiteX2583" fmla="*/ 1392832 w 4546203"/>
                  <a:gd name="connsiteY2583" fmla="*/ 605683 h 5092591"/>
                  <a:gd name="connsiteX2584" fmla="*/ 1414719 w 4546203"/>
                  <a:gd name="connsiteY2584" fmla="*/ 606877 h 5092591"/>
                  <a:gd name="connsiteX2585" fmla="*/ 1660653 w 4546203"/>
                  <a:gd name="connsiteY2585" fmla="*/ 516144 h 5092591"/>
                  <a:gd name="connsiteX2586" fmla="*/ 1674980 w 4546203"/>
                  <a:gd name="connsiteY2586" fmla="*/ 510572 h 5092591"/>
                  <a:gd name="connsiteX2587" fmla="*/ 1713979 w 4546203"/>
                  <a:gd name="connsiteY2587" fmla="*/ 485899 h 5092591"/>
                  <a:gd name="connsiteX2588" fmla="*/ 1806702 w 4546203"/>
                  <a:gd name="connsiteY2588" fmla="*/ 828536 h 5092591"/>
                  <a:gd name="connsiteX2589" fmla="*/ 1829783 w 4546203"/>
                  <a:gd name="connsiteY2589" fmla="*/ 820975 h 5092591"/>
                  <a:gd name="connsiteX2590" fmla="*/ 1818242 w 4546203"/>
                  <a:gd name="connsiteY2590" fmla="*/ 769241 h 5092591"/>
                  <a:gd name="connsiteX2591" fmla="*/ 2005678 w 4546203"/>
                  <a:gd name="connsiteY2591" fmla="*/ 732232 h 5092591"/>
                  <a:gd name="connsiteX2592" fmla="*/ 2014831 w 4546203"/>
                  <a:gd name="connsiteY2592" fmla="*/ 784761 h 5092591"/>
                  <a:gd name="connsiteX2593" fmla="*/ 2080095 w 4546203"/>
                  <a:gd name="connsiteY2593" fmla="*/ 777598 h 5092591"/>
                  <a:gd name="connsiteX2594" fmla="*/ 2113125 w 4546203"/>
                  <a:gd name="connsiteY2594" fmla="*/ 1086807 h 5092591"/>
                  <a:gd name="connsiteX2595" fmla="*/ 2130635 w 4546203"/>
                  <a:gd name="connsiteY2595" fmla="*/ 1070093 h 5092591"/>
                  <a:gd name="connsiteX2596" fmla="*/ 2097605 w 4546203"/>
                  <a:gd name="connsiteY2596" fmla="*/ 715518 h 5092591"/>
                  <a:gd name="connsiteX2597" fmla="*/ 2043881 w 4546203"/>
                  <a:gd name="connsiteY2597" fmla="*/ 137293 h 5092591"/>
                  <a:gd name="connsiteX2598" fmla="*/ 2043881 w 4546203"/>
                  <a:gd name="connsiteY2598" fmla="*/ 116600 h 5092591"/>
                  <a:gd name="connsiteX2599" fmla="*/ 2070942 w 4546203"/>
                  <a:gd name="connsiteY2599" fmla="*/ 111824 h 5092591"/>
                  <a:gd name="connsiteX2600" fmla="*/ 2066166 w 4546203"/>
                  <a:gd name="connsiteY2600" fmla="*/ 42979 h 5092591"/>
                  <a:gd name="connsiteX2601" fmla="*/ 2095615 w 4546203"/>
                  <a:gd name="connsiteY2601" fmla="*/ 38203 h 5092591"/>
                  <a:gd name="connsiteX2602" fmla="*/ 2095615 w 4546203"/>
                  <a:gd name="connsiteY2602" fmla="*/ 7163 h 5092591"/>
                  <a:gd name="connsiteX2603" fmla="*/ 2175205 w 4546203"/>
                  <a:gd name="connsiteY2603" fmla="*/ 0 h 509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</a:cxnLst>
                <a:rect l="l" t="t" r="r" b="b"/>
                <a:pathLst>
                  <a:path w="4546203" h="5092591">
                    <a:moveTo>
                      <a:pt x="2251214" y="4846657"/>
                    </a:moveTo>
                    <a:cubicBezTo>
                      <a:pt x="2251214" y="4868146"/>
                      <a:pt x="2251214" y="4887646"/>
                      <a:pt x="2251214" y="4907544"/>
                    </a:cubicBezTo>
                    <a:cubicBezTo>
                      <a:pt x="2278673" y="4907544"/>
                      <a:pt x="2304540" y="4907544"/>
                      <a:pt x="2330407" y="4907544"/>
                    </a:cubicBezTo>
                    <a:cubicBezTo>
                      <a:pt x="2330407" y="4886452"/>
                      <a:pt x="2330407" y="4866952"/>
                      <a:pt x="2330407" y="4846657"/>
                    </a:cubicBezTo>
                    <a:cubicBezTo>
                      <a:pt x="2301754" y="4846657"/>
                      <a:pt x="2276683" y="4846657"/>
                      <a:pt x="2251214" y="4846657"/>
                    </a:cubicBezTo>
                    <a:close/>
                    <a:moveTo>
                      <a:pt x="2445813" y="4838698"/>
                    </a:moveTo>
                    <a:cubicBezTo>
                      <a:pt x="2417956" y="4840290"/>
                      <a:pt x="2392885" y="4841882"/>
                      <a:pt x="2365824" y="4843474"/>
                    </a:cubicBezTo>
                    <a:cubicBezTo>
                      <a:pt x="2367018" y="4864963"/>
                      <a:pt x="2367814" y="4884860"/>
                      <a:pt x="2369008" y="4907146"/>
                    </a:cubicBezTo>
                    <a:cubicBezTo>
                      <a:pt x="2397263" y="4905554"/>
                      <a:pt x="2423129" y="4903962"/>
                      <a:pt x="2450588" y="4902370"/>
                    </a:cubicBezTo>
                    <a:cubicBezTo>
                      <a:pt x="2448598" y="4880085"/>
                      <a:pt x="2447404" y="4860585"/>
                      <a:pt x="2445813" y="4838698"/>
                    </a:cubicBezTo>
                    <a:close/>
                    <a:moveTo>
                      <a:pt x="2019208" y="4832729"/>
                    </a:moveTo>
                    <a:cubicBezTo>
                      <a:pt x="2016820" y="4855014"/>
                      <a:pt x="2014831" y="4874514"/>
                      <a:pt x="2012841" y="4895605"/>
                    </a:cubicBezTo>
                    <a:cubicBezTo>
                      <a:pt x="2041095" y="4897993"/>
                      <a:pt x="2067360" y="4900381"/>
                      <a:pt x="2094421" y="4902768"/>
                    </a:cubicBezTo>
                    <a:cubicBezTo>
                      <a:pt x="2096013" y="4880483"/>
                      <a:pt x="2097605" y="4860983"/>
                      <a:pt x="2099196" y="4839494"/>
                    </a:cubicBezTo>
                    <a:cubicBezTo>
                      <a:pt x="2070942" y="4837106"/>
                      <a:pt x="2045473" y="4835116"/>
                      <a:pt x="2019208" y="4832729"/>
                    </a:cubicBezTo>
                    <a:close/>
                    <a:moveTo>
                      <a:pt x="2251612" y="4753934"/>
                    </a:moveTo>
                    <a:cubicBezTo>
                      <a:pt x="2251612" y="4775026"/>
                      <a:pt x="2251612" y="4795321"/>
                      <a:pt x="2251612" y="4814821"/>
                    </a:cubicBezTo>
                    <a:cubicBezTo>
                      <a:pt x="2278275" y="4814821"/>
                      <a:pt x="2303346" y="4814821"/>
                      <a:pt x="2328019" y="4814821"/>
                    </a:cubicBezTo>
                    <a:cubicBezTo>
                      <a:pt x="2328019" y="4793730"/>
                      <a:pt x="2328019" y="4774628"/>
                      <a:pt x="2328019" y="4753934"/>
                    </a:cubicBezTo>
                    <a:cubicBezTo>
                      <a:pt x="2301356" y="4753934"/>
                      <a:pt x="2277081" y="4753934"/>
                      <a:pt x="2251612" y="4753934"/>
                    </a:cubicBezTo>
                    <a:close/>
                    <a:moveTo>
                      <a:pt x="2029157" y="4740404"/>
                    </a:moveTo>
                    <a:cubicBezTo>
                      <a:pt x="2027167" y="4761894"/>
                      <a:pt x="2024779" y="4781791"/>
                      <a:pt x="2022392" y="4803678"/>
                    </a:cubicBezTo>
                    <a:cubicBezTo>
                      <a:pt x="2049452" y="4806066"/>
                      <a:pt x="2074125" y="4808454"/>
                      <a:pt x="2101186" y="4811239"/>
                    </a:cubicBezTo>
                    <a:cubicBezTo>
                      <a:pt x="2102778" y="4788158"/>
                      <a:pt x="2104370" y="4768659"/>
                      <a:pt x="2105564" y="4747965"/>
                    </a:cubicBezTo>
                    <a:cubicBezTo>
                      <a:pt x="2079697" y="4745577"/>
                      <a:pt x="2055422" y="4743189"/>
                      <a:pt x="2029157" y="4740404"/>
                    </a:cubicBezTo>
                    <a:close/>
                    <a:moveTo>
                      <a:pt x="2252408" y="4661609"/>
                    </a:moveTo>
                    <a:cubicBezTo>
                      <a:pt x="2252408" y="4682701"/>
                      <a:pt x="2252408" y="4702201"/>
                      <a:pt x="2252408" y="4722894"/>
                    </a:cubicBezTo>
                    <a:cubicBezTo>
                      <a:pt x="2277081" y="4722894"/>
                      <a:pt x="2300560" y="4722894"/>
                      <a:pt x="2324835" y="4722894"/>
                    </a:cubicBezTo>
                    <a:cubicBezTo>
                      <a:pt x="2324835" y="4701007"/>
                      <a:pt x="2324835" y="4681507"/>
                      <a:pt x="2324835" y="4661609"/>
                    </a:cubicBezTo>
                    <a:cubicBezTo>
                      <a:pt x="2299764" y="4661609"/>
                      <a:pt x="2276683" y="4661609"/>
                      <a:pt x="2252408" y="4661609"/>
                    </a:cubicBezTo>
                    <a:close/>
                    <a:moveTo>
                      <a:pt x="2144961" y="4660017"/>
                    </a:moveTo>
                    <a:cubicBezTo>
                      <a:pt x="2143767" y="4679915"/>
                      <a:pt x="2142971" y="4699415"/>
                      <a:pt x="2141777" y="4721302"/>
                    </a:cubicBezTo>
                    <a:cubicBezTo>
                      <a:pt x="2168042" y="4721302"/>
                      <a:pt x="2192317" y="4721302"/>
                      <a:pt x="2217388" y="4721302"/>
                    </a:cubicBezTo>
                    <a:cubicBezTo>
                      <a:pt x="2217388" y="4701405"/>
                      <a:pt x="2217388" y="4681507"/>
                      <a:pt x="2217388" y="4660017"/>
                    </a:cubicBezTo>
                    <a:cubicBezTo>
                      <a:pt x="2193113" y="4660017"/>
                      <a:pt x="2170032" y="4660017"/>
                      <a:pt x="2144961" y="4660017"/>
                    </a:cubicBezTo>
                    <a:close/>
                    <a:moveTo>
                      <a:pt x="2431088" y="4654844"/>
                    </a:moveTo>
                    <a:cubicBezTo>
                      <a:pt x="2406018" y="4656834"/>
                      <a:pt x="2382538" y="4658426"/>
                      <a:pt x="2357467" y="4660017"/>
                    </a:cubicBezTo>
                    <a:cubicBezTo>
                      <a:pt x="2358661" y="4681507"/>
                      <a:pt x="2359855" y="4701007"/>
                      <a:pt x="2361049" y="4723292"/>
                    </a:cubicBezTo>
                    <a:cubicBezTo>
                      <a:pt x="2387712" y="4721302"/>
                      <a:pt x="2411191" y="4719710"/>
                      <a:pt x="2436660" y="4718119"/>
                    </a:cubicBezTo>
                    <a:cubicBezTo>
                      <a:pt x="2435068" y="4696231"/>
                      <a:pt x="2433476" y="4676334"/>
                      <a:pt x="2431088" y="4654844"/>
                    </a:cubicBezTo>
                    <a:close/>
                    <a:moveTo>
                      <a:pt x="2150930" y="4567295"/>
                    </a:moveTo>
                    <a:cubicBezTo>
                      <a:pt x="2149736" y="4587193"/>
                      <a:pt x="2148543" y="4605896"/>
                      <a:pt x="2146951" y="4628580"/>
                    </a:cubicBezTo>
                    <a:cubicBezTo>
                      <a:pt x="2171624" y="4629375"/>
                      <a:pt x="2194705" y="4630569"/>
                      <a:pt x="2219378" y="4631763"/>
                    </a:cubicBezTo>
                    <a:cubicBezTo>
                      <a:pt x="2219378" y="4609876"/>
                      <a:pt x="2219378" y="4589978"/>
                      <a:pt x="2219378" y="4567295"/>
                    </a:cubicBezTo>
                    <a:cubicBezTo>
                      <a:pt x="2196695" y="4567295"/>
                      <a:pt x="2174012" y="4567295"/>
                      <a:pt x="2150930" y="4567295"/>
                    </a:cubicBezTo>
                    <a:close/>
                    <a:moveTo>
                      <a:pt x="2424323" y="4562918"/>
                    </a:moveTo>
                    <a:cubicBezTo>
                      <a:pt x="2400048" y="4564509"/>
                      <a:pt x="2377365" y="4565703"/>
                      <a:pt x="2353488" y="4567295"/>
                    </a:cubicBezTo>
                    <a:cubicBezTo>
                      <a:pt x="2355080" y="4590376"/>
                      <a:pt x="2356274" y="4610273"/>
                      <a:pt x="2357467" y="4630967"/>
                    </a:cubicBezTo>
                    <a:cubicBezTo>
                      <a:pt x="2382936" y="4629375"/>
                      <a:pt x="2404824" y="4627783"/>
                      <a:pt x="2429497" y="4626192"/>
                    </a:cubicBezTo>
                    <a:cubicBezTo>
                      <a:pt x="2427905" y="4605100"/>
                      <a:pt x="2426711" y="4585601"/>
                      <a:pt x="2424323" y="4562918"/>
                    </a:cubicBezTo>
                    <a:close/>
                    <a:moveTo>
                      <a:pt x="2049452" y="4556550"/>
                    </a:moveTo>
                    <a:cubicBezTo>
                      <a:pt x="2047065" y="4578039"/>
                      <a:pt x="2045075" y="4597937"/>
                      <a:pt x="2042687" y="4619427"/>
                    </a:cubicBezTo>
                    <a:cubicBezTo>
                      <a:pt x="2067360" y="4621814"/>
                      <a:pt x="2090044" y="4624202"/>
                      <a:pt x="2114717" y="4626590"/>
                    </a:cubicBezTo>
                    <a:cubicBezTo>
                      <a:pt x="2116309" y="4605100"/>
                      <a:pt x="2117900" y="4584805"/>
                      <a:pt x="2119492" y="4563315"/>
                    </a:cubicBezTo>
                    <a:cubicBezTo>
                      <a:pt x="2095615" y="4560928"/>
                      <a:pt x="2073330" y="4558938"/>
                      <a:pt x="2049452" y="4556550"/>
                    </a:cubicBezTo>
                    <a:close/>
                    <a:moveTo>
                      <a:pt x="2897488" y="4513571"/>
                    </a:moveTo>
                    <a:cubicBezTo>
                      <a:pt x="2880376" y="4518744"/>
                      <a:pt x="2864856" y="4523520"/>
                      <a:pt x="2847744" y="4528693"/>
                    </a:cubicBezTo>
                    <a:cubicBezTo>
                      <a:pt x="2852122" y="4542622"/>
                      <a:pt x="2855703" y="4554560"/>
                      <a:pt x="2859683" y="4567295"/>
                    </a:cubicBezTo>
                    <a:cubicBezTo>
                      <a:pt x="2877988" y="4562121"/>
                      <a:pt x="2893509" y="4557346"/>
                      <a:pt x="2910223" y="4551775"/>
                    </a:cubicBezTo>
                    <a:cubicBezTo>
                      <a:pt x="2905845" y="4538244"/>
                      <a:pt x="2901866" y="4526704"/>
                      <a:pt x="2897488" y="4513571"/>
                    </a:cubicBezTo>
                    <a:close/>
                    <a:moveTo>
                      <a:pt x="1790386" y="4506408"/>
                    </a:moveTo>
                    <a:cubicBezTo>
                      <a:pt x="1786406" y="4521928"/>
                      <a:pt x="1783223" y="4535061"/>
                      <a:pt x="1779641" y="4549785"/>
                    </a:cubicBezTo>
                    <a:cubicBezTo>
                      <a:pt x="1811079" y="4556550"/>
                      <a:pt x="1840130" y="4562918"/>
                      <a:pt x="1872364" y="4570080"/>
                    </a:cubicBezTo>
                    <a:cubicBezTo>
                      <a:pt x="1875547" y="4553764"/>
                      <a:pt x="1877935" y="4540632"/>
                      <a:pt x="1881119" y="4525908"/>
                    </a:cubicBezTo>
                    <a:cubicBezTo>
                      <a:pt x="1850079" y="4519143"/>
                      <a:pt x="1820630" y="4512775"/>
                      <a:pt x="1790386" y="4506408"/>
                    </a:cubicBezTo>
                    <a:close/>
                    <a:moveTo>
                      <a:pt x="3136658" y="4499245"/>
                    </a:moveTo>
                    <a:cubicBezTo>
                      <a:pt x="3139842" y="4505612"/>
                      <a:pt x="3143423" y="4513173"/>
                      <a:pt x="3148995" y="4525908"/>
                    </a:cubicBezTo>
                    <a:cubicBezTo>
                      <a:pt x="3132679" y="4528295"/>
                      <a:pt x="3119546" y="4529887"/>
                      <a:pt x="3106414" y="4531877"/>
                    </a:cubicBezTo>
                    <a:cubicBezTo>
                      <a:pt x="3103230" y="4532275"/>
                      <a:pt x="3100046" y="4533469"/>
                      <a:pt x="3096863" y="4534662"/>
                    </a:cubicBezTo>
                    <a:cubicBezTo>
                      <a:pt x="3039956" y="4555357"/>
                      <a:pt x="2983446" y="4576050"/>
                      <a:pt x="2926936" y="4597142"/>
                    </a:cubicBezTo>
                    <a:cubicBezTo>
                      <a:pt x="2923355" y="4598336"/>
                      <a:pt x="2920569" y="4600724"/>
                      <a:pt x="2917784" y="4602714"/>
                    </a:cubicBezTo>
                    <a:cubicBezTo>
                      <a:pt x="2918579" y="4604703"/>
                      <a:pt x="2919773" y="4607091"/>
                      <a:pt x="2920569" y="4609479"/>
                    </a:cubicBezTo>
                    <a:cubicBezTo>
                      <a:pt x="2984242" y="4585999"/>
                      <a:pt x="3047517" y="4562918"/>
                      <a:pt x="3112383" y="4539439"/>
                    </a:cubicBezTo>
                    <a:cubicBezTo>
                      <a:pt x="3116760" y="4548990"/>
                      <a:pt x="3120740" y="4558540"/>
                      <a:pt x="3126311" y="4570877"/>
                    </a:cubicBezTo>
                    <a:cubicBezTo>
                      <a:pt x="3061445" y="4594754"/>
                      <a:pt x="2997374" y="4618632"/>
                      <a:pt x="2931314" y="4642907"/>
                    </a:cubicBezTo>
                    <a:cubicBezTo>
                      <a:pt x="2926539" y="4630172"/>
                      <a:pt x="2922957" y="4621019"/>
                      <a:pt x="2918977" y="4609876"/>
                    </a:cubicBezTo>
                    <a:cubicBezTo>
                      <a:pt x="2909427" y="4611866"/>
                      <a:pt x="2899876" y="4614254"/>
                      <a:pt x="2888335" y="4617040"/>
                    </a:cubicBezTo>
                    <a:cubicBezTo>
                      <a:pt x="2885947" y="4608683"/>
                      <a:pt x="2883958" y="4601122"/>
                      <a:pt x="2881570" y="4593560"/>
                    </a:cubicBezTo>
                    <a:cubicBezTo>
                      <a:pt x="2967130" y="4561724"/>
                      <a:pt x="3051098" y="4530683"/>
                      <a:pt x="3136658" y="4499245"/>
                    </a:cubicBezTo>
                    <a:close/>
                    <a:moveTo>
                      <a:pt x="2955987" y="4494470"/>
                    </a:moveTo>
                    <a:cubicBezTo>
                      <a:pt x="2938477" y="4500439"/>
                      <a:pt x="2922957" y="4505612"/>
                      <a:pt x="2905845" y="4511184"/>
                    </a:cubicBezTo>
                    <a:cubicBezTo>
                      <a:pt x="2910621" y="4524714"/>
                      <a:pt x="2914998" y="4536652"/>
                      <a:pt x="2919376" y="4549387"/>
                    </a:cubicBezTo>
                    <a:cubicBezTo>
                      <a:pt x="2936885" y="4543020"/>
                      <a:pt x="2952405" y="4537846"/>
                      <a:pt x="2969119" y="4532275"/>
                    </a:cubicBezTo>
                    <a:cubicBezTo>
                      <a:pt x="2964344" y="4518744"/>
                      <a:pt x="2960365" y="4507204"/>
                      <a:pt x="2955987" y="4494470"/>
                    </a:cubicBezTo>
                    <a:close/>
                    <a:moveTo>
                      <a:pt x="2254398" y="4476562"/>
                    </a:moveTo>
                    <a:cubicBezTo>
                      <a:pt x="2254398" y="4498449"/>
                      <a:pt x="2254398" y="4517949"/>
                      <a:pt x="2254398" y="4538244"/>
                    </a:cubicBezTo>
                    <a:cubicBezTo>
                      <a:pt x="2277081" y="4538244"/>
                      <a:pt x="2298172" y="4538244"/>
                      <a:pt x="2320060" y="4538244"/>
                    </a:cubicBezTo>
                    <a:cubicBezTo>
                      <a:pt x="2320060" y="4517153"/>
                      <a:pt x="2320060" y="4496857"/>
                      <a:pt x="2320060" y="4476562"/>
                    </a:cubicBezTo>
                    <a:cubicBezTo>
                      <a:pt x="2297775" y="4476562"/>
                      <a:pt x="2276683" y="4476562"/>
                      <a:pt x="2254398" y="4476562"/>
                    </a:cubicBezTo>
                    <a:close/>
                    <a:moveTo>
                      <a:pt x="3013292" y="4472980"/>
                    </a:moveTo>
                    <a:cubicBezTo>
                      <a:pt x="2996180" y="4479348"/>
                      <a:pt x="2981058" y="4484919"/>
                      <a:pt x="2964344" y="4491286"/>
                    </a:cubicBezTo>
                    <a:cubicBezTo>
                      <a:pt x="2969119" y="4504816"/>
                      <a:pt x="2973099" y="4516357"/>
                      <a:pt x="2977874" y="4529489"/>
                    </a:cubicBezTo>
                    <a:cubicBezTo>
                      <a:pt x="2995384" y="4522724"/>
                      <a:pt x="3010904" y="4516755"/>
                      <a:pt x="3028016" y="4510388"/>
                    </a:cubicBezTo>
                    <a:cubicBezTo>
                      <a:pt x="3022843" y="4497255"/>
                      <a:pt x="3018465" y="4486510"/>
                      <a:pt x="3013292" y="4472980"/>
                    </a:cubicBezTo>
                    <a:close/>
                    <a:moveTo>
                      <a:pt x="2156104" y="4472582"/>
                    </a:moveTo>
                    <a:cubicBezTo>
                      <a:pt x="2154910" y="4494867"/>
                      <a:pt x="2154114" y="4514765"/>
                      <a:pt x="2152920" y="4537051"/>
                    </a:cubicBezTo>
                    <a:cubicBezTo>
                      <a:pt x="2177195" y="4537051"/>
                      <a:pt x="2199083" y="4537051"/>
                      <a:pt x="2222164" y="4537051"/>
                    </a:cubicBezTo>
                    <a:cubicBezTo>
                      <a:pt x="2222164" y="4516755"/>
                      <a:pt x="2222164" y="4497653"/>
                      <a:pt x="2222164" y="4475766"/>
                    </a:cubicBezTo>
                    <a:cubicBezTo>
                      <a:pt x="2199878" y="4474970"/>
                      <a:pt x="2179185" y="4473776"/>
                      <a:pt x="2156104" y="4472582"/>
                    </a:cubicBezTo>
                    <a:close/>
                    <a:moveTo>
                      <a:pt x="2059401" y="4465021"/>
                    </a:moveTo>
                    <a:cubicBezTo>
                      <a:pt x="2057014" y="4486510"/>
                      <a:pt x="2055024" y="4506408"/>
                      <a:pt x="2052636" y="4528295"/>
                    </a:cubicBezTo>
                    <a:cubicBezTo>
                      <a:pt x="2076513" y="4530285"/>
                      <a:pt x="2098401" y="4532275"/>
                      <a:pt x="2121482" y="4534265"/>
                    </a:cubicBezTo>
                    <a:cubicBezTo>
                      <a:pt x="2123074" y="4511979"/>
                      <a:pt x="2124665" y="4492480"/>
                      <a:pt x="2126257" y="4470990"/>
                    </a:cubicBezTo>
                    <a:cubicBezTo>
                      <a:pt x="2103574" y="4469000"/>
                      <a:pt x="2082483" y="4467011"/>
                      <a:pt x="2059401" y="4465021"/>
                    </a:cubicBezTo>
                    <a:close/>
                    <a:moveTo>
                      <a:pt x="2881172" y="4462236"/>
                    </a:moveTo>
                    <a:cubicBezTo>
                      <a:pt x="2864060" y="4467409"/>
                      <a:pt x="2849336" y="4472184"/>
                      <a:pt x="2833020" y="4477358"/>
                    </a:cubicBezTo>
                    <a:cubicBezTo>
                      <a:pt x="2836602" y="4488898"/>
                      <a:pt x="2839387" y="4498847"/>
                      <a:pt x="2842571" y="4511184"/>
                    </a:cubicBezTo>
                    <a:cubicBezTo>
                      <a:pt x="2860479" y="4505612"/>
                      <a:pt x="2875203" y="4501235"/>
                      <a:pt x="2891917" y="4496061"/>
                    </a:cubicBezTo>
                    <a:cubicBezTo>
                      <a:pt x="2887937" y="4483725"/>
                      <a:pt x="2884754" y="4473378"/>
                      <a:pt x="2881172" y="4462236"/>
                    </a:cubicBezTo>
                    <a:close/>
                    <a:moveTo>
                      <a:pt x="3070199" y="4449899"/>
                    </a:moveTo>
                    <a:cubicBezTo>
                      <a:pt x="3052291" y="4457460"/>
                      <a:pt x="3037169" y="4463827"/>
                      <a:pt x="3021649" y="4470195"/>
                    </a:cubicBezTo>
                    <a:cubicBezTo>
                      <a:pt x="3026823" y="4483725"/>
                      <a:pt x="3031598" y="4494867"/>
                      <a:pt x="3036373" y="4507602"/>
                    </a:cubicBezTo>
                    <a:cubicBezTo>
                      <a:pt x="3053883" y="4500041"/>
                      <a:pt x="3069403" y="4493674"/>
                      <a:pt x="3085719" y="4486908"/>
                    </a:cubicBezTo>
                    <a:cubicBezTo>
                      <a:pt x="3080148" y="4473776"/>
                      <a:pt x="3075771" y="4463031"/>
                      <a:pt x="3070199" y="4449899"/>
                    </a:cubicBezTo>
                    <a:close/>
                    <a:moveTo>
                      <a:pt x="2937283" y="4443134"/>
                    </a:moveTo>
                    <a:cubicBezTo>
                      <a:pt x="2920171" y="4449103"/>
                      <a:pt x="2905049" y="4454674"/>
                      <a:pt x="2889131" y="4460644"/>
                    </a:cubicBezTo>
                    <a:cubicBezTo>
                      <a:pt x="2893509" y="4472582"/>
                      <a:pt x="2896692" y="4482531"/>
                      <a:pt x="2900672" y="4493276"/>
                    </a:cubicBezTo>
                    <a:cubicBezTo>
                      <a:pt x="2917386" y="4487705"/>
                      <a:pt x="2932110" y="4482531"/>
                      <a:pt x="2949620" y="4476562"/>
                    </a:cubicBezTo>
                    <a:cubicBezTo>
                      <a:pt x="2945242" y="4464225"/>
                      <a:pt x="2941263" y="4454276"/>
                      <a:pt x="2937283" y="4443134"/>
                    </a:cubicBezTo>
                    <a:close/>
                    <a:moveTo>
                      <a:pt x="1805906" y="4442736"/>
                    </a:moveTo>
                    <a:cubicBezTo>
                      <a:pt x="1802324" y="4457460"/>
                      <a:pt x="1799141" y="4470990"/>
                      <a:pt x="1795161" y="4486510"/>
                    </a:cubicBezTo>
                    <a:cubicBezTo>
                      <a:pt x="1826599" y="4493276"/>
                      <a:pt x="1854854" y="4499245"/>
                      <a:pt x="1885098" y="4506010"/>
                    </a:cubicBezTo>
                    <a:cubicBezTo>
                      <a:pt x="1887884" y="4489694"/>
                      <a:pt x="1890670" y="4476164"/>
                      <a:pt x="1893455" y="4461838"/>
                    </a:cubicBezTo>
                    <a:cubicBezTo>
                      <a:pt x="1862813" y="4455072"/>
                      <a:pt x="1834956" y="4449103"/>
                      <a:pt x="1805906" y="4442736"/>
                    </a:cubicBezTo>
                    <a:close/>
                    <a:moveTo>
                      <a:pt x="3125515" y="4426022"/>
                    </a:moveTo>
                    <a:cubicBezTo>
                      <a:pt x="3108403" y="4433583"/>
                      <a:pt x="3093678" y="4440348"/>
                      <a:pt x="3078158" y="4447113"/>
                    </a:cubicBezTo>
                    <a:cubicBezTo>
                      <a:pt x="3083332" y="4459848"/>
                      <a:pt x="3088107" y="4470592"/>
                      <a:pt x="3093678" y="4484123"/>
                    </a:cubicBezTo>
                    <a:cubicBezTo>
                      <a:pt x="3110790" y="4476164"/>
                      <a:pt x="3126311" y="4469399"/>
                      <a:pt x="3142626" y="4461838"/>
                    </a:cubicBezTo>
                    <a:cubicBezTo>
                      <a:pt x="3136259" y="4448705"/>
                      <a:pt x="3131086" y="4437563"/>
                      <a:pt x="3125515" y="4426022"/>
                    </a:cubicBezTo>
                    <a:close/>
                    <a:moveTo>
                      <a:pt x="1534503" y="4425226"/>
                    </a:moveTo>
                    <a:cubicBezTo>
                      <a:pt x="1528931" y="4439552"/>
                      <a:pt x="1524156" y="4452287"/>
                      <a:pt x="1518187" y="4467011"/>
                    </a:cubicBezTo>
                    <a:cubicBezTo>
                      <a:pt x="1548431" y="4478154"/>
                      <a:pt x="1577481" y="4488500"/>
                      <a:pt x="1607328" y="4499643"/>
                    </a:cubicBezTo>
                    <a:cubicBezTo>
                      <a:pt x="1612501" y="4484521"/>
                      <a:pt x="1617277" y="4471786"/>
                      <a:pt x="1621654" y="4457062"/>
                    </a:cubicBezTo>
                    <a:cubicBezTo>
                      <a:pt x="1592206" y="4446317"/>
                      <a:pt x="1563951" y="4435971"/>
                      <a:pt x="1534503" y="4425226"/>
                    </a:cubicBezTo>
                    <a:close/>
                    <a:moveTo>
                      <a:pt x="2993394" y="4422440"/>
                    </a:moveTo>
                    <a:cubicBezTo>
                      <a:pt x="2976680" y="4428807"/>
                      <a:pt x="2961558" y="4434777"/>
                      <a:pt x="2945640" y="4440746"/>
                    </a:cubicBezTo>
                    <a:cubicBezTo>
                      <a:pt x="2950416" y="4452685"/>
                      <a:pt x="2954395" y="4463031"/>
                      <a:pt x="2958375" y="4473378"/>
                    </a:cubicBezTo>
                    <a:cubicBezTo>
                      <a:pt x="2975089" y="4467011"/>
                      <a:pt x="2989813" y="4461440"/>
                      <a:pt x="3006527" y="4455072"/>
                    </a:cubicBezTo>
                    <a:cubicBezTo>
                      <a:pt x="3001752" y="4443134"/>
                      <a:pt x="2997772" y="4433583"/>
                      <a:pt x="2993394" y="4422440"/>
                    </a:cubicBezTo>
                    <a:close/>
                    <a:moveTo>
                      <a:pt x="1680949" y="4407318"/>
                    </a:moveTo>
                    <a:cubicBezTo>
                      <a:pt x="1676174" y="4422838"/>
                      <a:pt x="1672194" y="4435573"/>
                      <a:pt x="1667817" y="4450297"/>
                    </a:cubicBezTo>
                    <a:cubicBezTo>
                      <a:pt x="1698061" y="4459052"/>
                      <a:pt x="1726315" y="4467409"/>
                      <a:pt x="1755764" y="4475766"/>
                    </a:cubicBezTo>
                    <a:cubicBezTo>
                      <a:pt x="1759743" y="4460644"/>
                      <a:pt x="1763325" y="4447511"/>
                      <a:pt x="1767305" y="4431991"/>
                    </a:cubicBezTo>
                    <a:cubicBezTo>
                      <a:pt x="1737856" y="4423634"/>
                      <a:pt x="1709999" y="4415675"/>
                      <a:pt x="1680949" y="4407318"/>
                    </a:cubicBezTo>
                    <a:close/>
                    <a:moveTo>
                      <a:pt x="3048710" y="4400155"/>
                    </a:moveTo>
                    <a:cubicBezTo>
                      <a:pt x="3031996" y="4407318"/>
                      <a:pt x="3017272" y="4413686"/>
                      <a:pt x="3001752" y="4420451"/>
                    </a:cubicBezTo>
                    <a:cubicBezTo>
                      <a:pt x="3006527" y="4431991"/>
                      <a:pt x="3010506" y="4441542"/>
                      <a:pt x="3014884" y="4452685"/>
                    </a:cubicBezTo>
                    <a:cubicBezTo>
                      <a:pt x="3031200" y="4445920"/>
                      <a:pt x="3046322" y="4439950"/>
                      <a:pt x="3062638" y="4433185"/>
                    </a:cubicBezTo>
                    <a:cubicBezTo>
                      <a:pt x="3057863" y="4421645"/>
                      <a:pt x="3053883" y="4412094"/>
                      <a:pt x="3048710" y="4400155"/>
                    </a:cubicBezTo>
                    <a:close/>
                    <a:moveTo>
                      <a:pt x="2161277" y="4383043"/>
                    </a:moveTo>
                    <a:cubicBezTo>
                      <a:pt x="2160481" y="4402941"/>
                      <a:pt x="2159287" y="4422440"/>
                      <a:pt x="2158094" y="4444328"/>
                    </a:cubicBezTo>
                    <a:cubicBezTo>
                      <a:pt x="2181175" y="4444328"/>
                      <a:pt x="2201868" y="4444328"/>
                      <a:pt x="2224153" y="4444328"/>
                    </a:cubicBezTo>
                    <a:cubicBezTo>
                      <a:pt x="2224153" y="4424828"/>
                      <a:pt x="2224153" y="4404930"/>
                      <a:pt x="2224153" y="4383043"/>
                    </a:cubicBezTo>
                    <a:cubicBezTo>
                      <a:pt x="2203858" y="4383043"/>
                      <a:pt x="2183164" y="4383043"/>
                      <a:pt x="2161277" y="4383043"/>
                    </a:cubicBezTo>
                    <a:close/>
                    <a:moveTo>
                      <a:pt x="2411191" y="4378666"/>
                    </a:moveTo>
                    <a:cubicBezTo>
                      <a:pt x="2388508" y="4379860"/>
                      <a:pt x="2368610" y="4381053"/>
                      <a:pt x="2346723" y="4382247"/>
                    </a:cubicBezTo>
                    <a:cubicBezTo>
                      <a:pt x="2347916" y="4404532"/>
                      <a:pt x="2348712" y="4424430"/>
                      <a:pt x="2349906" y="4445920"/>
                    </a:cubicBezTo>
                    <a:cubicBezTo>
                      <a:pt x="2372988" y="4444328"/>
                      <a:pt x="2393681" y="4443134"/>
                      <a:pt x="2415170" y="4441940"/>
                    </a:cubicBezTo>
                    <a:cubicBezTo>
                      <a:pt x="2413977" y="4419655"/>
                      <a:pt x="2412783" y="4400553"/>
                      <a:pt x="2411191" y="4378666"/>
                    </a:cubicBezTo>
                    <a:close/>
                    <a:moveTo>
                      <a:pt x="3103229" y="4376676"/>
                    </a:moveTo>
                    <a:cubicBezTo>
                      <a:pt x="3086913" y="4383839"/>
                      <a:pt x="3072189" y="4390604"/>
                      <a:pt x="3056669" y="4397369"/>
                    </a:cubicBezTo>
                    <a:cubicBezTo>
                      <a:pt x="3061842" y="4409308"/>
                      <a:pt x="3066220" y="4418859"/>
                      <a:pt x="3070995" y="4430001"/>
                    </a:cubicBezTo>
                    <a:cubicBezTo>
                      <a:pt x="3087709" y="4422440"/>
                      <a:pt x="3102831" y="4415675"/>
                      <a:pt x="3118351" y="4408512"/>
                    </a:cubicBezTo>
                    <a:cubicBezTo>
                      <a:pt x="3112780" y="4396573"/>
                      <a:pt x="3108403" y="4387022"/>
                      <a:pt x="3103229" y="4376676"/>
                    </a:cubicBezTo>
                    <a:close/>
                    <a:moveTo>
                      <a:pt x="1411933" y="4372696"/>
                    </a:moveTo>
                    <a:cubicBezTo>
                      <a:pt x="1405566" y="4386227"/>
                      <a:pt x="1399597" y="4398961"/>
                      <a:pt x="1392832" y="4413287"/>
                    </a:cubicBezTo>
                    <a:cubicBezTo>
                      <a:pt x="1422280" y="4426420"/>
                      <a:pt x="1449739" y="4438358"/>
                      <a:pt x="1479187" y="4451491"/>
                    </a:cubicBezTo>
                    <a:cubicBezTo>
                      <a:pt x="1485555" y="4436369"/>
                      <a:pt x="1490728" y="4423634"/>
                      <a:pt x="1496697" y="4410104"/>
                    </a:cubicBezTo>
                    <a:cubicBezTo>
                      <a:pt x="1467647" y="4397369"/>
                      <a:pt x="1440586" y="4385431"/>
                      <a:pt x="1411933" y="4372696"/>
                    </a:cubicBezTo>
                    <a:close/>
                    <a:moveTo>
                      <a:pt x="1558778" y="4364339"/>
                    </a:moveTo>
                    <a:cubicBezTo>
                      <a:pt x="1553206" y="4379063"/>
                      <a:pt x="1548033" y="4392196"/>
                      <a:pt x="1542462" y="4406522"/>
                    </a:cubicBezTo>
                    <a:cubicBezTo>
                      <a:pt x="1572308" y="4417665"/>
                      <a:pt x="1600165" y="4427614"/>
                      <a:pt x="1628817" y="4437961"/>
                    </a:cubicBezTo>
                    <a:cubicBezTo>
                      <a:pt x="1633991" y="4422440"/>
                      <a:pt x="1637970" y="4409308"/>
                      <a:pt x="1642746" y="4394982"/>
                    </a:cubicBezTo>
                    <a:cubicBezTo>
                      <a:pt x="1614093" y="4384635"/>
                      <a:pt x="1587032" y="4374686"/>
                      <a:pt x="1558778" y="4364339"/>
                    </a:cubicBezTo>
                    <a:close/>
                    <a:moveTo>
                      <a:pt x="2904253" y="4347227"/>
                    </a:moveTo>
                    <a:cubicBezTo>
                      <a:pt x="2888335" y="4352401"/>
                      <a:pt x="2874009" y="4357176"/>
                      <a:pt x="2858489" y="4362350"/>
                    </a:cubicBezTo>
                    <a:cubicBezTo>
                      <a:pt x="2868040" y="4392594"/>
                      <a:pt x="2877591" y="4421246"/>
                      <a:pt x="2887539" y="4452287"/>
                    </a:cubicBezTo>
                    <a:cubicBezTo>
                      <a:pt x="2905049" y="4446317"/>
                      <a:pt x="2919773" y="4441144"/>
                      <a:pt x="2935691" y="4435573"/>
                    </a:cubicBezTo>
                    <a:cubicBezTo>
                      <a:pt x="2924947" y="4405328"/>
                      <a:pt x="2914998" y="4377074"/>
                      <a:pt x="2904253" y="4347227"/>
                    </a:cubicBezTo>
                    <a:close/>
                    <a:moveTo>
                      <a:pt x="2956783" y="4327330"/>
                    </a:moveTo>
                    <a:cubicBezTo>
                      <a:pt x="2940865" y="4333299"/>
                      <a:pt x="2927335" y="4338473"/>
                      <a:pt x="2911416" y="4344442"/>
                    </a:cubicBezTo>
                    <a:cubicBezTo>
                      <a:pt x="2922559" y="4375482"/>
                      <a:pt x="2932906" y="4403737"/>
                      <a:pt x="2943253" y="4433185"/>
                    </a:cubicBezTo>
                    <a:cubicBezTo>
                      <a:pt x="2959967" y="4426818"/>
                      <a:pt x="2974691" y="4421246"/>
                      <a:pt x="2991007" y="4415277"/>
                    </a:cubicBezTo>
                    <a:cubicBezTo>
                      <a:pt x="2979466" y="4385033"/>
                      <a:pt x="2968324" y="4356778"/>
                      <a:pt x="2956783" y="4327330"/>
                    </a:cubicBezTo>
                    <a:close/>
                    <a:moveTo>
                      <a:pt x="1836150" y="4315789"/>
                    </a:moveTo>
                    <a:cubicBezTo>
                      <a:pt x="1832569" y="4331707"/>
                      <a:pt x="1829783" y="4344840"/>
                      <a:pt x="1826599" y="4359564"/>
                    </a:cubicBezTo>
                    <a:cubicBezTo>
                      <a:pt x="1854854" y="4365931"/>
                      <a:pt x="1881119" y="4371502"/>
                      <a:pt x="1909771" y="4377870"/>
                    </a:cubicBezTo>
                    <a:cubicBezTo>
                      <a:pt x="1912955" y="4361553"/>
                      <a:pt x="1915343" y="4348421"/>
                      <a:pt x="1918128" y="4333299"/>
                    </a:cubicBezTo>
                    <a:cubicBezTo>
                      <a:pt x="1890272" y="4327330"/>
                      <a:pt x="1863609" y="4321758"/>
                      <a:pt x="1836150" y="4315789"/>
                    </a:cubicBezTo>
                    <a:close/>
                    <a:moveTo>
                      <a:pt x="3009313" y="4306239"/>
                    </a:moveTo>
                    <a:cubicBezTo>
                      <a:pt x="2993394" y="4312606"/>
                      <a:pt x="2979864" y="4318177"/>
                      <a:pt x="2964344" y="4324544"/>
                    </a:cubicBezTo>
                    <a:cubicBezTo>
                      <a:pt x="2976283" y="4354788"/>
                      <a:pt x="2987425" y="4383441"/>
                      <a:pt x="2998966" y="4412094"/>
                    </a:cubicBezTo>
                    <a:cubicBezTo>
                      <a:pt x="3015680" y="4405328"/>
                      <a:pt x="3029608" y="4399757"/>
                      <a:pt x="3045924" y="4392992"/>
                    </a:cubicBezTo>
                    <a:cubicBezTo>
                      <a:pt x="3033190" y="4363145"/>
                      <a:pt x="3021649" y="4335289"/>
                      <a:pt x="3009313" y="4306239"/>
                    </a:cubicBezTo>
                    <a:close/>
                    <a:moveTo>
                      <a:pt x="2166848" y="4291116"/>
                    </a:moveTo>
                    <a:cubicBezTo>
                      <a:pt x="2165654" y="4311014"/>
                      <a:pt x="2164461" y="4330514"/>
                      <a:pt x="2163267" y="4352003"/>
                    </a:cubicBezTo>
                    <a:cubicBezTo>
                      <a:pt x="2184756" y="4352003"/>
                      <a:pt x="2204654" y="4352003"/>
                      <a:pt x="2226143" y="4352003"/>
                    </a:cubicBezTo>
                    <a:cubicBezTo>
                      <a:pt x="2226143" y="4332105"/>
                      <a:pt x="2226143" y="4312606"/>
                      <a:pt x="2225745" y="4291116"/>
                    </a:cubicBezTo>
                    <a:cubicBezTo>
                      <a:pt x="2206246" y="4291116"/>
                      <a:pt x="2187144" y="4291116"/>
                      <a:pt x="2166848" y="4291116"/>
                    </a:cubicBezTo>
                    <a:close/>
                    <a:moveTo>
                      <a:pt x="2297619" y="4290519"/>
                    </a:moveTo>
                    <a:cubicBezTo>
                      <a:pt x="2288995" y="4290868"/>
                      <a:pt x="2276683" y="4292012"/>
                      <a:pt x="2259173" y="4292310"/>
                    </a:cubicBezTo>
                    <a:cubicBezTo>
                      <a:pt x="2258377" y="4292310"/>
                      <a:pt x="2257979" y="4292708"/>
                      <a:pt x="2255592" y="4293902"/>
                    </a:cubicBezTo>
                    <a:cubicBezTo>
                      <a:pt x="2255592" y="4313799"/>
                      <a:pt x="2255592" y="4333299"/>
                      <a:pt x="2255592" y="4353197"/>
                    </a:cubicBezTo>
                    <a:cubicBezTo>
                      <a:pt x="2276683" y="4353197"/>
                      <a:pt x="2296581" y="4353197"/>
                      <a:pt x="2316478" y="4353197"/>
                    </a:cubicBezTo>
                    <a:cubicBezTo>
                      <a:pt x="2316179" y="4295594"/>
                      <a:pt x="2323492" y="4289475"/>
                      <a:pt x="2297619" y="4290519"/>
                    </a:cubicBezTo>
                    <a:close/>
                    <a:moveTo>
                      <a:pt x="3061046" y="4283555"/>
                    </a:moveTo>
                    <a:cubicBezTo>
                      <a:pt x="3045526" y="4290320"/>
                      <a:pt x="3031996" y="4296688"/>
                      <a:pt x="3016874" y="4303453"/>
                    </a:cubicBezTo>
                    <a:cubicBezTo>
                      <a:pt x="3029608" y="4332901"/>
                      <a:pt x="3041547" y="4361156"/>
                      <a:pt x="3053883" y="4390206"/>
                    </a:cubicBezTo>
                    <a:cubicBezTo>
                      <a:pt x="3070597" y="4382645"/>
                      <a:pt x="3084526" y="4376278"/>
                      <a:pt x="3100046" y="4369115"/>
                    </a:cubicBezTo>
                    <a:cubicBezTo>
                      <a:pt x="3086913" y="4340064"/>
                      <a:pt x="3074577" y="4313401"/>
                      <a:pt x="3061046" y="4283555"/>
                    </a:cubicBezTo>
                    <a:close/>
                    <a:moveTo>
                      <a:pt x="1719948" y="4283157"/>
                    </a:moveTo>
                    <a:cubicBezTo>
                      <a:pt x="1715571" y="4298677"/>
                      <a:pt x="1711591" y="4311809"/>
                      <a:pt x="1706816" y="4326136"/>
                    </a:cubicBezTo>
                    <a:cubicBezTo>
                      <a:pt x="1734673" y="4334493"/>
                      <a:pt x="1760539" y="4341656"/>
                      <a:pt x="1788794" y="4350013"/>
                    </a:cubicBezTo>
                    <a:cubicBezTo>
                      <a:pt x="1793171" y="4334493"/>
                      <a:pt x="1796753" y="4321360"/>
                      <a:pt x="1800733" y="4306239"/>
                    </a:cubicBezTo>
                    <a:cubicBezTo>
                      <a:pt x="1773274" y="4298279"/>
                      <a:pt x="1747407" y="4290718"/>
                      <a:pt x="1719948" y="4283157"/>
                    </a:cubicBezTo>
                    <a:close/>
                    <a:moveTo>
                      <a:pt x="2079299" y="4281167"/>
                    </a:moveTo>
                    <a:cubicBezTo>
                      <a:pt x="2076911" y="4303055"/>
                      <a:pt x="2074921" y="4322952"/>
                      <a:pt x="2072534" y="4344442"/>
                    </a:cubicBezTo>
                    <a:cubicBezTo>
                      <a:pt x="2094023" y="4346432"/>
                      <a:pt x="2113523" y="4348023"/>
                      <a:pt x="2135012" y="4350013"/>
                    </a:cubicBezTo>
                    <a:cubicBezTo>
                      <a:pt x="2136604" y="4327728"/>
                      <a:pt x="2138196" y="4307830"/>
                      <a:pt x="2139390" y="4287137"/>
                    </a:cubicBezTo>
                    <a:cubicBezTo>
                      <a:pt x="2118696" y="4285147"/>
                      <a:pt x="2100390" y="4283157"/>
                      <a:pt x="2079299" y="4281167"/>
                    </a:cubicBezTo>
                    <a:close/>
                    <a:moveTo>
                      <a:pt x="2819489" y="4267637"/>
                    </a:moveTo>
                    <a:cubicBezTo>
                      <a:pt x="2803969" y="4272413"/>
                      <a:pt x="2790439" y="4276790"/>
                      <a:pt x="2775715" y="4281167"/>
                    </a:cubicBezTo>
                    <a:cubicBezTo>
                      <a:pt x="2784868" y="4312208"/>
                      <a:pt x="2793225" y="4340860"/>
                      <a:pt x="2801980" y="4371104"/>
                    </a:cubicBezTo>
                    <a:cubicBezTo>
                      <a:pt x="2817898" y="4366329"/>
                      <a:pt x="2831826" y="4362350"/>
                      <a:pt x="2848142" y="4357574"/>
                    </a:cubicBezTo>
                    <a:cubicBezTo>
                      <a:pt x="2838193" y="4326534"/>
                      <a:pt x="2829040" y="4297881"/>
                      <a:pt x="2819489" y="4267637"/>
                    </a:cubicBezTo>
                    <a:close/>
                    <a:moveTo>
                      <a:pt x="1467647" y="4254106"/>
                    </a:moveTo>
                    <a:cubicBezTo>
                      <a:pt x="1460882" y="4268035"/>
                      <a:pt x="1454912" y="4280372"/>
                      <a:pt x="1448545" y="4295096"/>
                    </a:cubicBezTo>
                    <a:cubicBezTo>
                      <a:pt x="1476004" y="4307034"/>
                      <a:pt x="1502269" y="4318575"/>
                      <a:pt x="1529727" y="4330911"/>
                    </a:cubicBezTo>
                    <a:cubicBezTo>
                      <a:pt x="1535697" y="4316187"/>
                      <a:pt x="1540870" y="4303453"/>
                      <a:pt x="1546839" y="4289524"/>
                    </a:cubicBezTo>
                    <a:cubicBezTo>
                      <a:pt x="1520574" y="4277586"/>
                      <a:pt x="1495503" y="4266443"/>
                      <a:pt x="1467647" y="4254106"/>
                    </a:cubicBezTo>
                    <a:close/>
                    <a:moveTo>
                      <a:pt x="1851670" y="4251719"/>
                    </a:moveTo>
                    <a:cubicBezTo>
                      <a:pt x="1848487" y="4267637"/>
                      <a:pt x="1845303" y="4280770"/>
                      <a:pt x="1842120" y="4295494"/>
                    </a:cubicBezTo>
                    <a:cubicBezTo>
                      <a:pt x="1869578" y="4301861"/>
                      <a:pt x="1895047" y="4307432"/>
                      <a:pt x="1922108" y="4313401"/>
                    </a:cubicBezTo>
                    <a:cubicBezTo>
                      <a:pt x="1925291" y="4298677"/>
                      <a:pt x="1928077" y="4285147"/>
                      <a:pt x="1930863" y="4268831"/>
                    </a:cubicBezTo>
                    <a:cubicBezTo>
                      <a:pt x="1903404" y="4262862"/>
                      <a:pt x="1877935" y="4257290"/>
                      <a:pt x="1851670" y="4251719"/>
                    </a:cubicBezTo>
                    <a:close/>
                    <a:moveTo>
                      <a:pt x="2870029" y="4250525"/>
                    </a:moveTo>
                    <a:cubicBezTo>
                      <a:pt x="2854907" y="4255698"/>
                      <a:pt x="2841775" y="4260474"/>
                      <a:pt x="2826653" y="4265647"/>
                    </a:cubicBezTo>
                    <a:cubicBezTo>
                      <a:pt x="2836999" y="4296688"/>
                      <a:pt x="2846152" y="4325340"/>
                      <a:pt x="2856101" y="4355186"/>
                    </a:cubicBezTo>
                    <a:cubicBezTo>
                      <a:pt x="2872417" y="4349217"/>
                      <a:pt x="2886346" y="4344442"/>
                      <a:pt x="2901468" y="4338870"/>
                    </a:cubicBezTo>
                    <a:cubicBezTo>
                      <a:pt x="2890325" y="4307830"/>
                      <a:pt x="2880376" y="4279575"/>
                      <a:pt x="2870029" y="4250525"/>
                    </a:cubicBezTo>
                    <a:close/>
                    <a:moveTo>
                      <a:pt x="1606134" y="4242964"/>
                    </a:moveTo>
                    <a:cubicBezTo>
                      <a:pt x="1600563" y="4257290"/>
                      <a:pt x="1595787" y="4270025"/>
                      <a:pt x="1589818" y="4284749"/>
                    </a:cubicBezTo>
                    <a:cubicBezTo>
                      <a:pt x="1617277" y="4294698"/>
                      <a:pt x="1643144" y="4304249"/>
                      <a:pt x="1670204" y="4314198"/>
                    </a:cubicBezTo>
                    <a:cubicBezTo>
                      <a:pt x="1675378" y="4299075"/>
                      <a:pt x="1679755" y="4286739"/>
                      <a:pt x="1684929" y="4271616"/>
                    </a:cubicBezTo>
                    <a:cubicBezTo>
                      <a:pt x="1658266" y="4261668"/>
                      <a:pt x="1633195" y="4252515"/>
                      <a:pt x="1606134" y="4242964"/>
                    </a:cubicBezTo>
                    <a:close/>
                    <a:moveTo>
                      <a:pt x="2919773" y="4232219"/>
                    </a:moveTo>
                    <a:cubicBezTo>
                      <a:pt x="2904651" y="4237791"/>
                      <a:pt x="2891917" y="4242566"/>
                      <a:pt x="2877192" y="4248137"/>
                    </a:cubicBezTo>
                    <a:cubicBezTo>
                      <a:pt x="2887937" y="4277984"/>
                      <a:pt x="2898284" y="4307034"/>
                      <a:pt x="2909029" y="4336881"/>
                    </a:cubicBezTo>
                    <a:cubicBezTo>
                      <a:pt x="2925345" y="4330911"/>
                      <a:pt x="2939273" y="4325738"/>
                      <a:pt x="2953997" y="4320167"/>
                    </a:cubicBezTo>
                    <a:cubicBezTo>
                      <a:pt x="2942059" y="4289922"/>
                      <a:pt x="2931314" y="4261270"/>
                      <a:pt x="2919773" y="4232219"/>
                    </a:cubicBezTo>
                    <a:close/>
                    <a:moveTo>
                      <a:pt x="1739846" y="4221077"/>
                    </a:moveTo>
                    <a:cubicBezTo>
                      <a:pt x="1735070" y="4235801"/>
                      <a:pt x="1731091" y="4248137"/>
                      <a:pt x="1726315" y="4264055"/>
                    </a:cubicBezTo>
                    <a:cubicBezTo>
                      <a:pt x="1754172" y="4271616"/>
                      <a:pt x="1779641" y="4278780"/>
                      <a:pt x="1806304" y="4286341"/>
                    </a:cubicBezTo>
                    <a:cubicBezTo>
                      <a:pt x="1810283" y="4270423"/>
                      <a:pt x="1813865" y="4257290"/>
                      <a:pt x="1817446" y="4242964"/>
                    </a:cubicBezTo>
                    <a:cubicBezTo>
                      <a:pt x="1790386" y="4235403"/>
                      <a:pt x="1765713" y="4228240"/>
                      <a:pt x="1739846" y="4221077"/>
                    </a:cubicBezTo>
                    <a:close/>
                    <a:moveTo>
                      <a:pt x="2969915" y="4211924"/>
                    </a:moveTo>
                    <a:cubicBezTo>
                      <a:pt x="2955191" y="4218291"/>
                      <a:pt x="2942059" y="4223862"/>
                      <a:pt x="2927732" y="4229831"/>
                    </a:cubicBezTo>
                    <a:cubicBezTo>
                      <a:pt x="2939273" y="4260076"/>
                      <a:pt x="2950416" y="4288331"/>
                      <a:pt x="2961956" y="4317381"/>
                    </a:cubicBezTo>
                    <a:cubicBezTo>
                      <a:pt x="2978272" y="4310616"/>
                      <a:pt x="2992201" y="4304647"/>
                      <a:pt x="3006527" y="4298677"/>
                    </a:cubicBezTo>
                    <a:cubicBezTo>
                      <a:pt x="2994190" y="4269229"/>
                      <a:pt x="2982650" y="4241770"/>
                      <a:pt x="2969915" y="4211924"/>
                    </a:cubicBezTo>
                    <a:close/>
                    <a:moveTo>
                      <a:pt x="2171624" y="4197995"/>
                    </a:moveTo>
                    <a:cubicBezTo>
                      <a:pt x="2170828" y="4218291"/>
                      <a:pt x="2170032" y="4238188"/>
                      <a:pt x="2168838" y="4259678"/>
                    </a:cubicBezTo>
                    <a:cubicBezTo>
                      <a:pt x="2189532" y="4259678"/>
                      <a:pt x="2208235" y="4259678"/>
                      <a:pt x="2228133" y="4259678"/>
                    </a:cubicBezTo>
                    <a:cubicBezTo>
                      <a:pt x="2228133" y="4239382"/>
                      <a:pt x="2228133" y="4219485"/>
                      <a:pt x="2227735" y="4197995"/>
                    </a:cubicBezTo>
                    <a:cubicBezTo>
                      <a:pt x="2208633" y="4197995"/>
                      <a:pt x="2191123" y="4197995"/>
                      <a:pt x="2171624" y="4197995"/>
                    </a:cubicBezTo>
                    <a:close/>
                    <a:moveTo>
                      <a:pt x="2396069" y="4194016"/>
                    </a:moveTo>
                    <a:cubicBezTo>
                      <a:pt x="2376171" y="4195608"/>
                      <a:pt x="2358661" y="4196802"/>
                      <a:pt x="2341947" y="4197995"/>
                    </a:cubicBezTo>
                    <a:cubicBezTo>
                      <a:pt x="2341947" y="4219485"/>
                      <a:pt x="2341947" y="4239382"/>
                      <a:pt x="2341549" y="4261270"/>
                    </a:cubicBezTo>
                    <a:cubicBezTo>
                      <a:pt x="2362243" y="4260076"/>
                      <a:pt x="2380549" y="4258882"/>
                      <a:pt x="2401640" y="4257688"/>
                    </a:cubicBezTo>
                    <a:cubicBezTo>
                      <a:pt x="2399650" y="4235005"/>
                      <a:pt x="2398058" y="4214710"/>
                      <a:pt x="2396069" y="4194016"/>
                    </a:cubicBezTo>
                    <a:close/>
                    <a:moveTo>
                      <a:pt x="2089248" y="4189638"/>
                    </a:moveTo>
                    <a:cubicBezTo>
                      <a:pt x="2087258" y="4210730"/>
                      <a:pt x="2084870" y="4230229"/>
                      <a:pt x="2082483" y="4252515"/>
                    </a:cubicBezTo>
                    <a:cubicBezTo>
                      <a:pt x="2103574" y="4254505"/>
                      <a:pt x="2122278" y="4256096"/>
                      <a:pt x="2141777" y="4258086"/>
                    </a:cubicBezTo>
                    <a:cubicBezTo>
                      <a:pt x="2143369" y="4235403"/>
                      <a:pt x="2144563" y="4215505"/>
                      <a:pt x="2146155" y="4194812"/>
                    </a:cubicBezTo>
                    <a:cubicBezTo>
                      <a:pt x="2125859" y="4192822"/>
                      <a:pt x="2108350" y="4191230"/>
                      <a:pt x="2089248" y="4189638"/>
                    </a:cubicBezTo>
                    <a:close/>
                    <a:moveTo>
                      <a:pt x="2687767" y="4183669"/>
                    </a:moveTo>
                    <a:cubicBezTo>
                      <a:pt x="2673839" y="4187251"/>
                      <a:pt x="2662697" y="4190434"/>
                      <a:pt x="2649962" y="4193618"/>
                    </a:cubicBezTo>
                    <a:cubicBezTo>
                      <a:pt x="2653544" y="4207944"/>
                      <a:pt x="2656727" y="4220281"/>
                      <a:pt x="2659911" y="4233811"/>
                    </a:cubicBezTo>
                    <a:cubicBezTo>
                      <a:pt x="2673441" y="4230628"/>
                      <a:pt x="2684982" y="4227444"/>
                      <a:pt x="2697716" y="4224260"/>
                    </a:cubicBezTo>
                    <a:cubicBezTo>
                      <a:pt x="2694135" y="4210730"/>
                      <a:pt x="2691349" y="4198393"/>
                      <a:pt x="2687767" y="4183669"/>
                    </a:cubicBezTo>
                    <a:close/>
                    <a:moveTo>
                      <a:pt x="1630011" y="4182077"/>
                    </a:moveTo>
                    <a:cubicBezTo>
                      <a:pt x="1624440" y="4196403"/>
                      <a:pt x="1619664" y="4209536"/>
                      <a:pt x="1614093" y="4223862"/>
                    </a:cubicBezTo>
                    <a:cubicBezTo>
                      <a:pt x="1640358" y="4233413"/>
                      <a:pt x="1665429" y="4242566"/>
                      <a:pt x="1691296" y="4252515"/>
                    </a:cubicBezTo>
                    <a:cubicBezTo>
                      <a:pt x="1696469" y="4237393"/>
                      <a:pt x="1700847" y="4225056"/>
                      <a:pt x="1706020" y="4209934"/>
                    </a:cubicBezTo>
                    <a:cubicBezTo>
                      <a:pt x="1679755" y="4200383"/>
                      <a:pt x="1655480" y="4191230"/>
                      <a:pt x="1630011" y="4182077"/>
                    </a:cubicBezTo>
                    <a:close/>
                    <a:moveTo>
                      <a:pt x="2788449" y="4170139"/>
                    </a:moveTo>
                    <a:cubicBezTo>
                      <a:pt x="2773327" y="4174914"/>
                      <a:pt x="2760991" y="4178894"/>
                      <a:pt x="2747062" y="4183271"/>
                    </a:cubicBezTo>
                    <a:cubicBezTo>
                      <a:pt x="2756215" y="4213913"/>
                      <a:pt x="2764970" y="4243362"/>
                      <a:pt x="2773725" y="4273208"/>
                    </a:cubicBezTo>
                    <a:cubicBezTo>
                      <a:pt x="2789245" y="4268433"/>
                      <a:pt x="2802378" y="4264454"/>
                      <a:pt x="2817102" y="4259678"/>
                    </a:cubicBezTo>
                    <a:cubicBezTo>
                      <a:pt x="2807153" y="4229036"/>
                      <a:pt x="2798000" y="4199985"/>
                      <a:pt x="2788449" y="4170139"/>
                    </a:cubicBezTo>
                    <a:close/>
                    <a:moveTo>
                      <a:pt x="2836203" y="4154220"/>
                    </a:moveTo>
                    <a:cubicBezTo>
                      <a:pt x="2821479" y="4159394"/>
                      <a:pt x="2809143" y="4163374"/>
                      <a:pt x="2794817" y="4167751"/>
                    </a:cubicBezTo>
                    <a:cubicBezTo>
                      <a:pt x="2804765" y="4198393"/>
                      <a:pt x="2814316" y="4227444"/>
                      <a:pt x="2824265" y="4257688"/>
                    </a:cubicBezTo>
                    <a:cubicBezTo>
                      <a:pt x="2840183" y="4252117"/>
                      <a:pt x="2853315" y="4247341"/>
                      <a:pt x="2867244" y="4242168"/>
                    </a:cubicBezTo>
                    <a:cubicBezTo>
                      <a:pt x="2856897" y="4211924"/>
                      <a:pt x="2846948" y="4184067"/>
                      <a:pt x="2836203" y="4154220"/>
                    </a:cubicBezTo>
                    <a:close/>
                    <a:moveTo>
                      <a:pt x="2599820" y="4145864"/>
                    </a:moveTo>
                    <a:cubicBezTo>
                      <a:pt x="2587484" y="4148251"/>
                      <a:pt x="2576739" y="4150241"/>
                      <a:pt x="2563209" y="4152629"/>
                    </a:cubicBezTo>
                    <a:cubicBezTo>
                      <a:pt x="2565994" y="4168149"/>
                      <a:pt x="2568382" y="4180485"/>
                      <a:pt x="2571168" y="4194016"/>
                    </a:cubicBezTo>
                    <a:cubicBezTo>
                      <a:pt x="2584698" y="4191230"/>
                      <a:pt x="2595841" y="4188843"/>
                      <a:pt x="2608575" y="4186454"/>
                    </a:cubicBezTo>
                    <a:cubicBezTo>
                      <a:pt x="2605391" y="4171730"/>
                      <a:pt x="2602606" y="4159394"/>
                      <a:pt x="2599820" y="4145864"/>
                    </a:cubicBezTo>
                    <a:close/>
                    <a:moveTo>
                      <a:pt x="1522962" y="4135915"/>
                    </a:moveTo>
                    <a:cubicBezTo>
                      <a:pt x="1516595" y="4149843"/>
                      <a:pt x="1510626" y="4162577"/>
                      <a:pt x="1504258" y="4176506"/>
                    </a:cubicBezTo>
                    <a:cubicBezTo>
                      <a:pt x="1530125" y="4188046"/>
                      <a:pt x="1554002" y="4198792"/>
                      <a:pt x="1579471" y="4209934"/>
                    </a:cubicBezTo>
                    <a:cubicBezTo>
                      <a:pt x="1585441" y="4196006"/>
                      <a:pt x="1590614" y="4183271"/>
                      <a:pt x="1596981" y="4168547"/>
                    </a:cubicBezTo>
                    <a:cubicBezTo>
                      <a:pt x="1571512" y="4157404"/>
                      <a:pt x="1548033" y="4147058"/>
                      <a:pt x="1522962" y="4135915"/>
                    </a:cubicBezTo>
                    <a:close/>
                    <a:moveTo>
                      <a:pt x="2773725" y="4125568"/>
                    </a:moveTo>
                    <a:cubicBezTo>
                      <a:pt x="2759399" y="4130343"/>
                      <a:pt x="2747460" y="4134323"/>
                      <a:pt x="2734328" y="4138700"/>
                    </a:cubicBezTo>
                    <a:cubicBezTo>
                      <a:pt x="2738307" y="4151833"/>
                      <a:pt x="2741491" y="4162976"/>
                      <a:pt x="2745073" y="4175312"/>
                    </a:cubicBezTo>
                    <a:cubicBezTo>
                      <a:pt x="2759001" y="4170935"/>
                      <a:pt x="2770939" y="4167353"/>
                      <a:pt x="2786062" y="4162976"/>
                    </a:cubicBezTo>
                    <a:cubicBezTo>
                      <a:pt x="2781684" y="4149047"/>
                      <a:pt x="2777704" y="4137905"/>
                      <a:pt x="2773725" y="4125568"/>
                    </a:cubicBezTo>
                    <a:close/>
                    <a:moveTo>
                      <a:pt x="1883507" y="4125170"/>
                    </a:moveTo>
                    <a:cubicBezTo>
                      <a:pt x="1879925" y="4140292"/>
                      <a:pt x="1876343" y="4154220"/>
                      <a:pt x="1872762" y="4168945"/>
                    </a:cubicBezTo>
                    <a:cubicBezTo>
                      <a:pt x="1898231" y="4174516"/>
                      <a:pt x="1921312" y="4179689"/>
                      <a:pt x="1947577" y="4185659"/>
                    </a:cubicBezTo>
                    <a:cubicBezTo>
                      <a:pt x="1950363" y="4169741"/>
                      <a:pt x="1953148" y="4155812"/>
                      <a:pt x="1956332" y="4141088"/>
                    </a:cubicBezTo>
                    <a:cubicBezTo>
                      <a:pt x="1930863" y="4135517"/>
                      <a:pt x="1908180" y="4130741"/>
                      <a:pt x="1883507" y="4125170"/>
                    </a:cubicBezTo>
                    <a:close/>
                    <a:moveTo>
                      <a:pt x="1996525" y="4124374"/>
                    </a:moveTo>
                    <a:cubicBezTo>
                      <a:pt x="1991352" y="4153027"/>
                      <a:pt x="1986974" y="4179292"/>
                      <a:pt x="1982199" y="4207546"/>
                    </a:cubicBezTo>
                    <a:cubicBezTo>
                      <a:pt x="2004882" y="4210730"/>
                      <a:pt x="2025177" y="4213913"/>
                      <a:pt x="2047463" y="4217097"/>
                    </a:cubicBezTo>
                    <a:cubicBezTo>
                      <a:pt x="2051442" y="4188444"/>
                      <a:pt x="2055024" y="4161782"/>
                      <a:pt x="2058605" y="4133527"/>
                    </a:cubicBezTo>
                    <a:cubicBezTo>
                      <a:pt x="2037514" y="4130343"/>
                      <a:pt x="2017616" y="4127558"/>
                      <a:pt x="1996525" y="4124374"/>
                    </a:cubicBezTo>
                    <a:close/>
                    <a:moveTo>
                      <a:pt x="1653888" y="4120792"/>
                    </a:moveTo>
                    <a:cubicBezTo>
                      <a:pt x="1648317" y="4135517"/>
                      <a:pt x="1643144" y="4148649"/>
                      <a:pt x="1637572" y="4162976"/>
                    </a:cubicBezTo>
                    <a:cubicBezTo>
                      <a:pt x="1663837" y="4172526"/>
                      <a:pt x="1687316" y="4181281"/>
                      <a:pt x="1712785" y="4190036"/>
                    </a:cubicBezTo>
                    <a:cubicBezTo>
                      <a:pt x="1717958" y="4174516"/>
                      <a:pt x="1721938" y="4161782"/>
                      <a:pt x="1726713" y="4147455"/>
                    </a:cubicBezTo>
                    <a:cubicBezTo>
                      <a:pt x="1702040" y="4138700"/>
                      <a:pt x="1678561" y="4129945"/>
                      <a:pt x="1653888" y="4120792"/>
                    </a:cubicBezTo>
                    <a:close/>
                    <a:moveTo>
                      <a:pt x="2930518" y="4117609"/>
                    </a:moveTo>
                    <a:cubicBezTo>
                      <a:pt x="2916192" y="4123578"/>
                      <a:pt x="2904651" y="4127956"/>
                      <a:pt x="2890325" y="4133925"/>
                    </a:cubicBezTo>
                    <a:cubicBezTo>
                      <a:pt x="2901866" y="4164169"/>
                      <a:pt x="2913008" y="4192026"/>
                      <a:pt x="2924549" y="4221872"/>
                    </a:cubicBezTo>
                    <a:cubicBezTo>
                      <a:pt x="2939273" y="4215903"/>
                      <a:pt x="2952405" y="4210730"/>
                      <a:pt x="2967130" y="4204362"/>
                    </a:cubicBezTo>
                    <a:cubicBezTo>
                      <a:pt x="2954395" y="4174516"/>
                      <a:pt x="2942457" y="4146261"/>
                      <a:pt x="2930518" y="4117609"/>
                    </a:cubicBezTo>
                    <a:close/>
                    <a:moveTo>
                      <a:pt x="2820683" y="4110446"/>
                    </a:moveTo>
                    <a:cubicBezTo>
                      <a:pt x="2806755" y="4114823"/>
                      <a:pt x="2795214" y="4118803"/>
                      <a:pt x="2780888" y="4123976"/>
                    </a:cubicBezTo>
                    <a:cubicBezTo>
                      <a:pt x="2785266" y="4137109"/>
                      <a:pt x="2788847" y="4147853"/>
                      <a:pt x="2792827" y="4160588"/>
                    </a:cubicBezTo>
                    <a:cubicBezTo>
                      <a:pt x="2807153" y="4155415"/>
                      <a:pt x="2819888" y="4151037"/>
                      <a:pt x="2833418" y="4146261"/>
                    </a:cubicBezTo>
                    <a:cubicBezTo>
                      <a:pt x="2828643" y="4132731"/>
                      <a:pt x="2824663" y="4121986"/>
                      <a:pt x="2820683" y="4110446"/>
                    </a:cubicBezTo>
                    <a:close/>
                    <a:moveTo>
                      <a:pt x="2256786" y="4107660"/>
                    </a:moveTo>
                    <a:cubicBezTo>
                      <a:pt x="2256786" y="4128751"/>
                      <a:pt x="2256786" y="4148251"/>
                      <a:pt x="2256786" y="4168547"/>
                    </a:cubicBezTo>
                    <a:cubicBezTo>
                      <a:pt x="2275887" y="4168547"/>
                      <a:pt x="2293795" y="4168547"/>
                      <a:pt x="2310111" y="4168547"/>
                    </a:cubicBezTo>
                    <a:cubicBezTo>
                      <a:pt x="2310111" y="4146659"/>
                      <a:pt x="2310111" y="4126762"/>
                      <a:pt x="2310111" y="4107660"/>
                    </a:cubicBezTo>
                    <a:cubicBezTo>
                      <a:pt x="2291009" y="4107660"/>
                      <a:pt x="2274295" y="4107660"/>
                      <a:pt x="2256786" y="4107660"/>
                    </a:cubicBezTo>
                    <a:close/>
                    <a:moveTo>
                      <a:pt x="2177593" y="4104079"/>
                    </a:moveTo>
                    <a:cubicBezTo>
                      <a:pt x="2176399" y="4125568"/>
                      <a:pt x="2175205" y="4145466"/>
                      <a:pt x="2173613" y="4167751"/>
                    </a:cubicBezTo>
                    <a:cubicBezTo>
                      <a:pt x="2193511" y="4167751"/>
                      <a:pt x="2211021" y="4167751"/>
                      <a:pt x="2230123" y="4167751"/>
                    </a:cubicBezTo>
                    <a:cubicBezTo>
                      <a:pt x="2230123" y="4147853"/>
                      <a:pt x="2230123" y="4128354"/>
                      <a:pt x="2230123" y="4106466"/>
                    </a:cubicBezTo>
                    <a:cubicBezTo>
                      <a:pt x="2212613" y="4105671"/>
                      <a:pt x="2196297" y="4104874"/>
                      <a:pt x="2177593" y="4104079"/>
                    </a:cubicBezTo>
                    <a:close/>
                    <a:moveTo>
                      <a:pt x="2389701" y="4102089"/>
                    </a:moveTo>
                    <a:cubicBezTo>
                      <a:pt x="2370600" y="4103283"/>
                      <a:pt x="2354284" y="4104476"/>
                      <a:pt x="2335580" y="4105671"/>
                    </a:cubicBezTo>
                    <a:cubicBezTo>
                      <a:pt x="2336376" y="4127956"/>
                      <a:pt x="2337570" y="4147455"/>
                      <a:pt x="2338764" y="4169343"/>
                    </a:cubicBezTo>
                    <a:cubicBezTo>
                      <a:pt x="2357865" y="4168149"/>
                      <a:pt x="2375375" y="4166955"/>
                      <a:pt x="2394875" y="4165363"/>
                    </a:cubicBezTo>
                    <a:cubicBezTo>
                      <a:pt x="2392885" y="4143476"/>
                      <a:pt x="2391293" y="4123578"/>
                      <a:pt x="2389701" y="4102089"/>
                    </a:cubicBezTo>
                    <a:close/>
                    <a:moveTo>
                      <a:pt x="2514260" y="4101293"/>
                    </a:moveTo>
                    <a:cubicBezTo>
                      <a:pt x="2502720" y="4102487"/>
                      <a:pt x="2492373" y="4104079"/>
                      <a:pt x="2478843" y="4105671"/>
                    </a:cubicBezTo>
                    <a:cubicBezTo>
                      <a:pt x="2481230" y="4121191"/>
                      <a:pt x="2483220" y="4133527"/>
                      <a:pt x="2485210" y="4147455"/>
                    </a:cubicBezTo>
                    <a:cubicBezTo>
                      <a:pt x="2498342" y="4145068"/>
                      <a:pt x="2509485" y="4143476"/>
                      <a:pt x="2521025" y="4141486"/>
                    </a:cubicBezTo>
                    <a:cubicBezTo>
                      <a:pt x="2518638" y="4127160"/>
                      <a:pt x="2516648" y="4114823"/>
                      <a:pt x="2514260" y="4101293"/>
                    </a:cubicBezTo>
                    <a:close/>
                    <a:moveTo>
                      <a:pt x="1067705" y="4101293"/>
                    </a:moveTo>
                    <a:cubicBezTo>
                      <a:pt x="1057358" y="4114823"/>
                      <a:pt x="1047807" y="4127160"/>
                      <a:pt x="1037859" y="4140292"/>
                    </a:cubicBezTo>
                    <a:cubicBezTo>
                      <a:pt x="1054573" y="4152231"/>
                      <a:pt x="1067307" y="4161782"/>
                      <a:pt x="1081235" y="4172128"/>
                    </a:cubicBezTo>
                    <a:cubicBezTo>
                      <a:pt x="1091582" y="4158200"/>
                      <a:pt x="1100337" y="4145864"/>
                      <a:pt x="1109888" y="4133129"/>
                    </a:cubicBezTo>
                    <a:cubicBezTo>
                      <a:pt x="1095164" y="4121986"/>
                      <a:pt x="1082031" y="4112038"/>
                      <a:pt x="1067705" y="4101293"/>
                    </a:cubicBezTo>
                    <a:close/>
                    <a:moveTo>
                      <a:pt x="2975885" y="4097711"/>
                    </a:moveTo>
                    <a:cubicBezTo>
                      <a:pt x="2962354" y="4104079"/>
                      <a:pt x="2950018" y="4109650"/>
                      <a:pt x="2936487" y="4115619"/>
                    </a:cubicBezTo>
                    <a:cubicBezTo>
                      <a:pt x="2949222" y="4145068"/>
                      <a:pt x="2961160" y="4173322"/>
                      <a:pt x="2973497" y="4201975"/>
                    </a:cubicBezTo>
                    <a:cubicBezTo>
                      <a:pt x="2989017" y="4195210"/>
                      <a:pt x="3001354" y="4189638"/>
                      <a:pt x="3015282" y="4183271"/>
                    </a:cubicBezTo>
                    <a:cubicBezTo>
                      <a:pt x="3002149" y="4154220"/>
                      <a:pt x="2989813" y="4126762"/>
                      <a:pt x="2975885" y="4097711"/>
                    </a:cubicBezTo>
                    <a:close/>
                    <a:moveTo>
                      <a:pt x="1779243" y="4096120"/>
                    </a:moveTo>
                    <a:cubicBezTo>
                      <a:pt x="1774866" y="4110844"/>
                      <a:pt x="1770886" y="4123976"/>
                      <a:pt x="1766111" y="4139099"/>
                    </a:cubicBezTo>
                    <a:cubicBezTo>
                      <a:pt x="1791580" y="4146261"/>
                      <a:pt x="1815059" y="4153027"/>
                      <a:pt x="1839732" y="4159792"/>
                    </a:cubicBezTo>
                    <a:cubicBezTo>
                      <a:pt x="1843711" y="4144272"/>
                      <a:pt x="1846895" y="4131537"/>
                      <a:pt x="1850875" y="4116415"/>
                    </a:cubicBezTo>
                    <a:cubicBezTo>
                      <a:pt x="1825803" y="4109252"/>
                      <a:pt x="1803518" y="4102885"/>
                      <a:pt x="1779243" y="4096120"/>
                    </a:cubicBezTo>
                    <a:close/>
                    <a:moveTo>
                      <a:pt x="2866050" y="4093334"/>
                    </a:moveTo>
                    <a:cubicBezTo>
                      <a:pt x="2852122" y="4098507"/>
                      <a:pt x="2840183" y="4103283"/>
                      <a:pt x="2827448" y="4108058"/>
                    </a:cubicBezTo>
                    <a:cubicBezTo>
                      <a:pt x="2831826" y="4120395"/>
                      <a:pt x="2835806" y="4130741"/>
                      <a:pt x="2840581" y="4144272"/>
                    </a:cubicBezTo>
                    <a:cubicBezTo>
                      <a:pt x="2854907" y="4138700"/>
                      <a:pt x="2867642" y="4133527"/>
                      <a:pt x="2880774" y="4128354"/>
                    </a:cubicBezTo>
                    <a:cubicBezTo>
                      <a:pt x="2875203" y="4115221"/>
                      <a:pt x="2870825" y="4104476"/>
                      <a:pt x="2866050" y="4093334"/>
                    </a:cubicBezTo>
                    <a:close/>
                    <a:moveTo>
                      <a:pt x="3548537" y="4083783"/>
                    </a:moveTo>
                    <a:cubicBezTo>
                      <a:pt x="3535007" y="4094926"/>
                      <a:pt x="3522671" y="4104874"/>
                      <a:pt x="3509538" y="4115619"/>
                    </a:cubicBezTo>
                    <a:cubicBezTo>
                      <a:pt x="3517895" y="4125966"/>
                      <a:pt x="3525058" y="4135119"/>
                      <a:pt x="3533017" y="4145068"/>
                    </a:cubicBezTo>
                    <a:cubicBezTo>
                      <a:pt x="3546946" y="4133925"/>
                      <a:pt x="3559282" y="4123578"/>
                      <a:pt x="3572813" y="4112436"/>
                    </a:cubicBezTo>
                    <a:cubicBezTo>
                      <a:pt x="3564058" y="4102487"/>
                      <a:pt x="3556895" y="4093334"/>
                      <a:pt x="3548537" y="4083783"/>
                    </a:cubicBezTo>
                    <a:close/>
                    <a:moveTo>
                      <a:pt x="1550819" y="4077018"/>
                    </a:moveTo>
                    <a:cubicBezTo>
                      <a:pt x="1544452" y="4090946"/>
                      <a:pt x="1538880" y="4102487"/>
                      <a:pt x="1531717" y="4117211"/>
                    </a:cubicBezTo>
                    <a:cubicBezTo>
                      <a:pt x="1556788" y="4128751"/>
                      <a:pt x="1579869" y="4139099"/>
                      <a:pt x="1604542" y="4149843"/>
                    </a:cubicBezTo>
                    <a:cubicBezTo>
                      <a:pt x="1610909" y="4134721"/>
                      <a:pt x="1616481" y="4121589"/>
                      <a:pt x="1622052" y="4108058"/>
                    </a:cubicBezTo>
                    <a:cubicBezTo>
                      <a:pt x="1596981" y="4096915"/>
                      <a:pt x="1574298" y="4087365"/>
                      <a:pt x="1550819" y="4077018"/>
                    </a:cubicBezTo>
                    <a:close/>
                    <a:moveTo>
                      <a:pt x="2911814" y="4075028"/>
                    </a:moveTo>
                    <a:cubicBezTo>
                      <a:pt x="2898284" y="4080599"/>
                      <a:pt x="2886346" y="4085375"/>
                      <a:pt x="2873213" y="4090946"/>
                    </a:cubicBezTo>
                    <a:cubicBezTo>
                      <a:pt x="2878387" y="4103681"/>
                      <a:pt x="2882764" y="4114425"/>
                      <a:pt x="2887539" y="4127160"/>
                    </a:cubicBezTo>
                    <a:cubicBezTo>
                      <a:pt x="2901468" y="4121191"/>
                      <a:pt x="2913804" y="4116017"/>
                      <a:pt x="2926936" y="4110446"/>
                    </a:cubicBezTo>
                    <a:cubicBezTo>
                      <a:pt x="2921763" y="4097711"/>
                      <a:pt x="2916988" y="4087365"/>
                      <a:pt x="2911814" y="4075028"/>
                    </a:cubicBezTo>
                    <a:close/>
                    <a:moveTo>
                      <a:pt x="2757409" y="4073038"/>
                    </a:moveTo>
                    <a:cubicBezTo>
                      <a:pt x="2743481" y="4077416"/>
                      <a:pt x="2731940" y="4080997"/>
                      <a:pt x="2718808" y="4084977"/>
                    </a:cubicBezTo>
                    <a:cubicBezTo>
                      <a:pt x="2722389" y="4097314"/>
                      <a:pt x="2725573" y="4107660"/>
                      <a:pt x="2729155" y="4119997"/>
                    </a:cubicBezTo>
                    <a:cubicBezTo>
                      <a:pt x="2742685" y="4116017"/>
                      <a:pt x="2755021" y="4112436"/>
                      <a:pt x="2768552" y="4108058"/>
                    </a:cubicBezTo>
                    <a:cubicBezTo>
                      <a:pt x="2764970" y="4096120"/>
                      <a:pt x="2761389" y="4085375"/>
                      <a:pt x="2757409" y="4073038"/>
                    </a:cubicBezTo>
                    <a:close/>
                    <a:moveTo>
                      <a:pt x="2801980" y="4057916"/>
                    </a:moveTo>
                    <a:cubicBezTo>
                      <a:pt x="2788449" y="4062692"/>
                      <a:pt x="2776909" y="4066671"/>
                      <a:pt x="2763776" y="4071447"/>
                    </a:cubicBezTo>
                    <a:cubicBezTo>
                      <a:pt x="2768154" y="4083385"/>
                      <a:pt x="2771735" y="4094528"/>
                      <a:pt x="2775715" y="4106068"/>
                    </a:cubicBezTo>
                    <a:cubicBezTo>
                      <a:pt x="2789245" y="4101293"/>
                      <a:pt x="2801184" y="4097314"/>
                      <a:pt x="2814316" y="4092538"/>
                    </a:cubicBezTo>
                    <a:cubicBezTo>
                      <a:pt x="2809939" y="4080599"/>
                      <a:pt x="2806357" y="4069457"/>
                      <a:pt x="2801980" y="4057916"/>
                    </a:cubicBezTo>
                    <a:close/>
                    <a:moveTo>
                      <a:pt x="2956783" y="4055528"/>
                    </a:moveTo>
                    <a:cubicBezTo>
                      <a:pt x="2942855" y="4061896"/>
                      <a:pt x="2930916" y="4067069"/>
                      <a:pt x="2918580" y="4072640"/>
                    </a:cubicBezTo>
                    <a:cubicBezTo>
                      <a:pt x="2924151" y="4085375"/>
                      <a:pt x="2928528" y="4095722"/>
                      <a:pt x="2934100" y="4107660"/>
                    </a:cubicBezTo>
                    <a:cubicBezTo>
                      <a:pt x="2947630" y="4101691"/>
                      <a:pt x="2959569" y="4096517"/>
                      <a:pt x="2973497" y="4090548"/>
                    </a:cubicBezTo>
                    <a:cubicBezTo>
                      <a:pt x="2967130" y="4077018"/>
                      <a:pt x="2961956" y="4066671"/>
                      <a:pt x="2956783" y="4055528"/>
                    </a:cubicBezTo>
                    <a:close/>
                    <a:moveTo>
                      <a:pt x="1008410" y="4053539"/>
                    </a:moveTo>
                    <a:cubicBezTo>
                      <a:pt x="997666" y="4066671"/>
                      <a:pt x="988115" y="4078610"/>
                      <a:pt x="977370" y="4091344"/>
                    </a:cubicBezTo>
                    <a:cubicBezTo>
                      <a:pt x="992094" y="4103283"/>
                      <a:pt x="1005227" y="4113630"/>
                      <a:pt x="1019155" y="4125170"/>
                    </a:cubicBezTo>
                    <a:cubicBezTo>
                      <a:pt x="1029900" y="4111640"/>
                      <a:pt x="1039053" y="4100099"/>
                      <a:pt x="1049399" y="4086966"/>
                    </a:cubicBezTo>
                    <a:cubicBezTo>
                      <a:pt x="1035471" y="4075824"/>
                      <a:pt x="1022339" y="4065079"/>
                      <a:pt x="1008410" y="4053539"/>
                    </a:cubicBezTo>
                    <a:close/>
                    <a:moveTo>
                      <a:pt x="1111082" y="4045182"/>
                    </a:moveTo>
                    <a:cubicBezTo>
                      <a:pt x="1100337" y="4059110"/>
                      <a:pt x="1091184" y="4071049"/>
                      <a:pt x="1081235" y="4084181"/>
                    </a:cubicBezTo>
                    <a:cubicBezTo>
                      <a:pt x="1095960" y="4094926"/>
                      <a:pt x="1108694" y="4104476"/>
                      <a:pt x="1123020" y="4115221"/>
                    </a:cubicBezTo>
                    <a:cubicBezTo>
                      <a:pt x="1132571" y="4101691"/>
                      <a:pt x="1141724" y="4089752"/>
                      <a:pt x="1151673" y="4075824"/>
                    </a:cubicBezTo>
                    <a:cubicBezTo>
                      <a:pt x="1137347" y="4064681"/>
                      <a:pt x="1124612" y="4055131"/>
                      <a:pt x="1111082" y="4045182"/>
                    </a:cubicBezTo>
                    <a:close/>
                    <a:moveTo>
                      <a:pt x="2846152" y="4041600"/>
                    </a:moveTo>
                    <a:cubicBezTo>
                      <a:pt x="2833020" y="4046773"/>
                      <a:pt x="2821479" y="4051151"/>
                      <a:pt x="2808745" y="4056722"/>
                    </a:cubicBezTo>
                    <a:cubicBezTo>
                      <a:pt x="2813122" y="4068661"/>
                      <a:pt x="2816704" y="4079007"/>
                      <a:pt x="2821081" y="4090946"/>
                    </a:cubicBezTo>
                    <a:cubicBezTo>
                      <a:pt x="2834214" y="4085773"/>
                      <a:pt x="2846550" y="4081396"/>
                      <a:pt x="2860081" y="4076222"/>
                    </a:cubicBezTo>
                    <a:cubicBezTo>
                      <a:pt x="2855305" y="4063886"/>
                      <a:pt x="2850928" y="4053141"/>
                      <a:pt x="2846152" y="4041600"/>
                    </a:cubicBezTo>
                    <a:close/>
                    <a:moveTo>
                      <a:pt x="3512722" y="4040008"/>
                    </a:moveTo>
                    <a:cubicBezTo>
                      <a:pt x="3499192" y="4051151"/>
                      <a:pt x="3486855" y="4061100"/>
                      <a:pt x="3474518" y="4071447"/>
                    </a:cubicBezTo>
                    <a:cubicBezTo>
                      <a:pt x="3482079" y="4080997"/>
                      <a:pt x="3488447" y="4088956"/>
                      <a:pt x="3495610" y="4097314"/>
                    </a:cubicBezTo>
                    <a:cubicBezTo>
                      <a:pt x="3509538" y="4085773"/>
                      <a:pt x="3521079" y="4076222"/>
                      <a:pt x="3534211" y="4065875"/>
                    </a:cubicBezTo>
                    <a:cubicBezTo>
                      <a:pt x="3526650" y="4057120"/>
                      <a:pt x="3520681" y="4049559"/>
                      <a:pt x="3512722" y="4040008"/>
                    </a:cubicBezTo>
                    <a:close/>
                    <a:moveTo>
                      <a:pt x="2889927" y="4024090"/>
                    </a:moveTo>
                    <a:cubicBezTo>
                      <a:pt x="2876795" y="4029662"/>
                      <a:pt x="2865254" y="4034437"/>
                      <a:pt x="2852917" y="4039610"/>
                    </a:cubicBezTo>
                    <a:cubicBezTo>
                      <a:pt x="2857693" y="4051151"/>
                      <a:pt x="2861672" y="4061498"/>
                      <a:pt x="2866448" y="4073834"/>
                    </a:cubicBezTo>
                    <a:cubicBezTo>
                      <a:pt x="2881172" y="4067467"/>
                      <a:pt x="2892315" y="4062692"/>
                      <a:pt x="2904651" y="4057518"/>
                    </a:cubicBezTo>
                    <a:cubicBezTo>
                      <a:pt x="2899478" y="4045580"/>
                      <a:pt x="2894702" y="4035631"/>
                      <a:pt x="2889927" y="4024090"/>
                    </a:cubicBezTo>
                    <a:close/>
                    <a:moveTo>
                      <a:pt x="2629667" y="4019713"/>
                    </a:moveTo>
                    <a:cubicBezTo>
                      <a:pt x="2617330" y="4022498"/>
                      <a:pt x="2607381" y="4024886"/>
                      <a:pt x="2595841" y="4027672"/>
                    </a:cubicBezTo>
                    <a:cubicBezTo>
                      <a:pt x="2599422" y="4041600"/>
                      <a:pt x="2602208" y="4053937"/>
                      <a:pt x="2605391" y="4067865"/>
                    </a:cubicBezTo>
                    <a:cubicBezTo>
                      <a:pt x="2616932" y="4065079"/>
                      <a:pt x="2627279" y="4063090"/>
                      <a:pt x="2639615" y="4060304"/>
                    </a:cubicBezTo>
                    <a:cubicBezTo>
                      <a:pt x="2636034" y="4045580"/>
                      <a:pt x="2632850" y="4033243"/>
                      <a:pt x="2629667" y="4019713"/>
                    </a:cubicBezTo>
                    <a:close/>
                    <a:moveTo>
                      <a:pt x="2183562" y="4012152"/>
                    </a:moveTo>
                    <a:cubicBezTo>
                      <a:pt x="2181971" y="4034039"/>
                      <a:pt x="2180777" y="4053937"/>
                      <a:pt x="2179583" y="4075426"/>
                    </a:cubicBezTo>
                    <a:cubicBezTo>
                      <a:pt x="2197889" y="4076222"/>
                      <a:pt x="2213807" y="4077018"/>
                      <a:pt x="2232908" y="4078212"/>
                    </a:cubicBezTo>
                    <a:cubicBezTo>
                      <a:pt x="2232908" y="4054732"/>
                      <a:pt x="2232908" y="4034835"/>
                      <a:pt x="2232908" y="4014539"/>
                    </a:cubicBezTo>
                    <a:cubicBezTo>
                      <a:pt x="2216194" y="4013743"/>
                      <a:pt x="2200674" y="4012948"/>
                      <a:pt x="2183562" y="4012152"/>
                    </a:cubicBezTo>
                    <a:close/>
                    <a:moveTo>
                      <a:pt x="2382538" y="4010162"/>
                    </a:moveTo>
                    <a:cubicBezTo>
                      <a:pt x="2364630" y="4011356"/>
                      <a:pt x="2349110" y="4012550"/>
                      <a:pt x="2334386" y="4013346"/>
                    </a:cubicBezTo>
                    <a:cubicBezTo>
                      <a:pt x="2334386" y="4035631"/>
                      <a:pt x="2334386" y="4055131"/>
                      <a:pt x="2334386" y="4076620"/>
                    </a:cubicBezTo>
                    <a:cubicBezTo>
                      <a:pt x="2352294" y="4075426"/>
                      <a:pt x="2368610" y="4074630"/>
                      <a:pt x="2387712" y="4073834"/>
                    </a:cubicBezTo>
                    <a:cubicBezTo>
                      <a:pt x="2385722" y="4051549"/>
                      <a:pt x="2384130" y="4031651"/>
                      <a:pt x="2382538" y="4010162"/>
                    </a:cubicBezTo>
                    <a:close/>
                    <a:moveTo>
                      <a:pt x="2109145" y="4005387"/>
                    </a:moveTo>
                    <a:cubicBezTo>
                      <a:pt x="2106758" y="4027274"/>
                      <a:pt x="2104768" y="4047172"/>
                      <a:pt x="2102380" y="4068661"/>
                    </a:cubicBezTo>
                    <a:cubicBezTo>
                      <a:pt x="2120686" y="4070651"/>
                      <a:pt x="2136604" y="4072242"/>
                      <a:pt x="2155308" y="4073436"/>
                    </a:cubicBezTo>
                    <a:cubicBezTo>
                      <a:pt x="2156899" y="4051947"/>
                      <a:pt x="2158094" y="4032049"/>
                      <a:pt x="2159685" y="4010162"/>
                    </a:cubicBezTo>
                    <a:cubicBezTo>
                      <a:pt x="2142175" y="4008570"/>
                      <a:pt x="2126655" y="4006978"/>
                      <a:pt x="2109145" y="4005387"/>
                    </a:cubicBezTo>
                    <a:close/>
                    <a:moveTo>
                      <a:pt x="2933702" y="4004988"/>
                    </a:moveTo>
                    <a:cubicBezTo>
                      <a:pt x="2921365" y="4010560"/>
                      <a:pt x="2910621" y="4015335"/>
                      <a:pt x="2897090" y="4021305"/>
                    </a:cubicBezTo>
                    <a:cubicBezTo>
                      <a:pt x="2902264" y="4033641"/>
                      <a:pt x="2907039" y="4043988"/>
                      <a:pt x="2912212" y="4055528"/>
                    </a:cubicBezTo>
                    <a:cubicBezTo>
                      <a:pt x="2925743" y="4049161"/>
                      <a:pt x="2936885" y="4043590"/>
                      <a:pt x="2949620" y="4037621"/>
                    </a:cubicBezTo>
                    <a:cubicBezTo>
                      <a:pt x="2943650" y="4025284"/>
                      <a:pt x="2938875" y="4015733"/>
                      <a:pt x="2933702" y="4004988"/>
                    </a:cubicBezTo>
                    <a:close/>
                    <a:moveTo>
                      <a:pt x="951503" y="4003397"/>
                    </a:moveTo>
                    <a:cubicBezTo>
                      <a:pt x="939962" y="4015733"/>
                      <a:pt x="930014" y="4026876"/>
                      <a:pt x="918473" y="4039610"/>
                    </a:cubicBezTo>
                    <a:cubicBezTo>
                      <a:pt x="933197" y="4052743"/>
                      <a:pt x="945534" y="4063487"/>
                      <a:pt x="959064" y="4075426"/>
                    </a:cubicBezTo>
                    <a:cubicBezTo>
                      <a:pt x="970207" y="4061896"/>
                      <a:pt x="980156" y="4050355"/>
                      <a:pt x="990900" y="4037621"/>
                    </a:cubicBezTo>
                    <a:cubicBezTo>
                      <a:pt x="976574" y="4025284"/>
                      <a:pt x="964636" y="4014539"/>
                      <a:pt x="951503" y="4003397"/>
                    </a:cubicBezTo>
                    <a:close/>
                    <a:moveTo>
                      <a:pt x="1701643" y="3999815"/>
                    </a:moveTo>
                    <a:cubicBezTo>
                      <a:pt x="1696071" y="4014539"/>
                      <a:pt x="1691296" y="4027274"/>
                      <a:pt x="1685724" y="4041600"/>
                    </a:cubicBezTo>
                    <a:cubicBezTo>
                      <a:pt x="1708806" y="4049957"/>
                      <a:pt x="1731091" y="4058314"/>
                      <a:pt x="1754570" y="4066671"/>
                    </a:cubicBezTo>
                    <a:cubicBezTo>
                      <a:pt x="1759346" y="4051549"/>
                      <a:pt x="1764121" y="4038417"/>
                      <a:pt x="1768896" y="4024090"/>
                    </a:cubicBezTo>
                    <a:cubicBezTo>
                      <a:pt x="1745019" y="4015335"/>
                      <a:pt x="1723928" y="4007376"/>
                      <a:pt x="1701643" y="3999815"/>
                    </a:cubicBezTo>
                    <a:close/>
                    <a:moveTo>
                      <a:pt x="1054175" y="3999019"/>
                    </a:moveTo>
                    <a:cubicBezTo>
                      <a:pt x="1043032" y="4012550"/>
                      <a:pt x="1033083" y="4024090"/>
                      <a:pt x="1022737" y="4036825"/>
                    </a:cubicBezTo>
                    <a:cubicBezTo>
                      <a:pt x="1036267" y="4047967"/>
                      <a:pt x="1049001" y="4058314"/>
                      <a:pt x="1062930" y="4069457"/>
                    </a:cubicBezTo>
                    <a:cubicBezTo>
                      <a:pt x="1073674" y="4056324"/>
                      <a:pt x="1083225" y="4044386"/>
                      <a:pt x="1093572" y="4031253"/>
                    </a:cubicBezTo>
                    <a:cubicBezTo>
                      <a:pt x="1080042" y="4020111"/>
                      <a:pt x="1067705" y="4010162"/>
                      <a:pt x="1054175" y="3999019"/>
                    </a:cubicBezTo>
                    <a:close/>
                    <a:moveTo>
                      <a:pt x="1914149" y="3997825"/>
                    </a:moveTo>
                    <a:cubicBezTo>
                      <a:pt x="1910169" y="4012948"/>
                      <a:pt x="1906986" y="4026478"/>
                      <a:pt x="1903404" y="4041998"/>
                    </a:cubicBezTo>
                    <a:cubicBezTo>
                      <a:pt x="1927281" y="4047172"/>
                      <a:pt x="1948771" y="4051549"/>
                      <a:pt x="1972648" y="4056722"/>
                    </a:cubicBezTo>
                    <a:cubicBezTo>
                      <a:pt x="1975831" y="4041202"/>
                      <a:pt x="1978219" y="4027672"/>
                      <a:pt x="1980607" y="4012550"/>
                    </a:cubicBezTo>
                    <a:cubicBezTo>
                      <a:pt x="1957924" y="4007774"/>
                      <a:pt x="1937230" y="4002999"/>
                      <a:pt x="1914149" y="3997825"/>
                    </a:cubicBezTo>
                    <a:close/>
                    <a:moveTo>
                      <a:pt x="2515056" y="3993846"/>
                    </a:moveTo>
                    <a:cubicBezTo>
                      <a:pt x="2503516" y="3995836"/>
                      <a:pt x="2493965" y="3997428"/>
                      <a:pt x="2482026" y="3999417"/>
                    </a:cubicBezTo>
                    <a:cubicBezTo>
                      <a:pt x="2484016" y="4014142"/>
                      <a:pt x="2486006" y="4026080"/>
                      <a:pt x="2487996" y="4040008"/>
                    </a:cubicBezTo>
                    <a:cubicBezTo>
                      <a:pt x="2499934" y="4038417"/>
                      <a:pt x="2509883" y="4036825"/>
                      <a:pt x="2521821" y="4035233"/>
                    </a:cubicBezTo>
                    <a:cubicBezTo>
                      <a:pt x="2519434" y="4020509"/>
                      <a:pt x="2517444" y="4007774"/>
                      <a:pt x="2515056" y="3993846"/>
                    </a:cubicBezTo>
                    <a:close/>
                    <a:moveTo>
                      <a:pt x="1266681" y="3993050"/>
                    </a:moveTo>
                    <a:cubicBezTo>
                      <a:pt x="1262304" y="3999417"/>
                      <a:pt x="1259120" y="4004193"/>
                      <a:pt x="1253947" y="4010958"/>
                    </a:cubicBezTo>
                    <a:cubicBezTo>
                      <a:pt x="1283793" y="4030458"/>
                      <a:pt x="1311650" y="4048365"/>
                      <a:pt x="1340302" y="4067069"/>
                    </a:cubicBezTo>
                    <a:cubicBezTo>
                      <a:pt x="1344680" y="4059110"/>
                      <a:pt x="1347465" y="4053539"/>
                      <a:pt x="1350251" y="4047569"/>
                    </a:cubicBezTo>
                    <a:cubicBezTo>
                      <a:pt x="1321996" y="4028866"/>
                      <a:pt x="1294538" y="4010958"/>
                      <a:pt x="1266681" y="3993050"/>
                    </a:cubicBezTo>
                    <a:close/>
                    <a:moveTo>
                      <a:pt x="3163718" y="3989866"/>
                    </a:moveTo>
                    <a:cubicBezTo>
                      <a:pt x="3153769" y="3995836"/>
                      <a:pt x="3145412" y="4001009"/>
                      <a:pt x="3135861" y="4006978"/>
                    </a:cubicBezTo>
                    <a:cubicBezTo>
                      <a:pt x="3142626" y="4018121"/>
                      <a:pt x="3148198" y="4027274"/>
                      <a:pt x="3154565" y="4038019"/>
                    </a:cubicBezTo>
                    <a:cubicBezTo>
                      <a:pt x="3164514" y="4031651"/>
                      <a:pt x="3173269" y="4026478"/>
                      <a:pt x="3183218" y="4020509"/>
                    </a:cubicBezTo>
                    <a:cubicBezTo>
                      <a:pt x="3176054" y="4009764"/>
                      <a:pt x="3170483" y="4000213"/>
                      <a:pt x="3163718" y="3989866"/>
                    </a:cubicBezTo>
                    <a:close/>
                    <a:moveTo>
                      <a:pt x="1154459" y="3989070"/>
                    </a:moveTo>
                    <a:cubicBezTo>
                      <a:pt x="1144112" y="4002601"/>
                      <a:pt x="1134959" y="4014539"/>
                      <a:pt x="1125010" y="4027672"/>
                    </a:cubicBezTo>
                    <a:cubicBezTo>
                      <a:pt x="1138938" y="4038019"/>
                      <a:pt x="1151275" y="4047569"/>
                      <a:pt x="1164805" y="4057518"/>
                    </a:cubicBezTo>
                    <a:cubicBezTo>
                      <a:pt x="1174754" y="4043988"/>
                      <a:pt x="1183907" y="4032049"/>
                      <a:pt x="1193458" y="4018519"/>
                    </a:cubicBezTo>
                    <a:cubicBezTo>
                      <a:pt x="1179928" y="4008172"/>
                      <a:pt x="1167591" y="3999019"/>
                      <a:pt x="1154459" y="3989070"/>
                    </a:cubicBezTo>
                    <a:close/>
                    <a:moveTo>
                      <a:pt x="2726369" y="3975938"/>
                    </a:moveTo>
                    <a:cubicBezTo>
                      <a:pt x="2713634" y="3979918"/>
                      <a:pt x="2702492" y="3983499"/>
                      <a:pt x="2690155" y="3987479"/>
                    </a:cubicBezTo>
                    <a:cubicBezTo>
                      <a:pt x="2699308" y="4018121"/>
                      <a:pt x="2707665" y="4047172"/>
                      <a:pt x="2716818" y="4077416"/>
                    </a:cubicBezTo>
                    <a:cubicBezTo>
                      <a:pt x="2730348" y="4073436"/>
                      <a:pt x="2741889" y="4069855"/>
                      <a:pt x="2755419" y="4065875"/>
                    </a:cubicBezTo>
                    <a:cubicBezTo>
                      <a:pt x="2745470" y="4034437"/>
                      <a:pt x="2735920" y="4005784"/>
                      <a:pt x="2726369" y="3975938"/>
                    </a:cubicBezTo>
                    <a:close/>
                    <a:moveTo>
                      <a:pt x="1818640" y="3971561"/>
                    </a:moveTo>
                    <a:cubicBezTo>
                      <a:pt x="1814263" y="3986285"/>
                      <a:pt x="1810283" y="3999417"/>
                      <a:pt x="1805508" y="4014142"/>
                    </a:cubicBezTo>
                    <a:cubicBezTo>
                      <a:pt x="1828589" y="4020907"/>
                      <a:pt x="1850079" y="4026876"/>
                      <a:pt x="1873160" y="4033641"/>
                    </a:cubicBezTo>
                    <a:cubicBezTo>
                      <a:pt x="1877139" y="4018917"/>
                      <a:pt x="1880721" y="4005784"/>
                      <a:pt x="1884700" y="3990264"/>
                    </a:cubicBezTo>
                    <a:cubicBezTo>
                      <a:pt x="1861619" y="3983897"/>
                      <a:pt x="1840926" y="3977928"/>
                      <a:pt x="1818640" y="3971561"/>
                    </a:cubicBezTo>
                    <a:close/>
                    <a:moveTo>
                      <a:pt x="3108801" y="3966387"/>
                    </a:moveTo>
                    <a:cubicBezTo>
                      <a:pt x="3098056" y="3973152"/>
                      <a:pt x="3089699" y="3977928"/>
                      <a:pt x="3081342" y="3983101"/>
                    </a:cubicBezTo>
                    <a:cubicBezTo>
                      <a:pt x="3088107" y="3994642"/>
                      <a:pt x="3093678" y="4003795"/>
                      <a:pt x="3099648" y="4014142"/>
                    </a:cubicBezTo>
                    <a:cubicBezTo>
                      <a:pt x="3109994" y="4008172"/>
                      <a:pt x="3117953" y="4003397"/>
                      <a:pt x="3127106" y="3997825"/>
                    </a:cubicBezTo>
                    <a:cubicBezTo>
                      <a:pt x="3120739" y="3986683"/>
                      <a:pt x="3115168" y="3977132"/>
                      <a:pt x="3108801" y="3966387"/>
                    </a:cubicBezTo>
                    <a:close/>
                    <a:moveTo>
                      <a:pt x="2768154" y="3961612"/>
                    </a:moveTo>
                    <a:cubicBezTo>
                      <a:pt x="2755021" y="3965989"/>
                      <a:pt x="2744675" y="3969571"/>
                      <a:pt x="2732338" y="3973948"/>
                    </a:cubicBezTo>
                    <a:cubicBezTo>
                      <a:pt x="2742287" y="4004193"/>
                      <a:pt x="2751440" y="4033243"/>
                      <a:pt x="2761389" y="4063487"/>
                    </a:cubicBezTo>
                    <a:cubicBezTo>
                      <a:pt x="2774919" y="4059110"/>
                      <a:pt x="2786062" y="4055528"/>
                      <a:pt x="2799592" y="4050753"/>
                    </a:cubicBezTo>
                    <a:cubicBezTo>
                      <a:pt x="2788847" y="4019713"/>
                      <a:pt x="2778500" y="3991060"/>
                      <a:pt x="2768154" y="3961612"/>
                    </a:cubicBezTo>
                    <a:close/>
                    <a:moveTo>
                      <a:pt x="1606532" y="3958428"/>
                    </a:moveTo>
                    <a:cubicBezTo>
                      <a:pt x="1600165" y="3972357"/>
                      <a:pt x="1594196" y="3984693"/>
                      <a:pt x="1587430" y="3999019"/>
                    </a:cubicBezTo>
                    <a:cubicBezTo>
                      <a:pt x="1610511" y="4008968"/>
                      <a:pt x="1631603" y="4018519"/>
                      <a:pt x="1654684" y="4028866"/>
                    </a:cubicBezTo>
                    <a:cubicBezTo>
                      <a:pt x="1660653" y="4014539"/>
                      <a:pt x="1666225" y="4002203"/>
                      <a:pt x="1672194" y="3987479"/>
                    </a:cubicBezTo>
                    <a:cubicBezTo>
                      <a:pt x="1649113" y="3977132"/>
                      <a:pt x="1628419" y="3967979"/>
                      <a:pt x="1606532" y="3958428"/>
                    </a:cubicBezTo>
                    <a:close/>
                    <a:moveTo>
                      <a:pt x="897780" y="3953653"/>
                    </a:moveTo>
                    <a:cubicBezTo>
                      <a:pt x="885443" y="3964795"/>
                      <a:pt x="874300" y="3975142"/>
                      <a:pt x="861566" y="3986683"/>
                    </a:cubicBezTo>
                    <a:cubicBezTo>
                      <a:pt x="875892" y="3999815"/>
                      <a:pt x="887831" y="4011356"/>
                      <a:pt x="900565" y="4022896"/>
                    </a:cubicBezTo>
                    <a:cubicBezTo>
                      <a:pt x="912106" y="4010560"/>
                      <a:pt x="922453" y="3999417"/>
                      <a:pt x="933595" y="3987479"/>
                    </a:cubicBezTo>
                    <a:cubicBezTo>
                      <a:pt x="920463" y="3975142"/>
                      <a:pt x="908524" y="3963602"/>
                      <a:pt x="897780" y="3953653"/>
                    </a:cubicBezTo>
                    <a:close/>
                    <a:moveTo>
                      <a:pt x="998859" y="3950867"/>
                    </a:moveTo>
                    <a:cubicBezTo>
                      <a:pt x="987319" y="3963602"/>
                      <a:pt x="976972" y="3975142"/>
                      <a:pt x="966227" y="3987479"/>
                    </a:cubicBezTo>
                    <a:cubicBezTo>
                      <a:pt x="979360" y="3999019"/>
                      <a:pt x="991298" y="4009366"/>
                      <a:pt x="1004829" y="4021703"/>
                    </a:cubicBezTo>
                    <a:cubicBezTo>
                      <a:pt x="1016369" y="4008570"/>
                      <a:pt x="1026318" y="3997428"/>
                      <a:pt x="1037063" y="3984693"/>
                    </a:cubicBezTo>
                    <a:cubicBezTo>
                      <a:pt x="1023930" y="3973152"/>
                      <a:pt x="1011992" y="3962408"/>
                      <a:pt x="998859" y="3950867"/>
                    </a:cubicBezTo>
                    <a:close/>
                    <a:moveTo>
                      <a:pt x="1099541" y="3944898"/>
                    </a:moveTo>
                    <a:cubicBezTo>
                      <a:pt x="1088399" y="3958030"/>
                      <a:pt x="1078848" y="3969173"/>
                      <a:pt x="1068103" y="3982305"/>
                    </a:cubicBezTo>
                    <a:cubicBezTo>
                      <a:pt x="1081633" y="3993050"/>
                      <a:pt x="1093970" y="4002999"/>
                      <a:pt x="1107102" y="4013743"/>
                    </a:cubicBezTo>
                    <a:cubicBezTo>
                      <a:pt x="1117847" y="4000213"/>
                      <a:pt x="1127000" y="3988275"/>
                      <a:pt x="1137347" y="3975540"/>
                    </a:cubicBezTo>
                    <a:cubicBezTo>
                      <a:pt x="1124612" y="3965193"/>
                      <a:pt x="1113072" y="3956040"/>
                      <a:pt x="1099541" y="3944898"/>
                    </a:cubicBezTo>
                    <a:close/>
                    <a:moveTo>
                      <a:pt x="3234553" y="3943704"/>
                    </a:moveTo>
                    <a:cubicBezTo>
                      <a:pt x="3225003" y="3950071"/>
                      <a:pt x="3217043" y="3955643"/>
                      <a:pt x="3207493" y="3962010"/>
                    </a:cubicBezTo>
                    <a:cubicBezTo>
                      <a:pt x="3213860" y="3971959"/>
                      <a:pt x="3220227" y="3981111"/>
                      <a:pt x="3227788" y="3992652"/>
                    </a:cubicBezTo>
                    <a:cubicBezTo>
                      <a:pt x="3238135" y="3984693"/>
                      <a:pt x="3246094" y="3978326"/>
                      <a:pt x="3254849" y="3971959"/>
                    </a:cubicBezTo>
                    <a:cubicBezTo>
                      <a:pt x="3247288" y="3961214"/>
                      <a:pt x="3241318" y="3952857"/>
                      <a:pt x="3234553" y="3943704"/>
                    </a:cubicBezTo>
                    <a:close/>
                    <a:moveTo>
                      <a:pt x="2712441" y="3932959"/>
                    </a:moveTo>
                    <a:cubicBezTo>
                      <a:pt x="2700502" y="3936939"/>
                      <a:pt x="2689757" y="3940122"/>
                      <a:pt x="2677819" y="3943704"/>
                    </a:cubicBezTo>
                    <a:cubicBezTo>
                      <a:pt x="2681400" y="3956439"/>
                      <a:pt x="2684584" y="3967183"/>
                      <a:pt x="2688165" y="3979122"/>
                    </a:cubicBezTo>
                    <a:cubicBezTo>
                      <a:pt x="2700900" y="3975142"/>
                      <a:pt x="2711247" y="3971959"/>
                      <a:pt x="2723981" y="3967979"/>
                    </a:cubicBezTo>
                    <a:cubicBezTo>
                      <a:pt x="2719604" y="3955244"/>
                      <a:pt x="2716420" y="3944898"/>
                      <a:pt x="2712441" y="3932959"/>
                    </a:cubicBezTo>
                    <a:close/>
                    <a:moveTo>
                      <a:pt x="1197835" y="3932561"/>
                    </a:moveTo>
                    <a:cubicBezTo>
                      <a:pt x="1187489" y="3946490"/>
                      <a:pt x="1178336" y="3958428"/>
                      <a:pt x="1168387" y="3971561"/>
                    </a:cubicBezTo>
                    <a:cubicBezTo>
                      <a:pt x="1181519" y="3981509"/>
                      <a:pt x="1193458" y="3990662"/>
                      <a:pt x="1206590" y="4000611"/>
                    </a:cubicBezTo>
                    <a:cubicBezTo>
                      <a:pt x="1216539" y="3986683"/>
                      <a:pt x="1225692" y="3974346"/>
                      <a:pt x="1235243" y="3960816"/>
                    </a:cubicBezTo>
                    <a:cubicBezTo>
                      <a:pt x="1222110" y="3950867"/>
                      <a:pt x="1210570" y="3942112"/>
                      <a:pt x="1197835" y="3932561"/>
                    </a:cubicBezTo>
                    <a:close/>
                    <a:moveTo>
                      <a:pt x="2850928" y="3929378"/>
                    </a:moveTo>
                    <a:cubicBezTo>
                      <a:pt x="2838193" y="3934949"/>
                      <a:pt x="2827448" y="3939326"/>
                      <a:pt x="2815908" y="3944500"/>
                    </a:cubicBezTo>
                    <a:cubicBezTo>
                      <a:pt x="2827448" y="3974744"/>
                      <a:pt x="2838591" y="4002999"/>
                      <a:pt x="2850132" y="4032049"/>
                    </a:cubicBezTo>
                    <a:cubicBezTo>
                      <a:pt x="2864458" y="4026080"/>
                      <a:pt x="2875601" y="4021305"/>
                      <a:pt x="2887539" y="4016131"/>
                    </a:cubicBezTo>
                    <a:cubicBezTo>
                      <a:pt x="2875203" y="3986683"/>
                      <a:pt x="2863662" y="3959224"/>
                      <a:pt x="2850928" y="3929378"/>
                    </a:cubicBezTo>
                    <a:close/>
                    <a:moveTo>
                      <a:pt x="3171677" y="3928184"/>
                    </a:moveTo>
                    <a:cubicBezTo>
                      <a:pt x="3162126" y="3934153"/>
                      <a:pt x="3154565" y="3938929"/>
                      <a:pt x="3145014" y="3945296"/>
                    </a:cubicBezTo>
                    <a:cubicBezTo>
                      <a:pt x="3151779" y="3956040"/>
                      <a:pt x="3157749" y="3965591"/>
                      <a:pt x="3164514" y="3975938"/>
                    </a:cubicBezTo>
                    <a:cubicBezTo>
                      <a:pt x="3174065" y="3969173"/>
                      <a:pt x="3182422" y="3963602"/>
                      <a:pt x="3191973" y="3958030"/>
                    </a:cubicBezTo>
                    <a:cubicBezTo>
                      <a:pt x="3184411" y="3946888"/>
                      <a:pt x="3178044" y="3937735"/>
                      <a:pt x="3171677" y="3928184"/>
                    </a:cubicBezTo>
                    <a:close/>
                    <a:moveTo>
                      <a:pt x="3480488" y="3921817"/>
                    </a:moveTo>
                    <a:cubicBezTo>
                      <a:pt x="3468151" y="3932561"/>
                      <a:pt x="3457407" y="3941714"/>
                      <a:pt x="3445468" y="3952061"/>
                    </a:cubicBezTo>
                    <a:cubicBezTo>
                      <a:pt x="3453427" y="3961612"/>
                      <a:pt x="3460590" y="3969969"/>
                      <a:pt x="3468151" y="3979520"/>
                    </a:cubicBezTo>
                    <a:cubicBezTo>
                      <a:pt x="3480488" y="3969173"/>
                      <a:pt x="3491630" y="3959622"/>
                      <a:pt x="3504365" y="3948877"/>
                    </a:cubicBezTo>
                    <a:cubicBezTo>
                      <a:pt x="3495610" y="3938929"/>
                      <a:pt x="3488447" y="3930970"/>
                      <a:pt x="3480488" y="3921817"/>
                    </a:cubicBezTo>
                    <a:close/>
                    <a:moveTo>
                      <a:pt x="3055873" y="3919827"/>
                    </a:moveTo>
                    <a:cubicBezTo>
                      <a:pt x="3046720" y="3925000"/>
                      <a:pt x="3038761" y="3929378"/>
                      <a:pt x="3029210" y="3934551"/>
                    </a:cubicBezTo>
                    <a:cubicBezTo>
                      <a:pt x="3035975" y="3946490"/>
                      <a:pt x="3041547" y="3956040"/>
                      <a:pt x="3047516" y="3966387"/>
                    </a:cubicBezTo>
                    <a:cubicBezTo>
                      <a:pt x="3057465" y="3960816"/>
                      <a:pt x="3065424" y="3956040"/>
                      <a:pt x="3074179" y="3950469"/>
                    </a:cubicBezTo>
                    <a:cubicBezTo>
                      <a:pt x="3067414" y="3939326"/>
                      <a:pt x="3061842" y="3930174"/>
                      <a:pt x="3055873" y="3919827"/>
                    </a:cubicBezTo>
                    <a:close/>
                    <a:moveTo>
                      <a:pt x="2753032" y="3919031"/>
                    </a:moveTo>
                    <a:cubicBezTo>
                      <a:pt x="2740695" y="3923408"/>
                      <a:pt x="2729950" y="3927388"/>
                      <a:pt x="2718808" y="3931367"/>
                    </a:cubicBezTo>
                    <a:cubicBezTo>
                      <a:pt x="2722787" y="3943704"/>
                      <a:pt x="2725971" y="3953653"/>
                      <a:pt x="2729950" y="3966785"/>
                    </a:cubicBezTo>
                    <a:cubicBezTo>
                      <a:pt x="2743083" y="3962010"/>
                      <a:pt x="2753430" y="3958030"/>
                      <a:pt x="2765368" y="3953653"/>
                    </a:cubicBezTo>
                    <a:cubicBezTo>
                      <a:pt x="2760991" y="3940918"/>
                      <a:pt x="2757011" y="3930572"/>
                      <a:pt x="2753032" y="3919031"/>
                    </a:cubicBezTo>
                    <a:close/>
                    <a:moveTo>
                      <a:pt x="2032341" y="3917439"/>
                    </a:moveTo>
                    <a:cubicBezTo>
                      <a:pt x="2022392" y="3974744"/>
                      <a:pt x="2012841" y="4030458"/>
                      <a:pt x="2002892" y="4087763"/>
                    </a:cubicBezTo>
                    <a:cubicBezTo>
                      <a:pt x="2023984" y="4090946"/>
                      <a:pt x="2042687" y="4093732"/>
                      <a:pt x="2063779" y="4096517"/>
                    </a:cubicBezTo>
                    <a:cubicBezTo>
                      <a:pt x="2071340" y="4038814"/>
                      <a:pt x="2078901" y="3982703"/>
                      <a:pt x="2086462" y="3925000"/>
                    </a:cubicBezTo>
                    <a:cubicBezTo>
                      <a:pt x="2067360" y="3922613"/>
                      <a:pt x="2050646" y="3920225"/>
                      <a:pt x="2032341" y="3917439"/>
                    </a:cubicBezTo>
                    <a:close/>
                    <a:moveTo>
                      <a:pt x="2891917" y="3911868"/>
                    </a:moveTo>
                    <a:cubicBezTo>
                      <a:pt x="2879580" y="3917041"/>
                      <a:pt x="2869632" y="3921419"/>
                      <a:pt x="2856897" y="3926990"/>
                    </a:cubicBezTo>
                    <a:cubicBezTo>
                      <a:pt x="2870029" y="3957632"/>
                      <a:pt x="2881968" y="3985489"/>
                      <a:pt x="2894305" y="4014142"/>
                    </a:cubicBezTo>
                    <a:cubicBezTo>
                      <a:pt x="2907835" y="4007774"/>
                      <a:pt x="2918977" y="4002601"/>
                      <a:pt x="2930916" y="3996632"/>
                    </a:cubicBezTo>
                    <a:cubicBezTo>
                      <a:pt x="2917386" y="3967183"/>
                      <a:pt x="2905049" y="3940122"/>
                      <a:pt x="2891917" y="3911868"/>
                    </a:cubicBezTo>
                    <a:close/>
                    <a:moveTo>
                      <a:pt x="1838538" y="3909082"/>
                    </a:moveTo>
                    <a:cubicBezTo>
                      <a:pt x="1833763" y="3924602"/>
                      <a:pt x="1829385" y="3937735"/>
                      <a:pt x="1825008" y="3952061"/>
                    </a:cubicBezTo>
                    <a:cubicBezTo>
                      <a:pt x="1847691" y="3958826"/>
                      <a:pt x="1868384" y="3964795"/>
                      <a:pt x="1889874" y="3970765"/>
                    </a:cubicBezTo>
                    <a:cubicBezTo>
                      <a:pt x="1893853" y="3954847"/>
                      <a:pt x="1897435" y="3941714"/>
                      <a:pt x="1901016" y="3926990"/>
                    </a:cubicBezTo>
                    <a:cubicBezTo>
                      <a:pt x="1879925" y="3921021"/>
                      <a:pt x="1860425" y="3915449"/>
                      <a:pt x="1838538" y="3909082"/>
                    </a:cubicBezTo>
                    <a:close/>
                    <a:moveTo>
                      <a:pt x="2793225" y="3904307"/>
                    </a:moveTo>
                    <a:cubicBezTo>
                      <a:pt x="2780888" y="3909082"/>
                      <a:pt x="2770541" y="3912664"/>
                      <a:pt x="2759001" y="3917041"/>
                    </a:cubicBezTo>
                    <a:cubicBezTo>
                      <a:pt x="2763378" y="3928980"/>
                      <a:pt x="2766960" y="3939326"/>
                      <a:pt x="2771735" y="3952061"/>
                    </a:cubicBezTo>
                    <a:cubicBezTo>
                      <a:pt x="2784470" y="3947285"/>
                      <a:pt x="2794817" y="3943306"/>
                      <a:pt x="2806755" y="3938929"/>
                    </a:cubicBezTo>
                    <a:cubicBezTo>
                      <a:pt x="2801980" y="3926592"/>
                      <a:pt x="2798000" y="3915847"/>
                      <a:pt x="2793225" y="3904307"/>
                    </a:cubicBezTo>
                    <a:close/>
                    <a:moveTo>
                      <a:pt x="949115" y="3904307"/>
                    </a:moveTo>
                    <a:cubicBezTo>
                      <a:pt x="935585" y="3915847"/>
                      <a:pt x="924044" y="3925398"/>
                      <a:pt x="911708" y="3936143"/>
                    </a:cubicBezTo>
                    <a:cubicBezTo>
                      <a:pt x="924044" y="3948081"/>
                      <a:pt x="935983" y="3959224"/>
                      <a:pt x="948717" y="3971561"/>
                    </a:cubicBezTo>
                    <a:cubicBezTo>
                      <a:pt x="960258" y="3959224"/>
                      <a:pt x="971003" y="3948081"/>
                      <a:pt x="982145" y="3935745"/>
                    </a:cubicBezTo>
                    <a:cubicBezTo>
                      <a:pt x="969411" y="3923408"/>
                      <a:pt x="958268" y="3912664"/>
                      <a:pt x="949115" y="3904307"/>
                    </a:cubicBezTo>
                    <a:close/>
                    <a:moveTo>
                      <a:pt x="2983844" y="3899531"/>
                    </a:moveTo>
                    <a:cubicBezTo>
                      <a:pt x="2965936" y="3908684"/>
                      <a:pt x="2949222" y="3917439"/>
                      <a:pt x="2930916" y="3926592"/>
                    </a:cubicBezTo>
                    <a:cubicBezTo>
                      <a:pt x="2946834" y="3959622"/>
                      <a:pt x="2961956" y="3991458"/>
                      <a:pt x="2977874" y="4024090"/>
                    </a:cubicBezTo>
                    <a:cubicBezTo>
                      <a:pt x="2998170" y="4013743"/>
                      <a:pt x="3016078" y="4004591"/>
                      <a:pt x="3034782" y="3995040"/>
                    </a:cubicBezTo>
                    <a:cubicBezTo>
                      <a:pt x="3017272" y="3962408"/>
                      <a:pt x="3000956" y="3931367"/>
                      <a:pt x="2983844" y="3899531"/>
                    </a:cubicBezTo>
                    <a:close/>
                    <a:moveTo>
                      <a:pt x="1046216" y="3898337"/>
                    </a:moveTo>
                    <a:cubicBezTo>
                      <a:pt x="1035073" y="3911072"/>
                      <a:pt x="1025124" y="3922613"/>
                      <a:pt x="1013982" y="3934949"/>
                    </a:cubicBezTo>
                    <a:cubicBezTo>
                      <a:pt x="1026716" y="3946490"/>
                      <a:pt x="1038257" y="3956439"/>
                      <a:pt x="1051389" y="3967979"/>
                    </a:cubicBezTo>
                    <a:cubicBezTo>
                      <a:pt x="1062532" y="3954449"/>
                      <a:pt x="1072481" y="3942510"/>
                      <a:pt x="1082827" y="3930174"/>
                    </a:cubicBezTo>
                    <a:cubicBezTo>
                      <a:pt x="1069695" y="3918633"/>
                      <a:pt x="1058552" y="3909082"/>
                      <a:pt x="1046216" y="3898337"/>
                    </a:cubicBezTo>
                    <a:close/>
                    <a:moveTo>
                      <a:pt x="1145306" y="3890378"/>
                    </a:moveTo>
                    <a:cubicBezTo>
                      <a:pt x="1134163" y="3903511"/>
                      <a:pt x="1124612" y="3915449"/>
                      <a:pt x="1113868" y="3928184"/>
                    </a:cubicBezTo>
                    <a:cubicBezTo>
                      <a:pt x="1127398" y="3938929"/>
                      <a:pt x="1138938" y="3948081"/>
                      <a:pt x="1151673" y="3958428"/>
                    </a:cubicBezTo>
                    <a:cubicBezTo>
                      <a:pt x="1162020" y="3944898"/>
                      <a:pt x="1171173" y="3933357"/>
                      <a:pt x="1181519" y="3920225"/>
                    </a:cubicBezTo>
                    <a:cubicBezTo>
                      <a:pt x="1169183" y="3909878"/>
                      <a:pt x="1157642" y="3900725"/>
                      <a:pt x="1145306" y="3890378"/>
                    </a:cubicBezTo>
                    <a:close/>
                    <a:moveTo>
                      <a:pt x="3438902" y="3889384"/>
                    </a:moveTo>
                    <a:cubicBezTo>
                      <a:pt x="3429948" y="3889881"/>
                      <a:pt x="3420198" y="3896348"/>
                      <a:pt x="3408856" y="3908684"/>
                    </a:cubicBezTo>
                    <a:cubicBezTo>
                      <a:pt x="3415622" y="3916643"/>
                      <a:pt x="3422785" y="3925000"/>
                      <a:pt x="3429948" y="3934153"/>
                    </a:cubicBezTo>
                    <a:cubicBezTo>
                      <a:pt x="3438305" y="3926990"/>
                      <a:pt x="3445070" y="3921419"/>
                      <a:pt x="3452233" y="3915449"/>
                    </a:cubicBezTo>
                    <a:cubicBezTo>
                      <a:pt x="3456213" y="3912266"/>
                      <a:pt x="3460590" y="3909082"/>
                      <a:pt x="3464172" y="3905899"/>
                    </a:cubicBezTo>
                    <a:cubicBezTo>
                      <a:pt x="3456014" y="3894358"/>
                      <a:pt x="3447856" y="3888886"/>
                      <a:pt x="3438902" y="3889384"/>
                    </a:cubicBezTo>
                    <a:close/>
                    <a:moveTo>
                      <a:pt x="2833418" y="3888389"/>
                    </a:moveTo>
                    <a:cubicBezTo>
                      <a:pt x="2821479" y="3893164"/>
                      <a:pt x="2811133" y="3897541"/>
                      <a:pt x="2799592" y="3902317"/>
                    </a:cubicBezTo>
                    <a:cubicBezTo>
                      <a:pt x="2804367" y="3914654"/>
                      <a:pt x="2808347" y="3925000"/>
                      <a:pt x="2813520" y="3936541"/>
                    </a:cubicBezTo>
                    <a:cubicBezTo>
                      <a:pt x="2825061" y="3931765"/>
                      <a:pt x="2835408" y="3927388"/>
                      <a:pt x="2848142" y="3922215"/>
                    </a:cubicBezTo>
                    <a:cubicBezTo>
                      <a:pt x="2842969" y="3910276"/>
                      <a:pt x="2838591" y="3899929"/>
                      <a:pt x="2833418" y="3888389"/>
                    </a:cubicBezTo>
                    <a:close/>
                    <a:moveTo>
                      <a:pt x="2694135" y="3878440"/>
                    </a:moveTo>
                    <a:cubicBezTo>
                      <a:pt x="2682196" y="3882419"/>
                      <a:pt x="2672645" y="3885603"/>
                      <a:pt x="2661503" y="3889185"/>
                    </a:cubicBezTo>
                    <a:cubicBezTo>
                      <a:pt x="2665482" y="3902317"/>
                      <a:pt x="2669064" y="3913460"/>
                      <a:pt x="2672645" y="3925398"/>
                    </a:cubicBezTo>
                    <a:cubicBezTo>
                      <a:pt x="2684186" y="3922215"/>
                      <a:pt x="2694135" y="3919031"/>
                      <a:pt x="2707267" y="3915449"/>
                    </a:cubicBezTo>
                    <a:cubicBezTo>
                      <a:pt x="2702492" y="3901521"/>
                      <a:pt x="2698512" y="3890378"/>
                      <a:pt x="2694135" y="3878440"/>
                    </a:cubicBezTo>
                    <a:close/>
                    <a:moveTo>
                      <a:pt x="1749397" y="3877644"/>
                    </a:moveTo>
                    <a:cubicBezTo>
                      <a:pt x="1743428" y="3892766"/>
                      <a:pt x="1738652" y="3905500"/>
                      <a:pt x="1733081" y="3919827"/>
                    </a:cubicBezTo>
                    <a:cubicBezTo>
                      <a:pt x="1754172" y="3927388"/>
                      <a:pt x="1774468" y="3934949"/>
                      <a:pt x="1796355" y="3942908"/>
                    </a:cubicBezTo>
                    <a:cubicBezTo>
                      <a:pt x="1801528" y="3927786"/>
                      <a:pt x="1805906" y="3914654"/>
                      <a:pt x="1810681" y="3900327"/>
                    </a:cubicBezTo>
                    <a:cubicBezTo>
                      <a:pt x="1789590" y="3892368"/>
                      <a:pt x="1770488" y="3885603"/>
                      <a:pt x="1749397" y="3877644"/>
                    </a:cubicBezTo>
                    <a:close/>
                    <a:moveTo>
                      <a:pt x="1241610" y="3876848"/>
                    </a:moveTo>
                    <a:cubicBezTo>
                      <a:pt x="1231263" y="3889981"/>
                      <a:pt x="1222110" y="3901521"/>
                      <a:pt x="1211366" y="3915449"/>
                    </a:cubicBezTo>
                    <a:cubicBezTo>
                      <a:pt x="1224896" y="3925398"/>
                      <a:pt x="1236437" y="3934153"/>
                      <a:pt x="1248773" y="3943306"/>
                    </a:cubicBezTo>
                    <a:cubicBezTo>
                      <a:pt x="1258722" y="3929378"/>
                      <a:pt x="1267477" y="3916643"/>
                      <a:pt x="1277028" y="3903511"/>
                    </a:cubicBezTo>
                    <a:cubicBezTo>
                      <a:pt x="1264293" y="3893960"/>
                      <a:pt x="1253549" y="3885603"/>
                      <a:pt x="1241610" y="3876848"/>
                    </a:cubicBezTo>
                    <a:close/>
                    <a:moveTo>
                      <a:pt x="2872815" y="3870879"/>
                    </a:moveTo>
                    <a:cubicBezTo>
                      <a:pt x="2860877" y="3876052"/>
                      <a:pt x="2850530" y="3880828"/>
                      <a:pt x="2839387" y="3885603"/>
                    </a:cubicBezTo>
                    <a:cubicBezTo>
                      <a:pt x="2844561" y="3897940"/>
                      <a:pt x="2848938" y="3907888"/>
                      <a:pt x="2854111" y="3920225"/>
                    </a:cubicBezTo>
                    <a:cubicBezTo>
                      <a:pt x="2866846" y="3914255"/>
                      <a:pt x="2877192" y="3909480"/>
                      <a:pt x="2888335" y="3904307"/>
                    </a:cubicBezTo>
                    <a:cubicBezTo>
                      <a:pt x="2882764" y="3891970"/>
                      <a:pt x="2877988" y="3882021"/>
                      <a:pt x="2872815" y="3870879"/>
                    </a:cubicBezTo>
                    <a:close/>
                    <a:moveTo>
                      <a:pt x="3182024" y="3868093"/>
                    </a:moveTo>
                    <a:cubicBezTo>
                      <a:pt x="3172871" y="3874460"/>
                      <a:pt x="3165310" y="3879634"/>
                      <a:pt x="3156953" y="3885603"/>
                    </a:cubicBezTo>
                    <a:cubicBezTo>
                      <a:pt x="3164116" y="3896348"/>
                      <a:pt x="3170483" y="3905899"/>
                      <a:pt x="3177248" y="3915847"/>
                    </a:cubicBezTo>
                    <a:cubicBezTo>
                      <a:pt x="3186799" y="3909082"/>
                      <a:pt x="3193962" y="3903909"/>
                      <a:pt x="3203115" y="3897541"/>
                    </a:cubicBezTo>
                    <a:cubicBezTo>
                      <a:pt x="3195156" y="3886399"/>
                      <a:pt x="3188789" y="3877644"/>
                      <a:pt x="3182024" y="3868093"/>
                    </a:cubicBezTo>
                    <a:close/>
                    <a:moveTo>
                      <a:pt x="2734328" y="3865307"/>
                    </a:moveTo>
                    <a:cubicBezTo>
                      <a:pt x="2722389" y="3869685"/>
                      <a:pt x="2712838" y="3872869"/>
                      <a:pt x="2701696" y="3876848"/>
                    </a:cubicBezTo>
                    <a:cubicBezTo>
                      <a:pt x="2705675" y="3889185"/>
                      <a:pt x="2709257" y="3900327"/>
                      <a:pt x="2713236" y="3913062"/>
                    </a:cubicBezTo>
                    <a:cubicBezTo>
                      <a:pt x="2724777" y="3909082"/>
                      <a:pt x="2735124" y="3905500"/>
                      <a:pt x="2747460" y="3901521"/>
                    </a:cubicBezTo>
                    <a:cubicBezTo>
                      <a:pt x="2742287" y="3887991"/>
                      <a:pt x="2738307" y="3876848"/>
                      <a:pt x="2734328" y="3865307"/>
                    </a:cubicBezTo>
                    <a:close/>
                    <a:moveTo>
                      <a:pt x="997268" y="3852573"/>
                    </a:moveTo>
                    <a:cubicBezTo>
                      <a:pt x="984533" y="3863716"/>
                      <a:pt x="972993" y="3873664"/>
                      <a:pt x="960258" y="3884807"/>
                    </a:cubicBezTo>
                    <a:cubicBezTo>
                      <a:pt x="973390" y="3897144"/>
                      <a:pt x="984533" y="3907888"/>
                      <a:pt x="996870" y="3919429"/>
                    </a:cubicBezTo>
                    <a:cubicBezTo>
                      <a:pt x="1008410" y="3907092"/>
                      <a:pt x="1018757" y="3896348"/>
                      <a:pt x="1030298" y="3883613"/>
                    </a:cubicBezTo>
                    <a:cubicBezTo>
                      <a:pt x="1017563" y="3871675"/>
                      <a:pt x="1006818" y="3861328"/>
                      <a:pt x="997268" y="3852573"/>
                    </a:cubicBezTo>
                    <a:close/>
                    <a:moveTo>
                      <a:pt x="3121933" y="3850981"/>
                    </a:moveTo>
                    <a:cubicBezTo>
                      <a:pt x="3112382" y="3857348"/>
                      <a:pt x="3104821" y="3862124"/>
                      <a:pt x="3096862" y="3867695"/>
                    </a:cubicBezTo>
                    <a:cubicBezTo>
                      <a:pt x="3103627" y="3878440"/>
                      <a:pt x="3109199" y="3887593"/>
                      <a:pt x="3115964" y="3897940"/>
                    </a:cubicBezTo>
                    <a:cubicBezTo>
                      <a:pt x="3125117" y="3891970"/>
                      <a:pt x="3132678" y="3887195"/>
                      <a:pt x="3141433" y="3881623"/>
                    </a:cubicBezTo>
                    <a:cubicBezTo>
                      <a:pt x="3134667" y="3871675"/>
                      <a:pt x="3128698" y="3862124"/>
                      <a:pt x="3121933" y="3850981"/>
                    </a:cubicBezTo>
                    <a:close/>
                    <a:moveTo>
                      <a:pt x="2772531" y="3850583"/>
                    </a:moveTo>
                    <a:cubicBezTo>
                      <a:pt x="2760593" y="3855359"/>
                      <a:pt x="2751042" y="3858940"/>
                      <a:pt x="2739899" y="3863318"/>
                    </a:cubicBezTo>
                    <a:cubicBezTo>
                      <a:pt x="2744675" y="3876052"/>
                      <a:pt x="2748654" y="3887195"/>
                      <a:pt x="2753032" y="3899531"/>
                    </a:cubicBezTo>
                    <a:cubicBezTo>
                      <a:pt x="2765368" y="3894756"/>
                      <a:pt x="2775317" y="3890776"/>
                      <a:pt x="2786459" y="3886399"/>
                    </a:cubicBezTo>
                    <a:cubicBezTo>
                      <a:pt x="2782082" y="3874062"/>
                      <a:pt x="2777704" y="3863318"/>
                      <a:pt x="2772531" y="3850583"/>
                    </a:cubicBezTo>
                    <a:close/>
                    <a:moveTo>
                      <a:pt x="3039159" y="3848593"/>
                    </a:moveTo>
                    <a:cubicBezTo>
                      <a:pt x="3029608" y="3854563"/>
                      <a:pt x="3022047" y="3858940"/>
                      <a:pt x="3014088" y="3863318"/>
                    </a:cubicBezTo>
                    <a:cubicBezTo>
                      <a:pt x="3020853" y="3874858"/>
                      <a:pt x="3026027" y="3884409"/>
                      <a:pt x="3031996" y="3894358"/>
                    </a:cubicBezTo>
                    <a:cubicBezTo>
                      <a:pt x="3041149" y="3889185"/>
                      <a:pt x="3048312" y="3885205"/>
                      <a:pt x="3057863" y="3879634"/>
                    </a:cubicBezTo>
                    <a:cubicBezTo>
                      <a:pt x="3051097" y="3868491"/>
                      <a:pt x="3045526" y="3858940"/>
                      <a:pt x="3039159" y="3848593"/>
                    </a:cubicBezTo>
                    <a:close/>
                    <a:moveTo>
                      <a:pt x="1093970" y="3846206"/>
                    </a:moveTo>
                    <a:cubicBezTo>
                      <a:pt x="1082827" y="3858542"/>
                      <a:pt x="1072481" y="3869685"/>
                      <a:pt x="1061338" y="3882419"/>
                    </a:cubicBezTo>
                    <a:cubicBezTo>
                      <a:pt x="1074072" y="3893164"/>
                      <a:pt x="1085215" y="3903113"/>
                      <a:pt x="1097551" y="3913858"/>
                    </a:cubicBezTo>
                    <a:cubicBezTo>
                      <a:pt x="1108694" y="3901123"/>
                      <a:pt x="1118643" y="3889185"/>
                      <a:pt x="1129388" y="3876848"/>
                    </a:cubicBezTo>
                    <a:cubicBezTo>
                      <a:pt x="1117051" y="3866103"/>
                      <a:pt x="1106306" y="3856552"/>
                      <a:pt x="1093970" y="3846206"/>
                    </a:cubicBezTo>
                    <a:close/>
                    <a:moveTo>
                      <a:pt x="1662245" y="3840237"/>
                    </a:moveTo>
                    <a:cubicBezTo>
                      <a:pt x="1655480" y="3854165"/>
                      <a:pt x="1649511" y="3866899"/>
                      <a:pt x="1643144" y="3880828"/>
                    </a:cubicBezTo>
                    <a:cubicBezTo>
                      <a:pt x="1665429" y="3890776"/>
                      <a:pt x="1684929" y="3899133"/>
                      <a:pt x="1705224" y="3908286"/>
                    </a:cubicBezTo>
                    <a:cubicBezTo>
                      <a:pt x="1711193" y="3893562"/>
                      <a:pt x="1716367" y="3881623"/>
                      <a:pt x="1722336" y="3866899"/>
                    </a:cubicBezTo>
                    <a:cubicBezTo>
                      <a:pt x="1701643" y="3857746"/>
                      <a:pt x="1682541" y="3849389"/>
                      <a:pt x="1662245" y="3840237"/>
                    </a:cubicBezTo>
                    <a:close/>
                    <a:moveTo>
                      <a:pt x="1190274" y="3836257"/>
                    </a:moveTo>
                    <a:cubicBezTo>
                      <a:pt x="1179530" y="3849389"/>
                      <a:pt x="1169581" y="3860930"/>
                      <a:pt x="1159234" y="3873664"/>
                    </a:cubicBezTo>
                    <a:cubicBezTo>
                      <a:pt x="1171969" y="3883613"/>
                      <a:pt x="1183509" y="3892766"/>
                      <a:pt x="1195448" y="3902317"/>
                    </a:cubicBezTo>
                    <a:cubicBezTo>
                      <a:pt x="1206192" y="3888787"/>
                      <a:pt x="1215345" y="3876848"/>
                      <a:pt x="1225692" y="3864114"/>
                    </a:cubicBezTo>
                    <a:cubicBezTo>
                      <a:pt x="1212958" y="3854165"/>
                      <a:pt x="1201815" y="3845410"/>
                      <a:pt x="1190274" y="3836257"/>
                    </a:cubicBezTo>
                    <a:close/>
                    <a:moveTo>
                      <a:pt x="2810337" y="3835859"/>
                    </a:moveTo>
                    <a:cubicBezTo>
                      <a:pt x="2799194" y="3840237"/>
                      <a:pt x="2790041" y="3844216"/>
                      <a:pt x="2778500" y="3848992"/>
                    </a:cubicBezTo>
                    <a:cubicBezTo>
                      <a:pt x="2783674" y="3861726"/>
                      <a:pt x="2788051" y="3872471"/>
                      <a:pt x="2792827" y="3884807"/>
                    </a:cubicBezTo>
                    <a:cubicBezTo>
                      <a:pt x="2804367" y="3879634"/>
                      <a:pt x="2814714" y="3875256"/>
                      <a:pt x="2826255" y="3870481"/>
                    </a:cubicBezTo>
                    <a:cubicBezTo>
                      <a:pt x="2820683" y="3858144"/>
                      <a:pt x="2815908" y="3847002"/>
                      <a:pt x="2810337" y="3835859"/>
                    </a:cubicBezTo>
                    <a:close/>
                    <a:moveTo>
                      <a:pt x="3191574" y="3828298"/>
                    </a:moveTo>
                    <a:cubicBezTo>
                      <a:pt x="3190779" y="3829492"/>
                      <a:pt x="3189585" y="3830686"/>
                      <a:pt x="3188789" y="3831879"/>
                    </a:cubicBezTo>
                    <a:cubicBezTo>
                      <a:pt x="3221421" y="3877246"/>
                      <a:pt x="3253655" y="3922613"/>
                      <a:pt x="3287481" y="3969571"/>
                    </a:cubicBezTo>
                    <a:cubicBezTo>
                      <a:pt x="3306185" y="3955643"/>
                      <a:pt x="3323297" y="3942908"/>
                      <a:pt x="3340806" y="3929378"/>
                    </a:cubicBezTo>
                    <a:cubicBezTo>
                      <a:pt x="3318521" y="3895154"/>
                      <a:pt x="3297032" y="3863716"/>
                      <a:pt x="3254053" y="3854961"/>
                    </a:cubicBezTo>
                    <a:cubicBezTo>
                      <a:pt x="3236941" y="3851777"/>
                      <a:pt x="3221421" y="3841032"/>
                      <a:pt x="3205105" y="3833471"/>
                    </a:cubicBezTo>
                    <a:cubicBezTo>
                      <a:pt x="3200728" y="3831482"/>
                      <a:pt x="3195952" y="3829890"/>
                      <a:pt x="3191574" y="3828298"/>
                    </a:cubicBezTo>
                    <a:close/>
                    <a:moveTo>
                      <a:pt x="1284987" y="3820737"/>
                    </a:moveTo>
                    <a:cubicBezTo>
                      <a:pt x="1274242" y="3834665"/>
                      <a:pt x="1265089" y="3846206"/>
                      <a:pt x="1255140" y="3859338"/>
                    </a:cubicBezTo>
                    <a:cubicBezTo>
                      <a:pt x="1267875" y="3868491"/>
                      <a:pt x="1279018" y="3876848"/>
                      <a:pt x="1290956" y="3885603"/>
                    </a:cubicBezTo>
                    <a:cubicBezTo>
                      <a:pt x="1300905" y="3872073"/>
                      <a:pt x="1309660" y="3860134"/>
                      <a:pt x="1319609" y="3846604"/>
                    </a:cubicBezTo>
                    <a:cubicBezTo>
                      <a:pt x="1307272" y="3837451"/>
                      <a:pt x="1296527" y="3829492"/>
                      <a:pt x="1284987" y="3820737"/>
                    </a:cubicBezTo>
                    <a:close/>
                    <a:moveTo>
                      <a:pt x="2848938" y="3818747"/>
                    </a:moveTo>
                    <a:cubicBezTo>
                      <a:pt x="2837795" y="3823522"/>
                      <a:pt x="2827847" y="3827900"/>
                      <a:pt x="2816704" y="3833073"/>
                    </a:cubicBezTo>
                    <a:cubicBezTo>
                      <a:pt x="2822275" y="3845410"/>
                      <a:pt x="2827051" y="3856155"/>
                      <a:pt x="2832224" y="3868491"/>
                    </a:cubicBezTo>
                    <a:cubicBezTo>
                      <a:pt x="2843367" y="3863716"/>
                      <a:pt x="2853315" y="3858940"/>
                      <a:pt x="2864856" y="3853369"/>
                    </a:cubicBezTo>
                    <a:cubicBezTo>
                      <a:pt x="2859285" y="3841430"/>
                      <a:pt x="2854509" y="3831084"/>
                      <a:pt x="2848938" y="3818747"/>
                    </a:cubicBezTo>
                    <a:close/>
                    <a:moveTo>
                      <a:pt x="1048205" y="3802829"/>
                    </a:moveTo>
                    <a:cubicBezTo>
                      <a:pt x="1034675" y="3813972"/>
                      <a:pt x="1023134" y="3823522"/>
                      <a:pt x="1010400" y="3834665"/>
                    </a:cubicBezTo>
                    <a:cubicBezTo>
                      <a:pt x="1022737" y="3845808"/>
                      <a:pt x="1033481" y="3856155"/>
                      <a:pt x="1045420" y="3867695"/>
                    </a:cubicBezTo>
                    <a:cubicBezTo>
                      <a:pt x="1056960" y="3854961"/>
                      <a:pt x="1067307" y="3843818"/>
                      <a:pt x="1078450" y="3831482"/>
                    </a:cubicBezTo>
                    <a:cubicBezTo>
                      <a:pt x="1066113" y="3819941"/>
                      <a:pt x="1055766" y="3809992"/>
                      <a:pt x="1048205" y="3802829"/>
                    </a:cubicBezTo>
                    <a:close/>
                    <a:moveTo>
                      <a:pt x="3237339" y="3794870"/>
                    </a:moveTo>
                    <a:cubicBezTo>
                      <a:pt x="3227390" y="3802431"/>
                      <a:pt x="3219033" y="3808798"/>
                      <a:pt x="3208289" y="3817553"/>
                    </a:cubicBezTo>
                    <a:cubicBezTo>
                      <a:pt x="3230972" y="3827502"/>
                      <a:pt x="3250472" y="3835859"/>
                      <a:pt x="3269573" y="3844216"/>
                    </a:cubicBezTo>
                    <a:cubicBezTo>
                      <a:pt x="3270767" y="3843420"/>
                      <a:pt x="3271961" y="3842226"/>
                      <a:pt x="3273155" y="3841032"/>
                    </a:cubicBezTo>
                    <a:cubicBezTo>
                      <a:pt x="3261614" y="3825910"/>
                      <a:pt x="3250073" y="3811186"/>
                      <a:pt x="3237339" y="3794870"/>
                    </a:cubicBezTo>
                    <a:close/>
                    <a:moveTo>
                      <a:pt x="1141326" y="3792880"/>
                    </a:moveTo>
                    <a:cubicBezTo>
                      <a:pt x="1129786" y="3805615"/>
                      <a:pt x="1119837" y="3816757"/>
                      <a:pt x="1108694" y="3829492"/>
                    </a:cubicBezTo>
                    <a:cubicBezTo>
                      <a:pt x="1121031" y="3839838"/>
                      <a:pt x="1132173" y="3849389"/>
                      <a:pt x="1143714" y="3859736"/>
                    </a:cubicBezTo>
                    <a:cubicBezTo>
                      <a:pt x="1154857" y="3846604"/>
                      <a:pt x="1164805" y="3835461"/>
                      <a:pt x="1175550" y="3822727"/>
                    </a:cubicBezTo>
                    <a:cubicBezTo>
                      <a:pt x="1164009" y="3812778"/>
                      <a:pt x="1154061" y="3804023"/>
                      <a:pt x="1141326" y="3792880"/>
                    </a:cubicBezTo>
                    <a:close/>
                    <a:moveTo>
                      <a:pt x="3128698" y="3790890"/>
                    </a:moveTo>
                    <a:cubicBezTo>
                      <a:pt x="3119943" y="3797258"/>
                      <a:pt x="3112780" y="3802431"/>
                      <a:pt x="3105219" y="3808002"/>
                    </a:cubicBezTo>
                    <a:cubicBezTo>
                      <a:pt x="3112780" y="3819145"/>
                      <a:pt x="3119147" y="3827900"/>
                      <a:pt x="3125515" y="3837451"/>
                    </a:cubicBezTo>
                    <a:cubicBezTo>
                      <a:pt x="3134667" y="3831084"/>
                      <a:pt x="3141830" y="3826308"/>
                      <a:pt x="3150188" y="3820737"/>
                    </a:cubicBezTo>
                    <a:cubicBezTo>
                      <a:pt x="3142626" y="3810390"/>
                      <a:pt x="3135861" y="3800839"/>
                      <a:pt x="3128698" y="3790890"/>
                    </a:cubicBezTo>
                    <a:close/>
                    <a:moveTo>
                      <a:pt x="1236437" y="3781340"/>
                    </a:moveTo>
                    <a:cubicBezTo>
                      <a:pt x="1225692" y="3794472"/>
                      <a:pt x="1216141" y="3806411"/>
                      <a:pt x="1205396" y="3819145"/>
                    </a:cubicBezTo>
                    <a:cubicBezTo>
                      <a:pt x="1216937" y="3829094"/>
                      <a:pt x="1227284" y="3837053"/>
                      <a:pt x="1239620" y="3847002"/>
                    </a:cubicBezTo>
                    <a:cubicBezTo>
                      <a:pt x="1250365" y="3833471"/>
                      <a:pt x="1259518" y="3821931"/>
                      <a:pt x="1269865" y="3808798"/>
                    </a:cubicBezTo>
                    <a:cubicBezTo>
                      <a:pt x="1258722" y="3799645"/>
                      <a:pt x="1247977" y="3790890"/>
                      <a:pt x="1236437" y="3781340"/>
                    </a:cubicBezTo>
                    <a:close/>
                    <a:moveTo>
                      <a:pt x="2919376" y="3776166"/>
                    </a:moveTo>
                    <a:cubicBezTo>
                      <a:pt x="2902661" y="3784921"/>
                      <a:pt x="2887937" y="3792482"/>
                      <a:pt x="2872019" y="3800839"/>
                    </a:cubicBezTo>
                    <a:cubicBezTo>
                      <a:pt x="2888335" y="3834665"/>
                      <a:pt x="2903855" y="3867297"/>
                      <a:pt x="2920171" y="3901123"/>
                    </a:cubicBezTo>
                    <a:cubicBezTo>
                      <a:pt x="2938079" y="3891970"/>
                      <a:pt x="2954395" y="3883613"/>
                      <a:pt x="2971507" y="3874858"/>
                    </a:cubicBezTo>
                    <a:cubicBezTo>
                      <a:pt x="2953599" y="3841032"/>
                      <a:pt x="2936885" y="3808798"/>
                      <a:pt x="2919376" y="3776166"/>
                    </a:cubicBezTo>
                    <a:close/>
                    <a:moveTo>
                      <a:pt x="3070199" y="3772983"/>
                    </a:moveTo>
                    <a:cubicBezTo>
                      <a:pt x="3061444" y="3778952"/>
                      <a:pt x="3054679" y="3783329"/>
                      <a:pt x="3046720" y="3788503"/>
                    </a:cubicBezTo>
                    <a:cubicBezTo>
                      <a:pt x="3053485" y="3798849"/>
                      <a:pt x="3059057" y="3808400"/>
                      <a:pt x="3065822" y="3819145"/>
                    </a:cubicBezTo>
                    <a:cubicBezTo>
                      <a:pt x="3074577" y="3813176"/>
                      <a:pt x="3082138" y="3808400"/>
                      <a:pt x="3090097" y="3803227"/>
                    </a:cubicBezTo>
                    <a:cubicBezTo>
                      <a:pt x="3082934" y="3792482"/>
                      <a:pt x="3076964" y="3783329"/>
                      <a:pt x="3070199" y="3772983"/>
                    </a:cubicBezTo>
                    <a:close/>
                    <a:moveTo>
                      <a:pt x="1328364" y="3764626"/>
                    </a:moveTo>
                    <a:cubicBezTo>
                      <a:pt x="1317619" y="3778554"/>
                      <a:pt x="1308466" y="3790094"/>
                      <a:pt x="1298517" y="3803227"/>
                    </a:cubicBezTo>
                    <a:cubicBezTo>
                      <a:pt x="1310456" y="3812380"/>
                      <a:pt x="1321200" y="3820339"/>
                      <a:pt x="1332741" y="3828696"/>
                    </a:cubicBezTo>
                    <a:cubicBezTo>
                      <a:pt x="1343088" y="3814767"/>
                      <a:pt x="1351843" y="3802431"/>
                      <a:pt x="1360996" y="3789697"/>
                    </a:cubicBezTo>
                    <a:cubicBezTo>
                      <a:pt x="1349853" y="3780942"/>
                      <a:pt x="1339904" y="3773381"/>
                      <a:pt x="1328364" y="3764626"/>
                    </a:cubicBezTo>
                    <a:close/>
                    <a:moveTo>
                      <a:pt x="3011302" y="3758656"/>
                    </a:moveTo>
                    <a:cubicBezTo>
                      <a:pt x="3002945" y="3763830"/>
                      <a:pt x="2996180" y="3767809"/>
                      <a:pt x="2987823" y="3772983"/>
                    </a:cubicBezTo>
                    <a:cubicBezTo>
                      <a:pt x="2994986" y="3784921"/>
                      <a:pt x="3000956" y="3794074"/>
                      <a:pt x="3006925" y="3804023"/>
                    </a:cubicBezTo>
                    <a:cubicBezTo>
                      <a:pt x="3015680" y="3798452"/>
                      <a:pt x="3022843" y="3794074"/>
                      <a:pt x="3030404" y="3789299"/>
                    </a:cubicBezTo>
                    <a:cubicBezTo>
                      <a:pt x="3023241" y="3778156"/>
                      <a:pt x="3017670" y="3769003"/>
                      <a:pt x="3011302" y="3758656"/>
                    </a:cubicBezTo>
                    <a:close/>
                    <a:moveTo>
                      <a:pt x="3476508" y="3754279"/>
                    </a:moveTo>
                    <a:cubicBezTo>
                      <a:pt x="3466559" y="3763830"/>
                      <a:pt x="3456611" y="3772983"/>
                      <a:pt x="3445468" y="3783727"/>
                    </a:cubicBezTo>
                    <a:cubicBezTo>
                      <a:pt x="3453427" y="3791686"/>
                      <a:pt x="3460590" y="3798849"/>
                      <a:pt x="3469345" y="3807604"/>
                    </a:cubicBezTo>
                    <a:cubicBezTo>
                      <a:pt x="3479692" y="3795666"/>
                      <a:pt x="3488845" y="3785717"/>
                      <a:pt x="3497202" y="3776166"/>
                    </a:cubicBezTo>
                    <a:cubicBezTo>
                      <a:pt x="3490437" y="3769003"/>
                      <a:pt x="3482875" y="3761044"/>
                      <a:pt x="3476508" y="3754279"/>
                    </a:cubicBezTo>
                    <a:close/>
                    <a:moveTo>
                      <a:pt x="1097153" y="3751891"/>
                    </a:moveTo>
                    <a:cubicBezTo>
                      <a:pt x="1084419" y="3763034"/>
                      <a:pt x="1073276" y="3773381"/>
                      <a:pt x="1060542" y="3784523"/>
                    </a:cubicBezTo>
                    <a:cubicBezTo>
                      <a:pt x="1071685" y="3794870"/>
                      <a:pt x="1082429" y="3804819"/>
                      <a:pt x="1093572" y="3815563"/>
                    </a:cubicBezTo>
                    <a:cubicBezTo>
                      <a:pt x="1105113" y="3803227"/>
                      <a:pt x="1114663" y="3792482"/>
                      <a:pt x="1126602" y="3779748"/>
                    </a:cubicBezTo>
                    <a:cubicBezTo>
                      <a:pt x="1115061" y="3768605"/>
                      <a:pt x="1104715" y="3759054"/>
                      <a:pt x="1097153" y="3751891"/>
                    </a:cubicBezTo>
                    <a:close/>
                    <a:moveTo>
                      <a:pt x="3299420" y="3746718"/>
                    </a:moveTo>
                    <a:cubicBezTo>
                      <a:pt x="3287879" y="3756269"/>
                      <a:pt x="3278328" y="3764228"/>
                      <a:pt x="3268777" y="3772585"/>
                    </a:cubicBezTo>
                    <a:cubicBezTo>
                      <a:pt x="3277134" y="3782931"/>
                      <a:pt x="3283899" y="3791288"/>
                      <a:pt x="3293052" y="3802033"/>
                    </a:cubicBezTo>
                    <a:cubicBezTo>
                      <a:pt x="3304593" y="3792084"/>
                      <a:pt x="3314144" y="3783727"/>
                      <a:pt x="3324093" y="3774972"/>
                    </a:cubicBezTo>
                    <a:cubicBezTo>
                      <a:pt x="3314940" y="3764228"/>
                      <a:pt x="3307379" y="3755871"/>
                      <a:pt x="3299420" y="3746718"/>
                    </a:cubicBezTo>
                    <a:close/>
                    <a:moveTo>
                      <a:pt x="1189478" y="3740350"/>
                    </a:moveTo>
                    <a:cubicBezTo>
                      <a:pt x="1178336" y="3752687"/>
                      <a:pt x="1168387" y="3763830"/>
                      <a:pt x="1156448" y="3776962"/>
                    </a:cubicBezTo>
                    <a:cubicBezTo>
                      <a:pt x="1169183" y="3787707"/>
                      <a:pt x="1179530" y="3796462"/>
                      <a:pt x="1190672" y="3805615"/>
                    </a:cubicBezTo>
                    <a:cubicBezTo>
                      <a:pt x="1202213" y="3792084"/>
                      <a:pt x="1211366" y="3780942"/>
                      <a:pt x="1221713" y="3769003"/>
                    </a:cubicBezTo>
                    <a:cubicBezTo>
                      <a:pt x="1210570" y="3759054"/>
                      <a:pt x="1200621" y="3750299"/>
                      <a:pt x="1189478" y="3740350"/>
                    </a:cubicBezTo>
                    <a:close/>
                    <a:moveTo>
                      <a:pt x="1281405" y="3727218"/>
                    </a:moveTo>
                    <a:cubicBezTo>
                      <a:pt x="1270263" y="3740749"/>
                      <a:pt x="1260712" y="3752289"/>
                      <a:pt x="1250365" y="3765024"/>
                    </a:cubicBezTo>
                    <a:cubicBezTo>
                      <a:pt x="1261906" y="3774176"/>
                      <a:pt x="1271854" y="3782135"/>
                      <a:pt x="1283395" y="3791686"/>
                    </a:cubicBezTo>
                    <a:cubicBezTo>
                      <a:pt x="1293742" y="3778554"/>
                      <a:pt x="1303293" y="3767013"/>
                      <a:pt x="1313639" y="3753085"/>
                    </a:cubicBezTo>
                    <a:cubicBezTo>
                      <a:pt x="1302099" y="3743932"/>
                      <a:pt x="1292150" y="3735575"/>
                      <a:pt x="1281405" y="3727218"/>
                    </a:cubicBezTo>
                    <a:close/>
                    <a:moveTo>
                      <a:pt x="3161728" y="3709708"/>
                    </a:moveTo>
                    <a:cubicBezTo>
                      <a:pt x="3147800" y="3720055"/>
                      <a:pt x="3135463" y="3729606"/>
                      <a:pt x="3119147" y="3741942"/>
                    </a:cubicBezTo>
                    <a:cubicBezTo>
                      <a:pt x="3143025" y="3765819"/>
                      <a:pt x="3164912" y="3787707"/>
                      <a:pt x="3187197" y="3809594"/>
                    </a:cubicBezTo>
                    <a:cubicBezTo>
                      <a:pt x="3200728" y="3799645"/>
                      <a:pt x="3209482" y="3792880"/>
                      <a:pt x="3219829" y="3784921"/>
                    </a:cubicBezTo>
                    <a:cubicBezTo>
                      <a:pt x="3200329" y="3759850"/>
                      <a:pt x="3181626" y="3735177"/>
                      <a:pt x="3161728" y="3709708"/>
                    </a:cubicBezTo>
                    <a:close/>
                    <a:moveTo>
                      <a:pt x="3433529" y="3708116"/>
                    </a:moveTo>
                    <a:cubicBezTo>
                      <a:pt x="3423581" y="3719657"/>
                      <a:pt x="3415224" y="3729208"/>
                      <a:pt x="3405673" y="3739953"/>
                    </a:cubicBezTo>
                    <a:cubicBezTo>
                      <a:pt x="3413234" y="3747912"/>
                      <a:pt x="3421193" y="3756269"/>
                      <a:pt x="3428356" y="3763830"/>
                    </a:cubicBezTo>
                    <a:cubicBezTo>
                      <a:pt x="3439897" y="3753483"/>
                      <a:pt x="3449845" y="3744330"/>
                      <a:pt x="3460192" y="3734779"/>
                    </a:cubicBezTo>
                    <a:cubicBezTo>
                      <a:pt x="3451437" y="3726024"/>
                      <a:pt x="3443876" y="3718463"/>
                      <a:pt x="3433529" y="3708116"/>
                    </a:cubicBezTo>
                    <a:close/>
                    <a:moveTo>
                      <a:pt x="3263206" y="3704535"/>
                    </a:moveTo>
                    <a:cubicBezTo>
                      <a:pt x="3252859" y="3712892"/>
                      <a:pt x="3243706" y="3720851"/>
                      <a:pt x="3233359" y="3729208"/>
                    </a:cubicBezTo>
                    <a:cubicBezTo>
                      <a:pt x="3240523" y="3738361"/>
                      <a:pt x="3247288" y="3745922"/>
                      <a:pt x="3254849" y="3754677"/>
                    </a:cubicBezTo>
                    <a:cubicBezTo>
                      <a:pt x="3265594" y="3745524"/>
                      <a:pt x="3274747" y="3737565"/>
                      <a:pt x="3284695" y="3729208"/>
                    </a:cubicBezTo>
                    <a:cubicBezTo>
                      <a:pt x="3276736" y="3720453"/>
                      <a:pt x="3270369" y="3712892"/>
                      <a:pt x="3263206" y="3704535"/>
                    </a:cubicBezTo>
                    <a:close/>
                    <a:moveTo>
                      <a:pt x="1146500" y="3700555"/>
                    </a:moveTo>
                    <a:cubicBezTo>
                      <a:pt x="1133765" y="3711698"/>
                      <a:pt x="1122225" y="3721647"/>
                      <a:pt x="1109888" y="3732789"/>
                    </a:cubicBezTo>
                    <a:cubicBezTo>
                      <a:pt x="1121429" y="3743534"/>
                      <a:pt x="1131377" y="3753085"/>
                      <a:pt x="1142520" y="3763432"/>
                    </a:cubicBezTo>
                    <a:cubicBezTo>
                      <a:pt x="1153663" y="3750697"/>
                      <a:pt x="1164009" y="3739157"/>
                      <a:pt x="1171571" y="3731198"/>
                    </a:cubicBezTo>
                    <a:cubicBezTo>
                      <a:pt x="1161622" y="3719259"/>
                      <a:pt x="1153663" y="3709310"/>
                      <a:pt x="1146500" y="3700555"/>
                    </a:cubicBezTo>
                    <a:close/>
                    <a:moveTo>
                      <a:pt x="1236835" y="3687821"/>
                    </a:moveTo>
                    <a:cubicBezTo>
                      <a:pt x="1226090" y="3700157"/>
                      <a:pt x="1215743" y="3711698"/>
                      <a:pt x="1204600" y="3724432"/>
                    </a:cubicBezTo>
                    <a:cubicBezTo>
                      <a:pt x="1215743" y="3734381"/>
                      <a:pt x="1225692" y="3742738"/>
                      <a:pt x="1236437" y="3752289"/>
                    </a:cubicBezTo>
                    <a:cubicBezTo>
                      <a:pt x="1247579" y="3739157"/>
                      <a:pt x="1257528" y="3727218"/>
                      <a:pt x="1267875" y="3714882"/>
                    </a:cubicBezTo>
                    <a:cubicBezTo>
                      <a:pt x="1256732" y="3705331"/>
                      <a:pt x="1247579" y="3696974"/>
                      <a:pt x="1236835" y="3687821"/>
                    </a:cubicBezTo>
                    <a:close/>
                    <a:moveTo>
                      <a:pt x="3141433" y="3683045"/>
                    </a:moveTo>
                    <a:cubicBezTo>
                      <a:pt x="3126708" y="3679066"/>
                      <a:pt x="3119545" y="3694586"/>
                      <a:pt x="3108801" y="3700157"/>
                    </a:cubicBezTo>
                    <a:cubicBezTo>
                      <a:pt x="3105219" y="3702147"/>
                      <a:pt x="3104025" y="3708116"/>
                      <a:pt x="3102035" y="3712096"/>
                    </a:cubicBezTo>
                    <a:cubicBezTo>
                      <a:pt x="3104025" y="3713290"/>
                      <a:pt x="3105617" y="3714484"/>
                      <a:pt x="3107607" y="3715678"/>
                    </a:cubicBezTo>
                    <a:cubicBezTo>
                      <a:pt x="3119147" y="3706923"/>
                      <a:pt x="3131086" y="3698168"/>
                      <a:pt x="3143025" y="3689413"/>
                    </a:cubicBezTo>
                    <a:cubicBezTo>
                      <a:pt x="3142626" y="3687423"/>
                      <a:pt x="3141830" y="3685035"/>
                      <a:pt x="3141433" y="3683045"/>
                    </a:cubicBezTo>
                    <a:close/>
                    <a:moveTo>
                      <a:pt x="1195050" y="3647628"/>
                    </a:moveTo>
                    <a:cubicBezTo>
                      <a:pt x="1182315" y="3659964"/>
                      <a:pt x="1171173" y="3669913"/>
                      <a:pt x="1158438" y="3681852"/>
                    </a:cubicBezTo>
                    <a:cubicBezTo>
                      <a:pt x="1169581" y="3692198"/>
                      <a:pt x="1179530" y="3701351"/>
                      <a:pt x="1190274" y="3711300"/>
                    </a:cubicBezTo>
                    <a:cubicBezTo>
                      <a:pt x="1201815" y="3698964"/>
                      <a:pt x="1211366" y="3688617"/>
                      <a:pt x="1222110" y="3677076"/>
                    </a:cubicBezTo>
                    <a:cubicBezTo>
                      <a:pt x="1212560" y="3666729"/>
                      <a:pt x="1203407" y="3656781"/>
                      <a:pt x="1195050" y="3647628"/>
                    </a:cubicBezTo>
                    <a:close/>
                    <a:moveTo>
                      <a:pt x="3344786" y="3613006"/>
                    </a:moveTo>
                    <a:cubicBezTo>
                      <a:pt x="3334837" y="3622159"/>
                      <a:pt x="3325684" y="3630516"/>
                      <a:pt x="3318123" y="3637679"/>
                    </a:cubicBezTo>
                    <a:cubicBezTo>
                      <a:pt x="3326480" y="3647230"/>
                      <a:pt x="3334837" y="3655985"/>
                      <a:pt x="3343990" y="3666331"/>
                    </a:cubicBezTo>
                    <a:cubicBezTo>
                      <a:pt x="3352745" y="3657179"/>
                      <a:pt x="3361102" y="3649220"/>
                      <a:pt x="3369857" y="3640067"/>
                    </a:cubicBezTo>
                    <a:cubicBezTo>
                      <a:pt x="3359908" y="3629720"/>
                      <a:pt x="3351949" y="3620965"/>
                      <a:pt x="3344786" y="3613006"/>
                    </a:cubicBezTo>
                    <a:close/>
                    <a:moveTo>
                      <a:pt x="947922" y="3587537"/>
                    </a:moveTo>
                    <a:cubicBezTo>
                      <a:pt x="935983" y="3597088"/>
                      <a:pt x="926034" y="3605047"/>
                      <a:pt x="915289" y="3613802"/>
                    </a:cubicBezTo>
                    <a:cubicBezTo>
                      <a:pt x="924044" y="3624944"/>
                      <a:pt x="931605" y="3634097"/>
                      <a:pt x="939962" y="3644444"/>
                    </a:cubicBezTo>
                    <a:cubicBezTo>
                      <a:pt x="950707" y="3635291"/>
                      <a:pt x="960656" y="3626934"/>
                      <a:pt x="972197" y="3617781"/>
                    </a:cubicBezTo>
                    <a:cubicBezTo>
                      <a:pt x="963840" y="3607435"/>
                      <a:pt x="956676" y="3598282"/>
                      <a:pt x="947922" y="3587537"/>
                    </a:cubicBezTo>
                    <a:close/>
                    <a:moveTo>
                      <a:pt x="3303797" y="3572017"/>
                    </a:moveTo>
                    <a:cubicBezTo>
                      <a:pt x="3294246" y="3581568"/>
                      <a:pt x="3286287" y="3589527"/>
                      <a:pt x="3277532" y="3598282"/>
                    </a:cubicBezTo>
                    <a:cubicBezTo>
                      <a:pt x="3285491" y="3606639"/>
                      <a:pt x="3291858" y="3613802"/>
                      <a:pt x="3299021" y="3620965"/>
                    </a:cubicBezTo>
                    <a:cubicBezTo>
                      <a:pt x="3308572" y="3612210"/>
                      <a:pt x="3316929" y="3603853"/>
                      <a:pt x="3325286" y="3595496"/>
                    </a:cubicBezTo>
                    <a:cubicBezTo>
                      <a:pt x="3318123" y="3587935"/>
                      <a:pt x="3312154" y="3581170"/>
                      <a:pt x="3303797" y="3572017"/>
                    </a:cubicBezTo>
                    <a:close/>
                    <a:moveTo>
                      <a:pt x="951901" y="3509538"/>
                    </a:moveTo>
                    <a:cubicBezTo>
                      <a:pt x="939565" y="3518691"/>
                      <a:pt x="929218" y="3526650"/>
                      <a:pt x="918075" y="3535007"/>
                    </a:cubicBezTo>
                    <a:cubicBezTo>
                      <a:pt x="926432" y="3545752"/>
                      <a:pt x="933197" y="3554905"/>
                      <a:pt x="941156" y="3565252"/>
                    </a:cubicBezTo>
                    <a:cubicBezTo>
                      <a:pt x="952697" y="3556099"/>
                      <a:pt x="963044" y="3547742"/>
                      <a:pt x="974186" y="3539385"/>
                    </a:cubicBezTo>
                    <a:cubicBezTo>
                      <a:pt x="966625" y="3529436"/>
                      <a:pt x="960258" y="3520681"/>
                      <a:pt x="951901" y="3509538"/>
                    </a:cubicBezTo>
                    <a:close/>
                    <a:moveTo>
                      <a:pt x="1078848" y="3484070"/>
                    </a:moveTo>
                    <a:cubicBezTo>
                      <a:pt x="1067705" y="3493222"/>
                      <a:pt x="1057358" y="3501181"/>
                      <a:pt x="1046216" y="3510334"/>
                    </a:cubicBezTo>
                    <a:cubicBezTo>
                      <a:pt x="1053777" y="3519885"/>
                      <a:pt x="1060542" y="3528640"/>
                      <a:pt x="1068501" y="3538191"/>
                    </a:cubicBezTo>
                    <a:cubicBezTo>
                      <a:pt x="1079644" y="3528640"/>
                      <a:pt x="1089990" y="3519885"/>
                      <a:pt x="1100337" y="3510732"/>
                    </a:cubicBezTo>
                    <a:cubicBezTo>
                      <a:pt x="1092776" y="3500784"/>
                      <a:pt x="1086011" y="3492825"/>
                      <a:pt x="1078848" y="3484070"/>
                    </a:cubicBezTo>
                    <a:close/>
                    <a:moveTo>
                      <a:pt x="1236437" y="3478896"/>
                    </a:moveTo>
                    <a:cubicBezTo>
                      <a:pt x="1234447" y="3481284"/>
                      <a:pt x="1232457" y="3483274"/>
                      <a:pt x="1230467" y="3485263"/>
                    </a:cubicBezTo>
                    <a:cubicBezTo>
                      <a:pt x="1243202" y="3498794"/>
                      <a:pt x="1255936" y="3511926"/>
                      <a:pt x="1268671" y="3525456"/>
                    </a:cubicBezTo>
                    <a:cubicBezTo>
                      <a:pt x="1271059" y="3523069"/>
                      <a:pt x="1273446" y="3520681"/>
                      <a:pt x="1275436" y="3518293"/>
                    </a:cubicBezTo>
                    <a:cubicBezTo>
                      <a:pt x="1262304" y="3505161"/>
                      <a:pt x="1249569" y="3492029"/>
                      <a:pt x="1236437" y="3478896"/>
                    </a:cubicBezTo>
                    <a:close/>
                    <a:moveTo>
                      <a:pt x="957074" y="3412836"/>
                    </a:moveTo>
                    <a:cubicBezTo>
                      <a:pt x="944340" y="3421591"/>
                      <a:pt x="933993" y="3428754"/>
                      <a:pt x="922453" y="3436713"/>
                    </a:cubicBezTo>
                    <a:cubicBezTo>
                      <a:pt x="930014" y="3447856"/>
                      <a:pt x="935983" y="3456611"/>
                      <a:pt x="943146" y="3466958"/>
                    </a:cubicBezTo>
                    <a:cubicBezTo>
                      <a:pt x="954687" y="3458601"/>
                      <a:pt x="965431" y="3451040"/>
                      <a:pt x="977370" y="3442682"/>
                    </a:cubicBezTo>
                    <a:cubicBezTo>
                      <a:pt x="970605" y="3432734"/>
                      <a:pt x="964636" y="3423979"/>
                      <a:pt x="957074" y="3412836"/>
                    </a:cubicBezTo>
                    <a:close/>
                    <a:moveTo>
                      <a:pt x="3465366" y="3410050"/>
                    </a:moveTo>
                    <a:cubicBezTo>
                      <a:pt x="3430744" y="3452233"/>
                      <a:pt x="3397316" y="3493222"/>
                      <a:pt x="3363092" y="3535405"/>
                    </a:cubicBezTo>
                    <a:cubicBezTo>
                      <a:pt x="3341205" y="3515906"/>
                      <a:pt x="3320909" y="3498396"/>
                      <a:pt x="3300613" y="3480090"/>
                    </a:cubicBezTo>
                    <a:cubicBezTo>
                      <a:pt x="3292654" y="3488447"/>
                      <a:pt x="3286685" y="3495610"/>
                      <a:pt x="3278726" y="3503967"/>
                    </a:cubicBezTo>
                    <a:cubicBezTo>
                      <a:pt x="3393336" y="3612608"/>
                      <a:pt x="3505956" y="3720055"/>
                      <a:pt x="3619373" y="3826706"/>
                    </a:cubicBezTo>
                    <a:cubicBezTo>
                      <a:pt x="3623352" y="3830288"/>
                      <a:pt x="3633301" y="3831084"/>
                      <a:pt x="3638475" y="3829094"/>
                    </a:cubicBezTo>
                    <a:cubicBezTo>
                      <a:pt x="3659566" y="3820339"/>
                      <a:pt x="3680260" y="3809992"/>
                      <a:pt x="3701351" y="3800043"/>
                    </a:cubicBezTo>
                    <a:cubicBezTo>
                      <a:pt x="3700157" y="3798849"/>
                      <a:pt x="3698565" y="3797258"/>
                      <a:pt x="3697372" y="3796064"/>
                    </a:cubicBezTo>
                    <a:cubicBezTo>
                      <a:pt x="3700555" y="3788901"/>
                      <a:pt x="3702545" y="3781340"/>
                      <a:pt x="3706922" y="3775370"/>
                    </a:cubicBezTo>
                    <a:cubicBezTo>
                      <a:pt x="3731993" y="3743136"/>
                      <a:pt x="3758258" y="3711698"/>
                      <a:pt x="3785319" y="3678270"/>
                    </a:cubicBezTo>
                    <a:cubicBezTo>
                      <a:pt x="3778952" y="3674291"/>
                      <a:pt x="3774176" y="3671505"/>
                      <a:pt x="3769799" y="3668719"/>
                    </a:cubicBezTo>
                    <a:cubicBezTo>
                      <a:pt x="3738758" y="3707320"/>
                      <a:pt x="3708514" y="3743932"/>
                      <a:pt x="3677474" y="3782135"/>
                    </a:cubicBezTo>
                    <a:cubicBezTo>
                      <a:pt x="3655984" y="3762636"/>
                      <a:pt x="3635689" y="3745126"/>
                      <a:pt x="3615393" y="3727218"/>
                    </a:cubicBezTo>
                    <a:cubicBezTo>
                      <a:pt x="3644842" y="3691402"/>
                      <a:pt x="3673096" y="3656383"/>
                      <a:pt x="3700555" y="3622159"/>
                    </a:cubicBezTo>
                    <a:cubicBezTo>
                      <a:pt x="3691402" y="3609026"/>
                      <a:pt x="3686229" y="3613006"/>
                      <a:pt x="3679464" y="3621363"/>
                    </a:cubicBezTo>
                    <a:cubicBezTo>
                      <a:pt x="3653199" y="3654791"/>
                      <a:pt x="3626138" y="3687423"/>
                      <a:pt x="3598679" y="3721647"/>
                    </a:cubicBezTo>
                    <a:cubicBezTo>
                      <a:pt x="3575996" y="3701749"/>
                      <a:pt x="3555700" y="3683443"/>
                      <a:pt x="3534211" y="3664740"/>
                    </a:cubicBezTo>
                    <a:cubicBezTo>
                      <a:pt x="3539782" y="3657576"/>
                      <a:pt x="3544558" y="3652005"/>
                      <a:pt x="3548936" y="3646434"/>
                    </a:cubicBezTo>
                    <a:cubicBezTo>
                      <a:pt x="3570823" y="3619771"/>
                      <a:pt x="3592710" y="3593108"/>
                      <a:pt x="3613802" y="3566048"/>
                    </a:cubicBezTo>
                    <a:cubicBezTo>
                      <a:pt x="3616985" y="3562068"/>
                      <a:pt x="3615791" y="3555303"/>
                      <a:pt x="3616587" y="3549732"/>
                    </a:cubicBezTo>
                    <a:cubicBezTo>
                      <a:pt x="3614598" y="3549732"/>
                      <a:pt x="3612608" y="3549333"/>
                      <a:pt x="3610618" y="3548936"/>
                    </a:cubicBezTo>
                    <a:cubicBezTo>
                      <a:pt x="3580374" y="3585547"/>
                      <a:pt x="3550129" y="3622159"/>
                      <a:pt x="3519089" y="3659566"/>
                    </a:cubicBezTo>
                    <a:cubicBezTo>
                      <a:pt x="3496008" y="3638873"/>
                      <a:pt x="3474916" y="3620169"/>
                      <a:pt x="3454621" y="3601863"/>
                    </a:cubicBezTo>
                    <a:cubicBezTo>
                      <a:pt x="3483273" y="3566048"/>
                      <a:pt x="3510334" y="3532620"/>
                      <a:pt x="3536997" y="3498794"/>
                    </a:cubicBezTo>
                    <a:cubicBezTo>
                      <a:pt x="3540181" y="3494814"/>
                      <a:pt x="3540578" y="3488447"/>
                      <a:pt x="3542568" y="3483274"/>
                    </a:cubicBezTo>
                    <a:cubicBezTo>
                      <a:pt x="3540578" y="3482478"/>
                      <a:pt x="3538987" y="3481682"/>
                      <a:pt x="3536997" y="3480886"/>
                    </a:cubicBezTo>
                    <a:cubicBezTo>
                      <a:pt x="3505161" y="3519487"/>
                      <a:pt x="3473325" y="3558088"/>
                      <a:pt x="3440693" y="3597884"/>
                    </a:cubicBezTo>
                    <a:cubicBezTo>
                      <a:pt x="3417213" y="3577190"/>
                      <a:pt x="3395724" y="3557691"/>
                      <a:pt x="3373837" y="3538191"/>
                    </a:cubicBezTo>
                    <a:cubicBezTo>
                      <a:pt x="3392540" y="3515906"/>
                      <a:pt x="3409652" y="3496008"/>
                      <a:pt x="3426366" y="3475315"/>
                    </a:cubicBezTo>
                    <a:cubicBezTo>
                      <a:pt x="3468151" y="3423183"/>
                      <a:pt x="3468151" y="3423183"/>
                      <a:pt x="3465366" y="3410050"/>
                    </a:cubicBezTo>
                    <a:close/>
                    <a:moveTo>
                      <a:pt x="1053777" y="3369459"/>
                    </a:moveTo>
                    <a:cubicBezTo>
                      <a:pt x="1042236" y="3377418"/>
                      <a:pt x="1031491" y="3384582"/>
                      <a:pt x="1019155" y="3392938"/>
                    </a:cubicBezTo>
                    <a:cubicBezTo>
                      <a:pt x="1026716" y="3403285"/>
                      <a:pt x="1032287" y="3411642"/>
                      <a:pt x="1039053" y="3421193"/>
                    </a:cubicBezTo>
                    <a:cubicBezTo>
                      <a:pt x="1050991" y="3412438"/>
                      <a:pt x="1061736" y="3404877"/>
                      <a:pt x="1072879" y="3396520"/>
                    </a:cubicBezTo>
                    <a:cubicBezTo>
                      <a:pt x="1066511" y="3387367"/>
                      <a:pt x="1060542" y="3379010"/>
                      <a:pt x="1053777" y="3369459"/>
                    </a:cubicBezTo>
                    <a:close/>
                    <a:moveTo>
                      <a:pt x="3675484" y="3152177"/>
                    </a:moveTo>
                    <a:cubicBezTo>
                      <a:pt x="3672698" y="3158943"/>
                      <a:pt x="3670311" y="3164116"/>
                      <a:pt x="3667127" y="3170085"/>
                    </a:cubicBezTo>
                    <a:cubicBezTo>
                      <a:pt x="3675086" y="3173269"/>
                      <a:pt x="3681851" y="3176453"/>
                      <a:pt x="3689412" y="3179636"/>
                    </a:cubicBezTo>
                    <a:cubicBezTo>
                      <a:pt x="3692596" y="3173269"/>
                      <a:pt x="3694586" y="3168494"/>
                      <a:pt x="3697769" y="3161330"/>
                    </a:cubicBezTo>
                    <a:cubicBezTo>
                      <a:pt x="3689412" y="3157749"/>
                      <a:pt x="3683045" y="3155361"/>
                      <a:pt x="3675484" y="3152177"/>
                    </a:cubicBezTo>
                    <a:close/>
                    <a:moveTo>
                      <a:pt x="784363" y="3125913"/>
                    </a:moveTo>
                    <a:cubicBezTo>
                      <a:pt x="781180" y="3135066"/>
                      <a:pt x="777996" y="3139443"/>
                      <a:pt x="779190" y="3141831"/>
                    </a:cubicBezTo>
                    <a:cubicBezTo>
                      <a:pt x="792720" y="3173269"/>
                      <a:pt x="806649" y="3204707"/>
                      <a:pt x="820577" y="3236146"/>
                    </a:cubicBezTo>
                    <a:cubicBezTo>
                      <a:pt x="821771" y="3238931"/>
                      <a:pt x="826148" y="3240125"/>
                      <a:pt x="828934" y="3242115"/>
                    </a:cubicBezTo>
                    <a:cubicBezTo>
                      <a:pt x="829730" y="3238931"/>
                      <a:pt x="832515" y="3234951"/>
                      <a:pt x="831322" y="3232166"/>
                    </a:cubicBezTo>
                    <a:cubicBezTo>
                      <a:pt x="816995" y="3198738"/>
                      <a:pt x="801873" y="3165310"/>
                      <a:pt x="784363" y="3125913"/>
                    </a:cubicBezTo>
                    <a:close/>
                    <a:moveTo>
                      <a:pt x="3741146" y="3119943"/>
                    </a:moveTo>
                    <a:cubicBezTo>
                      <a:pt x="3738361" y="3126311"/>
                      <a:pt x="3735973" y="3131484"/>
                      <a:pt x="3732789" y="3138647"/>
                    </a:cubicBezTo>
                    <a:cubicBezTo>
                      <a:pt x="3741544" y="3142229"/>
                      <a:pt x="3748309" y="3144617"/>
                      <a:pt x="3755871" y="3147800"/>
                    </a:cubicBezTo>
                    <a:cubicBezTo>
                      <a:pt x="3758258" y="3140637"/>
                      <a:pt x="3760646" y="3135066"/>
                      <a:pt x="3763034" y="3128300"/>
                    </a:cubicBezTo>
                    <a:cubicBezTo>
                      <a:pt x="3755075" y="3125117"/>
                      <a:pt x="3748707" y="3122729"/>
                      <a:pt x="3741146" y="3119943"/>
                    </a:cubicBezTo>
                    <a:close/>
                    <a:moveTo>
                      <a:pt x="828536" y="3115964"/>
                    </a:moveTo>
                    <a:cubicBezTo>
                      <a:pt x="825352" y="3116760"/>
                      <a:pt x="822567" y="3117556"/>
                      <a:pt x="819781" y="3118352"/>
                    </a:cubicBezTo>
                    <a:cubicBezTo>
                      <a:pt x="825750" y="3150188"/>
                      <a:pt x="843260" y="3178044"/>
                      <a:pt x="855597" y="3207891"/>
                    </a:cubicBezTo>
                    <a:cubicBezTo>
                      <a:pt x="857984" y="3213860"/>
                      <a:pt x="863158" y="3218636"/>
                      <a:pt x="867137" y="3224207"/>
                    </a:cubicBezTo>
                    <a:cubicBezTo>
                      <a:pt x="869525" y="3223013"/>
                      <a:pt x="871515" y="3221421"/>
                      <a:pt x="873505" y="3219829"/>
                    </a:cubicBezTo>
                    <a:cubicBezTo>
                      <a:pt x="858780" y="3185207"/>
                      <a:pt x="843658" y="3150586"/>
                      <a:pt x="828536" y="3115964"/>
                    </a:cubicBezTo>
                    <a:close/>
                    <a:moveTo>
                      <a:pt x="3607335" y="3108154"/>
                    </a:moveTo>
                    <a:cubicBezTo>
                      <a:pt x="3602460" y="3108005"/>
                      <a:pt x="3598481" y="3111786"/>
                      <a:pt x="3595894" y="3123923"/>
                    </a:cubicBezTo>
                    <a:cubicBezTo>
                      <a:pt x="3603057" y="3127107"/>
                      <a:pt x="3609424" y="3129892"/>
                      <a:pt x="3617383" y="3133076"/>
                    </a:cubicBezTo>
                    <a:cubicBezTo>
                      <a:pt x="3619771" y="3126709"/>
                      <a:pt x="3622159" y="3121535"/>
                      <a:pt x="3624148" y="3115964"/>
                    </a:cubicBezTo>
                    <a:cubicBezTo>
                      <a:pt x="3617980" y="3112383"/>
                      <a:pt x="3612210" y="3108304"/>
                      <a:pt x="3607335" y="3108154"/>
                    </a:cubicBezTo>
                    <a:close/>
                    <a:moveTo>
                      <a:pt x="903351" y="3093679"/>
                    </a:moveTo>
                    <a:cubicBezTo>
                      <a:pt x="901361" y="3094474"/>
                      <a:pt x="899371" y="3095668"/>
                      <a:pt x="897382" y="3096464"/>
                    </a:cubicBezTo>
                    <a:cubicBezTo>
                      <a:pt x="927228" y="3157749"/>
                      <a:pt x="956676" y="3218636"/>
                      <a:pt x="986523" y="3279920"/>
                    </a:cubicBezTo>
                    <a:cubicBezTo>
                      <a:pt x="988513" y="3278726"/>
                      <a:pt x="990502" y="3277930"/>
                      <a:pt x="992492" y="3277135"/>
                    </a:cubicBezTo>
                    <a:cubicBezTo>
                      <a:pt x="962646" y="3215850"/>
                      <a:pt x="933197" y="3154963"/>
                      <a:pt x="903351" y="3093679"/>
                    </a:cubicBezTo>
                    <a:close/>
                    <a:moveTo>
                      <a:pt x="3796461" y="3085322"/>
                    </a:moveTo>
                    <a:cubicBezTo>
                      <a:pt x="3794074" y="3093281"/>
                      <a:pt x="3792084" y="3099250"/>
                      <a:pt x="3790094" y="3106015"/>
                    </a:cubicBezTo>
                    <a:cubicBezTo>
                      <a:pt x="3798849" y="3108801"/>
                      <a:pt x="3804819" y="3110791"/>
                      <a:pt x="3812379" y="3113576"/>
                    </a:cubicBezTo>
                    <a:cubicBezTo>
                      <a:pt x="3814767" y="3106811"/>
                      <a:pt x="3816757" y="3100842"/>
                      <a:pt x="3819543" y="3093679"/>
                    </a:cubicBezTo>
                    <a:cubicBezTo>
                      <a:pt x="3811584" y="3090893"/>
                      <a:pt x="3805216" y="3088505"/>
                      <a:pt x="3796461" y="3085322"/>
                    </a:cubicBezTo>
                    <a:close/>
                    <a:moveTo>
                      <a:pt x="975778" y="3063036"/>
                    </a:moveTo>
                    <a:cubicBezTo>
                      <a:pt x="973390" y="3064230"/>
                      <a:pt x="971401" y="3065026"/>
                      <a:pt x="969013" y="3066220"/>
                    </a:cubicBezTo>
                    <a:cubicBezTo>
                      <a:pt x="991696" y="3115566"/>
                      <a:pt x="1013982" y="3164514"/>
                      <a:pt x="1037063" y="3215054"/>
                    </a:cubicBezTo>
                    <a:cubicBezTo>
                      <a:pt x="1030298" y="3218636"/>
                      <a:pt x="1023532" y="3222217"/>
                      <a:pt x="1013584" y="3227788"/>
                    </a:cubicBezTo>
                    <a:cubicBezTo>
                      <a:pt x="989706" y="3176453"/>
                      <a:pt x="966227" y="3126311"/>
                      <a:pt x="942748" y="3076169"/>
                    </a:cubicBezTo>
                    <a:cubicBezTo>
                      <a:pt x="940758" y="3077363"/>
                      <a:pt x="938371" y="3078159"/>
                      <a:pt x="936381" y="3079352"/>
                    </a:cubicBezTo>
                    <a:cubicBezTo>
                      <a:pt x="958666" y="3142627"/>
                      <a:pt x="989706" y="3201524"/>
                      <a:pt x="1023134" y="3261216"/>
                    </a:cubicBezTo>
                    <a:cubicBezTo>
                      <a:pt x="1037461" y="3252461"/>
                      <a:pt x="1049797" y="3245298"/>
                      <a:pt x="1060940" y="3238533"/>
                    </a:cubicBezTo>
                    <a:cubicBezTo>
                      <a:pt x="1031889" y="3178442"/>
                      <a:pt x="1004033" y="3120739"/>
                      <a:pt x="975778" y="3063036"/>
                    </a:cubicBezTo>
                    <a:close/>
                    <a:moveTo>
                      <a:pt x="734221" y="3062240"/>
                    </a:moveTo>
                    <a:cubicBezTo>
                      <a:pt x="726262" y="3064628"/>
                      <a:pt x="720293" y="3066618"/>
                      <a:pt x="711538" y="3069801"/>
                    </a:cubicBezTo>
                    <a:cubicBezTo>
                      <a:pt x="714722" y="3077363"/>
                      <a:pt x="716711" y="3083332"/>
                      <a:pt x="719497" y="3089699"/>
                    </a:cubicBezTo>
                    <a:cubicBezTo>
                      <a:pt x="727854" y="3086515"/>
                      <a:pt x="734221" y="3084128"/>
                      <a:pt x="742180" y="3081342"/>
                    </a:cubicBezTo>
                    <a:cubicBezTo>
                      <a:pt x="739395" y="3074179"/>
                      <a:pt x="737007" y="3068608"/>
                      <a:pt x="734221" y="3062240"/>
                    </a:cubicBezTo>
                    <a:close/>
                    <a:moveTo>
                      <a:pt x="3673842" y="3042592"/>
                    </a:moveTo>
                    <a:cubicBezTo>
                      <a:pt x="3668918" y="3042841"/>
                      <a:pt x="3665336" y="3046920"/>
                      <a:pt x="3663943" y="3059057"/>
                    </a:cubicBezTo>
                    <a:cubicBezTo>
                      <a:pt x="3671107" y="3061842"/>
                      <a:pt x="3677474" y="3064230"/>
                      <a:pt x="3685831" y="3067414"/>
                    </a:cubicBezTo>
                    <a:cubicBezTo>
                      <a:pt x="3687821" y="3060649"/>
                      <a:pt x="3689810" y="3055077"/>
                      <a:pt x="3691800" y="3049108"/>
                    </a:cubicBezTo>
                    <a:cubicBezTo>
                      <a:pt x="3685035" y="3045925"/>
                      <a:pt x="3678767" y="3042343"/>
                      <a:pt x="3673842" y="3042592"/>
                    </a:cubicBezTo>
                    <a:close/>
                    <a:moveTo>
                      <a:pt x="862760" y="3018466"/>
                    </a:moveTo>
                    <a:cubicBezTo>
                      <a:pt x="854005" y="3021649"/>
                      <a:pt x="847638" y="3024037"/>
                      <a:pt x="840077" y="3027221"/>
                    </a:cubicBezTo>
                    <a:cubicBezTo>
                      <a:pt x="842862" y="3033986"/>
                      <a:pt x="845250" y="3039159"/>
                      <a:pt x="847638" y="3045129"/>
                    </a:cubicBezTo>
                    <a:cubicBezTo>
                      <a:pt x="855597" y="3041945"/>
                      <a:pt x="861964" y="3039557"/>
                      <a:pt x="869525" y="3036374"/>
                    </a:cubicBezTo>
                    <a:cubicBezTo>
                      <a:pt x="867137" y="3030404"/>
                      <a:pt x="865545" y="3025629"/>
                      <a:pt x="862760" y="3018466"/>
                    </a:cubicBezTo>
                    <a:close/>
                    <a:moveTo>
                      <a:pt x="755711" y="2994986"/>
                    </a:moveTo>
                    <a:cubicBezTo>
                      <a:pt x="747354" y="2997772"/>
                      <a:pt x="740589" y="2999762"/>
                      <a:pt x="732630" y="3002548"/>
                    </a:cubicBezTo>
                    <a:cubicBezTo>
                      <a:pt x="735415" y="3009711"/>
                      <a:pt x="737405" y="3015282"/>
                      <a:pt x="739793" y="3022047"/>
                    </a:cubicBezTo>
                    <a:cubicBezTo>
                      <a:pt x="748150" y="3019262"/>
                      <a:pt x="754915" y="3016874"/>
                      <a:pt x="761680" y="3014884"/>
                    </a:cubicBezTo>
                    <a:cubicBezTo>
                      <a:pt x="759690" y="3008119"/>
                      <a:pt x="758098" y="3002946"/>
                      <a:pt x="755711" y="2994986"/>
                    </a:cubicBezTo>
                    <a:close/>
                    <a:moveTo>
                      <a:pt x="936182" y="2987376"/>
                    </a:moveTo>
                    <a:cubicBezTo>
                      <a:pt x="932800" y="2986331"/>
                      <a:pt x="927228" y="2989216"/>
                      <a:pt x="916085" y="2994986"/>
                    </a:cubicBezTo>
                    <a:cubicBezTo>
                      <a:pt x="918075" y="2999762"/>
                      <a:pt x="920065" y="3004935"/>
                      <a:pt x="922453" y="3010905"/>
                    </a:cubicBezTo>
                    <a:cubicBezTo>
                      <a:pt x="930412" y="3008119"/>
                      <a:pt x="936779" y="3005731"/>
                      <a:pt x="943146" y="3003344"/>
                    </a:cubicBezTo>
                    <a:cubicBezTo>
                      <a:pt x="940759" y="2993395"/>
                      <a:pt x="939565" y="2988421"/>
                      <a:pt x="936182" y="2987376"/>
                    </a:cubicBezTo>
                    <a:close/>
                    <a:moveTo>
                      <a:pt x="695620" y="2958375"/>
                    </a:moveTo>
                    <a:cubicBezTo>
                      <a:pt x="687263" y="2961161"/>
                      <a:pt x="680498" y="2963150"/>
                      <a:pt x="672937" y="2965538"/>
                    </a:cubicBezTo>
                    <a:cubicBezTo>
                      <a:pt x="675324" y="2972701"/>
                      <a:pt x="676916" y="2978272"/>
                      <a:pt x="679304" y="2985834"/>
                    </a:cubicBezTo>
                    <a:cubicBezTo>
                      <a:pt x="688059" y="2983048"/>
                      <a:pt x="694824" y="2981058"/>
                      <a:pt x="702783" y="2978272"/>
                    </a:cubicBezTo>
                    <a:cubicBezTo>
                      <a:pt x="699997" y="2971109"/>
                      <a:pt x="698008" y="2965140"/>
                      <a:pt x="695620" y="2958375"/>
                    </a:cubicBezTo>
                    <a:close/>
                    <a:moveTo>
                      <a:pt x="787149" y="2935294"/>
                    </a:moveTo>
                    <a:cubicBezTo>
                      <a:pt x="780384" y="2937283"/>
                      <a:pt x="773619" y="2938875"/>
                      <a:pt x="766058" y="2941263"/>
                    </a:cubicBezTo>
                    <a:cubicBezTo>
                      <a:pt x="768047" y="2948028"/>
                      <a:pt x="769639" y="2953202"/>
                      <a:pt x="771231" y="2960365"/>
                    </a:cubicBezTo>
                    <a:cubicBezTo>
                      <a:pt x="787547" y="2957181"/>
                      <a:pt x="801077" y="2955191"/>
                      <a:pt x="787149" y="2935294"/>
                    </a:cubicBezTo>
                    <a:close/>
                    <a:moveTo>
                      <a:pt x="875096" y="2926141"/>
                    </a:moveTo>
                    <a:cubicBezTo>
                      <a:pt x="867137" y="2928528"/>
                      <a:pt x="860372" y="2930518"/>
                      <a:pt x="852811" y="2932508"/>
                    </a:cubicBezTo>
                    <a:cubicBezTo>
                      <a:pt x="854005" y="2938477"/>
                      <a:pt x="855199" y="2943253"/>
                      <a:pt x="856791" y="2950814"/>
                    </a:cubicBezTo>
                    <a:cubicBezTo>
                      <a:pt x="865545" y="2948426"/>
                      <a:pt x="872311" y="2946436"/>
                      <a:pt x="880270" y="2944447"/>
                    </a:cubicBezTo>
                    <a:cubicBezTo>
                      <a:pt x="878678" y="2937682"/>
                      <a:pt x="877086" y="2932508"/>
                      <a:pt x="875096" y="2926141"/>
                    </a:cubicBezTo>
                    <a:close/>
                    <a:moveTo>
                      <a:pt x="3823920" y="2903060"/>
                    </a:moveTo>
                    <a:cubicBezTo>
                      <a:pt x="3813175" y="2943253"/>
                      <a:pt x="3803227" y="2980660"/>
                      <a:pt x="3792084" y="3022047"/>
                    </a:cubicBezTo>
                    <a:cubicBezTo>
                      <a:pt x="3812379" y="3010905"/>
                      <a:pt x="3836655" y="2916192"/>
                      <a:pt x="3823920" y="2903060"/>
                    </a:cubicBezTo>
                    <a:close/>
                    <a:moveTo>
                      <a:pt x="3792880" y="2894305"/>
                    </a:moveTo>
                    <a:cubicBezTo>
                      <a:pt x="3784921" y="2896692"/>
                      <a:pt x="3780145" y="2897090"/>
                      <a:pt x="3779748" y="2898682"/>
                    </a:cubicBezTo>
                    <a:cubicBezTo>
                      <a:pt x="3769799" y="2933304"/>
                      <a:pt x="3760646" y="2967528"/>
                      <a:pt x="3751493" y="3002150"/>
                    </a:cubicBezTo>
                    <a:cubicBezTo>
                      <a:pt x="3751095" y="3004537"/>
                      <a:pt x="3753881" y="3007721"/>
                      <a:pt x="3755075" y="3010507"/>
                    </a:cubicBezTo>
                    <a:cubicBezTo>
                      <a:pt x="3757462" y="3009711"/>
                      <a:pt x="3759850" y="3008517"/>
                      <a:pt x="3762238" y="3007721"/>
                    </a:cubicBezTo>
                    <a:cubicBezTo>
                      <a:pt x="3772186" y="2971109"/>
                      <a:pt x="3782135" y="2934498"/>
                      <a:pt x="3792880" y="2894305"/>
                    </a:cubicBezTo>
                    <a:close/>
                    <a:moveTo>
                      <a:pt x="3723238" y="2776909"/>
                    </a:moveTo>
                    <a:cubicBezTo>
                      <a:pt x="3708116" y="2842969"/>
                      <a:pt x="3692994" y="2909029"/>
                      <a:pt x="3677872" y="2975089"/>
                    </a:cubicBezTo>
                    <a:cubicBezTo>
                      <a:pt x="3679862" y="2975487"/>
                      <a:pt x="3682249" y="2976283"/>
                      <a:pt x="3684239" y="2976681"/>
                    </a:cubicBezTo>
                    <a:cubicBezTo>
                      <a:pt x="3699759" y="2910621"/>
                      <a:pt x="3714881" y="2844959"/>
                      <a:pt x="3730004" y="2778899"/>
                    </a:cubicBezTo>
                    <a:cubicBezTo>
                      <a:pt x="3727616" y="2778103"/>
                      <a:pt x="3725626" y="2777307"/>
                      <a:pt x="3723238" y="2776909"/>
                    </a:cubicBezTo>
                    <a:close/>
                    <a:moveTo>
                      <a:pt x="3684239" y="2770144"/>
                    </a:moveTo>
                    <a:cubicBezTo>
                      <a:pt x="3669515" y="2834612"/>
                      <a:pt x="3654791" y="2899080"/>
                      <a:pt x="3639270" y="2966334"/>
                    </a:cubicBezTo>
                    <a:cubicBezTo>
                      <a:pt x="3657576" y="2940865"/>
                      <a:pt x="3691402" y="2788051"/>
                      <a:pt x="3684239" y="2770144"/>
                    </a:cubicBezTo>
                    <a:close/>
                    <a:moveTo>
                      <a:pt x="3803227" y="2767358"/>
                    </a:moveTo>
                    <a:cubicBezTo>
                      <a:pt x="3796860" y="2804368"/>
                      <a:pt x="3790492" y="2841377"/>
                      <a:pt x="3785319" y="2872019"/>
                    </a:cubicBezTo>
                    <a:cubicBezTo>
                      <a:pt x="3804420" y="2875999"/>
                      <a:pt x="3819145" y="2879183"/>
                      <a:pt x="3833869" y="2882366"/>
                    </a:cubicBezTo>
                    <a:cubicBezTo>
                      <a:pt x="3833471" y="2883560"/>
                      <a:pt x="3833073" y="2884356"/>
                      <a:pt x="3832675" y="2885152"/>
                    </a:cubicBezTo>
                    <a:cubicBezTo>
                      <a:pt x="3845012" y="2885152"/>
                      <a:pt x="3856950" y="2885152"/>
                      <a:pt x="3872868" y="2885152"/>
                    </a:cubicBezTo>
                    <a:cubicBezTo>
                      <a:pt x="3859736" y="2936090"/>
                      <a:pt x="3847797" y="2983446"/>
                      <a:pt x="3835461" y="3030802"/>
                    </a:cubicBezTo>
                    <a:cubicBezTo>
                      <a:pt x="3852971" y="3036374"/>
                      <a:pt x="3869287" y="3041945"/>
                      <a:pt x="3886001" y="3047516"/>
                    </a:cubicBezTo>
                    <a:cubicBezTo>
                      <a:pt x="3881225" y="3062638"/>
                      <a:pt x="3877246" y="3076169"/>
                      <a:pt x="3872868" y="3090495"/>
                    </a:cubicBezTo>
                    <a:cubicBezTo>
                      <a:pt x="3886797" y="3095668"/>
                      <a:pt x="3898735" y="3100444"/>
                      <a:pt x="3913062" y="3106015"/>
                    </a:cubicBezTo>
                    <a:cubicBezTo>
                      <a:pt x="3894756" y="3152576"/>
                      <a:pt x="3877246" y="3197146"/>
                      <a:pt x="3859338" y="3242513"/>
                    </a:cubicBezTo>
                    <a:cubicBezTo>
                      <a:pt x="3844216" y="3236146"/>
                      <a:pt x="3832277" y="3231370"/>
                      <a:pt x="3819941" y="3226197"/>
                    </a:cubicBezTo>
                    <a:cubicBezTo>
                      <a:pt x="3812379" y="3242115"/>
                      <a:pt x="3805614" y="3256441"/>
                      <a:pt x="3798053" y="3271961"/>
                    </a:cubicBezTo>
                    <a:cubicBezTo>
                      <a:pt x="3706922" y="3228584"/>
                      <a:pt x="3617383" y="3186003"/>
                      <a:pt x="3526252" y="3142627"/>
                    </a:cubicBezTo>
                    <a:cubicBezTo>
                      <a:pt x="3520283" y="3154963"/>
                      <a:pt x="3515110" y="3165708"/>
                      <a:pt x="3509140" y="3178044"/>
                    </a:cubicBezTo>
                    <a:cubicBezTo>
                      <a:pt x="3533813" y="3191177"/>
                      <a:pt x="3557292" y="3203115"/>
                      <a:pt x="3582761" y="3216646"/>
                    </a:cubicBezTo>
                    <a:cubicBezTo>
                      <a:pt x="3554905" y="3264798"/>
                      <a:pt x="3527844" y="3310960"/>
                      <a:pt x="3501181" y="3357123"/>
                    </a:cubicBezTo>
                    <a:cubicBezTo>
                      <a:pt x="3503171" y="3358715"/>
                      <a:pt x="3505559" y="3359908"/>
                      <a:pt x="3507548" y="3361102"/>
                    </a:cubicBezTo>
                    <a:cubicBezTo>
                      <a:pt x="3538589" y="3319317"/>
                      <a:pt x="3562466" y="3272359"/>
                      <a:pt x="3588731" y="3225799"/>
                    </a:cubicBezTo>
                    <a:cubicBezTo>
                      <a:pt x="3615393" y="3239727"/>
                      <a:pt x="3641260" y="3252859"/>
                      <a:pt x="3668321" y="3267186"/>
                    </a:cubicBezTo>
                    <a:cubicBezTo>
                      <a:pt x="3642454" y="3312552"/>
                      <a:pt x="3617383" y="3355929"/>
                      <a:pt x="3592312" y="3399306"/>
                    </a:cubicBezTo>
                    <a:cubicBezTo>
                      <a:pt x="3593506" y="3400897"/>
                      <a:pt x="3595098" y="3402489"/>
                      <a:pt x="3596292" y="3404081"/>
                    </a:cubicBezTo>
                    <a:cubicBezTo>
                      <a:pt x="3600669" y="3400500"/>
                      <a:pt x="3606240" y="3397714"/>
                      <a:pt x="3609026" y="3392938"/>
                    </a:cubicBezTo>
                    <a:cubicBezTo>
                      <a:pt x="3631709" y="3355133"/>
                      <a:pt x="3653995" y="3317328"/>
                      <a:pt x="3677076" y="3278328"/>
                    </a:cubicBezTo>
                    <a:cubicBezTo>
                      <a:pt x="3702943" y="3291859"/>
                      <a:pt x="3727616" y="3304991"/>
                      <a:pt x="3754279" y="3318919"/>
                    </a:cubicBezTo>
                    <a:cubicBezTo>
                      <a:pt x="3730799" y="3358715"/>
                      <a:pt x="3709310" y="3395724"/>
                      <a:pt x="3687423" y="3432734"/>
                    </a:cubicBezTo>
                    <a:cubicBezTo>
                      <a:pt x="3683443" y="3439897"/>
                      <a:pt x="3675882" y="3447856"/>
                      <a:pt x="3693790" y="3451437"/>
                    </a:cubicBezTo>
                    <a:cubicBezTo>
                      <a:pt x="3716871" y="3412040"/>
                      <a:pt x="3739952" y="3372245"/>
                      <a:pt x="3764227" y="3330858"/>
                    </a:cubicBezTo>
                    <a:cubicBezTo>
                      <a:pt x="3788900" y="3343990"/>
                      <a:pt x="3813175" y="3356725"/>
                      <a:pt x="3839440" y="3370653"/>
                    </a:cubicBezTo>
                    <a:cubicBezTo>
                      <a:pt x="3814767" y="3413234"/>
                      <a:pt x="3791288" y="3453825"/>
                      <a:pt x="3767411" y="3495212"/>
                    </a:cubicBezTo>
                    <a:cubicBezTo>
                      <a:pt x="3770993" y="3497600"/>
                      <a:pt x="3774574" y="3500385"/>
                      <a:pt x="3780543" y="3504763"/>
                    </a:cubicBezTo>
                    <a:cubicBezTo>
                      <a:pt x="3804819" y="3463376"/>
                      <a:pt x="3827900" y="3423979"/>
                      <a:pt x="3851379" y="3384183"/>
                    </a:cubicBezTo>
                    <a:cubicBezTo>
                      <a:pt x="3875654" y="3397316"/>
                      <a:pt x="3899133" y="3409652"/>
                      <a:pt x="3924602" y="3423183"/>
                    </a:cubicBezTo>
                    <a:cubicBezTo>
                      <a:pt x="3899531" y="3466958"/>
                      <a:pt x="3874858" y="3509140"/>
                      <a:pt x="3849787" y="3552517"/>
                    </a:cubicBezTo>
                    <a:cubicBezTo>
                      <a:pt x="3854563" y="3555701"/>
                      <a:pt x="3858940" y="3558487"/>
                      <a:pt x="3864909" y="3562466"/>
                    </a:cubicBezTo>
                    <a:cubicBezTo>
                      <a:pt x="3889582" y="3520681"/>
                      <a:pt x="3913459" y="3480488"/>
                      <a:pt x="3937734" y="3438305"/>
                    </a:cubicBezTo>
                    <a:cubicBezTo>
                      <a:pt x="3956438" y="3448254"/>
                      <a:pt x="3974346" y="3457407"/>
                      <a:pt x="3992254" y="3466560"/>
                    </a:cubicBezTo>
                    <a:cubicBezTo>
                      <a:pt x="4111640" y="3201524"/>
                      <a:pt x="4029661" y="2884754"/>
                      <a:pt x="3803227" y="2767358"/>
                    </a:cubicBezTo>
                    <a:close/>
                    <a:moveTo>
                      <a:pt x="3645638" y="2764970"/>
                    </a:moveTo>
                    <a:cubicBezTo>
                      <a:pt x="3631311" y="2827847"/>
                      <a:pt x="3616985" y="2889927"/>
                      <a:pt x="3602659" y="2952406"/>
                    </a:cubicBezTo>
                    <a:cubicBezTo>
                      <a:pt x="3622954" y="2914998"/>
                      <a:pt x="3651209" y="2783674"/>
                      <a:pt x="3645638" y="2764970"/>
                    </a:cubicBezTo>
                    <a:close/>
                    <a:moveTo>
                      <a:pt x="805057" y="2683390"/>
                    </a:moveTo>
                    <a:cubicBezTo>
                      <a:pt x="802669" y="2683788"/>
                      <a:pt x="800281" y="2683788"/>
                      <a:pt x="798292" y="2684186"/>
                    </a:cubicBezTo>
                    <a:cubicBezTo>
                      <a:pt x="809036" y="2751042"/>
                      <a:pt x="820179" y="2818296"/>
                      <a:pt x="830924" y="2885152"/>
                    </a:cubicBezTo>
                    <a:cubicBezTo>
                      <a:pt x="832913" y="2884754"/>
                      <a:pt x="835301" y="2884356"/>
                      <a:pt x="837291" y="2883958"/>
                    </a:cubicBezTo>
                    <a:cubicBezTo>
                      <a:pt x="826546" y="2817102"/>
                      <a:pt x="815802" y="2750246"/>
                      <a:pt x="805057" y="2683390"/>
                    </a:cubicBezTo>
                    <a:close/>
                    <a:moveTo>
                      <a:pt x="844454" y="2679808"/>
                    </a:moveTo>
                    <a:cubicBezTo>
                      <a:pt x="845250" y="2746665"/>
                      <a:pt x="855199" y="2811929"/>
                      <a:pt x="875892" y="2875203"/>
                    </a:cubicBezTo>
                    <a:cubicBezTo>
                      <a:pt x="865545" y="2810337"/>
                      <a:pt x="854801" y="2745073"/>
                      <a:pt x="844454" y="2679808"/>
                    </a:cubicBezTo>
                    <a:close/>
                    <a:moveTo>
                      <a:pt x="883055" y="2676227"/>
                    </a:moveTo>
                    <a:cubicBezTo>
                      <a:pt x="877086" y="2709655"/>
                      <a:pt x="901361" y="2850132"/>
                      <a:pt x="913698" y="2866448"/>
                    </a:cubicBezTo>
                    <a:cubicBezTo>
                      <a:pt x="903351" y="2802776"/>
                      <a:pt x="893402" y="2739501"/>
                      <a:pt x="883055" y="2676227"/>
                    </a:cubicBezTo>
                    <a:close/>
                    <a:moveTo>
                      <a:pt x="3626138" y="2225745"/>
                    </a:moveTo>
                    <a:cubicBezTo>
                      <a:pt x="3636485" y="2289418"/>
                      <a:pt x="3646434" y="2352692"/>
                      <a:pt x="3656780" y="2415966"/>
                    </a:cubicBezTo>
                    <a:cubicBezTo>
                      <a:pt x="3662750" y="2383334"/>
                      <a:pt x="3638475" y="2242061"/>
                      <a:pt x="3626138" y="2225745"/>
                    </a:cubicBezTo>
                    <a:close/>
                    <a:moveTo>
                      <a:pt x="3671107" y="2215797"/>
                    </a:moveTo>
                    <a:cubicBezTo>
                      <a:pt x="3668719" y="2216194"/>
                      <a:pt x="3666331" y="2216593"/>
                      <a:pt x="3663943" y="2216990"/>
                    </a:cubicBezTo>
                    <a:cubicBezTo>
                      <a:pt x="3674290" y="2282255"/>
                      <a:pt x="3685035" y="2347121"/>
                      <a:pt x="3695382" y="2412385"/>
                    </a:cubicBezTo>
                    <a:cubicBezTo>
                      <a:pt x="3697769" y="2411987"/>
                      <a:pt x="3700157" y="2411589"/>
                      <a:pt x="3702545" y="2411191"/>
                    </a:cubicBezTo>
                    <a:cubicBezTo>
                      <a:pt x="3692198" y="2345927"/>
                      <a:pt x="3681453" y="2281061"/>
                      <a:pt x="3671107" y="2215797"/>
                    </a:cubicBezTo>
                    <a:close/>
                    <a:moveTo>
                      <a:pt x="3709310" y="2207838"/>
                    </a:moveTo>
                    <a:cubicBezTo>
                      <a:pt x="3706922" y="2208235"/>
                      <a:pt x="3704932" y="2208235"/>
                      <a:pt x="3702545" y="2208634"/>
                    </a:cubicBezTo>
                    <a:cubicBezTo>
                      <a:pt x="3713290" y="2275489"/>
                      <a:pt x="3724034" y="2342345"/>
                      <a:pt x="3734779" y="2409201"/>
                    </a:cubicBezTo>
                    <a:cubicBezTo>
                      <a:pt x="3737167" y="2408803"/>
                      <a:pt x="3739554" y="2408405"/>
                      <a:pt x="3741544" y="2408007"/>
                    </a:cubicBezTo>
                    <a:cubicBezTo>
                      <a:pt x="3730799" y="2341151"/>
                      <a:pt x="3720055" y="2274693"/>
                      <a:pt x="3709310" y="2207838"/>
                    </a:cubicBezTo>
                    <a:close/>
                    <a:moveTo>
                      <a:pt x="3682647" y="2141380"/>
                    </a:moveTo>
                    <a:cubicBezTo>
                      <a:pt x="3673892" y="2144165"/>
                      <a:pt x="3667127" y="2146155"/>
                      <a:pt x="3657576" y="2148941"/>
                    </a:cubicBezTo>
                    <a:cubicBezTo>
                      <a:pt x="3662352" y="2155706"/>
                      <a:pt x="3664739" y="2162869"/>
                      <a:pt x="3669117" y="2164063"/>
                    </a:cubicBezTo>
                    <a:cubicBezTo>
                      <a:pt x="3674290" y="2165655"/>
                      <a:pt x="3680657" y="2161675"/>
                      <a:pt x="3687821" y="2159685"/>
                    </a:cubicBezTo>
                    <a:cubicBezTo>
                      <a:pt x="3686229" y="2153318"/>
                      <a:pt x="3684637" y="2148543"/>
                      <a:pt x="3682647" y="2141380"/>
                    </a:cubicBezTo>
                    <a:close/>
                    <a:moveTo>
                      <a:pt x="930412" y="2138594"/>
                    </a:moveTo>
                    <a:cubicBezTo>
                      <a:pt x="916085" y="2201072"/>
                      <a:pt x="901759" y="2263551"/>
                      <a:pt x="887433" y="2326029"/>
                    </a:cubicBezTo>
                    <a:cubicBezTo>
                      <a:pt x="889821" y="2326029"/>
                      <a:pt x="891810" y="2326427"/>
                      <a:pt x="894198" y="2326825"/>
                    </a:cubicBezTo>
                    <a:cubicBezTo>
                      <a:pt x="908524" y="2264745"/>
                      <a:pt x="922851" y="2202266"/>
                      <a:pt x="936779" y="2140186"/>
                    </a:cubicBezTo>
                    <a:cubicBezTo>
                      <a:pt x="934789" y="2139390"/>
                      <a:pt x="932401" y="2138992"/>
                      <a:pt x="930412" y="2138594"/>
                    </a:cubicBezTo>
                    <a:close/>
                    <a:moveTo>
                      <a:pt x="3768207" y="2131033"/>
                    </a:moveTo>
                    <a:cubicBezTo>
                      <a:pt x="3759850" y="2133819"/>
                      <a:pt x="3753085" y="2135808"/>
                      <a:pt x="3744728" y="2138594"/>
                    </a:cubicBezTo>
                    <a:cubicBezTo>
                      <a:pt x="3747116" y="2145359"/>
                      <a:pt x="3749105" y="2151328"/>
                      <a:pt x="3751493" y="2157696"/>
                    </a:cubicBezTo>
                    <a:cubicBezTo>
                      <a:pt x="3760248" y="2154910"/>
                      <a:pt x="3766615" y="2152920"/>
                      <a:pt x="3773778" y="2150532"/>
                    </a:cubicBezTo>
                    <a:cubicBezTo>
                      <a:pt x="3771789" y="2143767"/>
                      <a:pt x="3770595" y="2138992"/>
                      <a:pt x="3768207" y="2131033"/>
                    </a:cubicBezTo>
                    <a:close/>
                    <a:moveTo>
                      <a:pt x="899769" y="2128645"/>
                    </a:moveTo>
                    <a:cubicBezTo>
                      <a:pt x="875494" y="2191124"/>
                      <a:pt x="859974" y="2255194"/>
                      <a:pt x="855597" y="2322050"/>
                    </a:cubicBezTo>
                    <a:cubicBezTo>
                      <a:pt x="870321" y="2257979"/>
                      <a:pt x="885045" y="2193511"/>
                      <a:pt x="899769" y="2128645"/>
                    </a:cubicBezTo>
                    <a:close/>
                    <a:moveTo>
                      <a:pt x="855199" y="2115911"/>
                    </a:moveTo>
                    <a:cubicBezTo>
                      <a:pt x="840077" y="2181971"/>
                      <a:pt x="824954" y="2247633"/>
                      <a:pt x="809832" y="2313693"/>
                    </a:cubicBezTo>
                    <a:cubicBezTo>
                      <a:pt x="812220" y="2314091"/>
                      <a:pt x="814210" y="2314489"/>
                      <a:pt x="816199" y="2315285"/>
                    </a:cubicBezTo>
                    <a:cubicBezTo>
                      <a:pt x="831322" y="2249623"/>
                      <a:pt x="846444" y="2183563"/>
                      <a:pt x="861566" y="2117502"/>
                    </a:cubicBezTo>
                    <a:cubicBezTo>
                      <a:pt x="859576" y="2117105"/>
                      <a:pt x="857188" y="2116309"/>
                      <a:pt x="855199" y="2115911"/>
                    </a:cubicBezTo>
                    <a:close/>
                    <a:moveTo>
                      <a:pt x="3860532" y="2106758"/>
                    </a:moveTo>
                    <a:cubicBezTo>
                      <a:pt x="3852971" y="2108747"/>
                      <a:pt x="3846205" y="2110737"/>
                      <a:pt x="3837451" y="2113125"/>
                    </a:cubicBezTo>
                    <a:cubicBezTo>
                      <a:pt x="3839838" y="2121084"/>
                      <a:pt x="3841430" y="2126257"/>
                      <a:pt x="3843818" y="2133420"/>
                    </a:cubicBezTo>
                    <a:cubicBezTo>
                      <a:pt x="3852175" y="2131033"/>
                      <a:pt x="3858940" y="2129043"/>
                      <a:pt x="3867297" y="2126655"/>
                    </a:cubicBezTo>
                    <a:cubicBezTo>
                      <a:pt x="3864511" y="2119094"/>
                      <a:pt x="3862919" y="2113523"/>
                      <a:pt x="3860532" y="2106758"/>
                    </a:cubicBezTo>
                    <a:close/>
                    <a:moveTo>
                      <a:pt x="3617383" y="2080891"/>
                    </a:moveTo>
                    <a:cubicBezTo>
                      <a:pt x="3609822" y="2084075"/>
                      <a:pt x="3603455" y="2086462"/>
                      <a:pt x="3591516" y="2090840"/>
                    </a:cubicBezTo>
                    <a:cubicBezTo>
                      <a:pt x="3598679" y="2096809"/>
                      <a:pt x="3602659" y="2102778"/>
                      <a:pt x="3607832" y="2103574"/>
                    </a:cubicBezTo>
                    <a:cubicBezTo>
                      <a:pt x="3612210" y="2104370"/>
                      <a:pt x="3618179" y="2099993"/>
                      <a:pt x="3624148" y="2097605"/>
                    </a:cubicBezTo>
                    <a:cubicBezTo>
                      <a:pt x="3621761" y="2091238"/>
                      <a:pt x="3619771" y="2086462"/>
                      <a:pt x="3617383" y="2080891"/>
                    </a:cubicBezTo>
                    <a:close/>
                    <a:moveTo>
                      <a:pt x="778394" y="2080493"/>
                    </a:moveTo>
                    <a:cubicBezTo>
                      <a:pt x="767649" y="2121482"/>
                      <a:pt x="757700" y="2158094"/>
                      <a:pt x="747354" y="2197491"/>
                    </a:cubicBezTo>
                    <a:cubicBezTo>
                      <a:pt x="759292" y="2192317"/>
                      <a:pt x="788343" y="2110339"/>
                      <a:pt x="787945" y="2091635"/>
                    </a:cubicBezTo>
                    <a:cubicBezTo>
                      <a:pt x="787945" y="2089248"/>
                      <a:pt x="783567" y="2086462"/>
                      <a:pt x="778394" y="2080493"/>
                    </a:cubicBezTo>
                    <a:close/>
                    <a:moveTo>
                      <a:pt x="737405" y="2071340"/>
                    </a:moveTo>
                    <a:cubicBezTo>
                      <a:pt x="724273" y="2104768"/>
                      <a:pt x="716314" y="2140186"/>
                      <a:pt x="707559" y="2175205"/>
                    </a:cubicBezTo>
                    <a:cubicBezTo>
                      <a:pt x="706763" y="2178787"/>
                      <a:pt x="709946" y="2183563"/>
                      <a:pt x="711140" y="2187940"/>
                    </a:cubicBezTo>
                    <a:cubicBezTo>
                      <a:pt x="712732" y="2187542"/>
                      <a:pt x="714722" y="2187542"/>
                      <a:pt x="716314" y="2187144"/>
                    </a:cubicBezTo>
                    <a:cubicBezTo>
                      <a:pt x="726660" y="2149339"/>
                      <a:pt x="736609" y="2111931"/>
                      <a:pt x="746956" y="2074126"/>
                    </a:cubicBezTo>
                    <a:cubicBezTo>
                      <a:pt x="743772" y="2072932"/>
                      <a:pt x="740589" y="2072136"/>
                      <a:pt x="737405" y="2071340"/>
                    </a:cubicBezTo>
                    <a:close/>
                    <a:moveTo>
                      <a:pt x="3800441" y="2070146"/>
                    </a:moveTo>
                    <a:cubicBezTo>
                      <a:pt x="3791686" y="2072932"/>
                      <a:pt x="3784921" y="2074921"/>
                      <a:pt x="3776962" y="2077309"/>
                    </a:cubicBezTo>
                    <a:cubicBezTo>
                      <a:pt x="3779748" y="2084870"/>
                      <a:pt x="3781737" y="2090442"/>
                      <a:pt x="3784125" y="2097207"/>
                    </a:cubicBezTo>
                    <a:cubicBezTo>
                      <a:pt x="3792084" y="2094421"/>
                      <a:pt x="3798849" y="2092034"/>
                      <a:pt x="3806410" y="2089646"/>
                    </a:cubicBezTo>
                    <a:cubicBezTo>
                      <a:pt x="3804420" y="2083279"/>
                      <a:pt x="3802829" y="2077707"/>
                      <a:pt x="3800441" y="2070146"/>
                    </a:cubicBezTo>
                    <a:close/>
                    <a:moveTo>
                      <a:pt x="3692994" y="2047065"/>
                    </a:moveTo>
                    <a:cubicBezTo>
                      <a:pt x="3685035" y="2050249"/>
                      <a:pt x="3678668" y="2052636"/>
                      <a:pt x="3671107" y="2055422"/>
                    </a:cubicBezTo>
                    <a:cubicBezTo>
                      <a:pt x="3673096" y="2061789"/>
                      <a:pt x="3675086" y="2066962"/>
                      <a:pt x="3677474" y="2073728"/>
                    </a:cubicBezTo>
                    <a:cubicBezTo>
                      <a:pt x="3685035" y="2070942"/>
                      <a:pt x="3691402" y="2068952"/>
                      <a:pt x="3700555" y="2065769"/>
                    </a:cubicBezTo>
                    <a:cubicBezTo>
                      <a:pt x="3697372" y="2058208"/>
                      <a:pt x="3695382" y="2053034"/>
                      <a:pt x="3692994" y="2047065"/>
                    </a:cubicBezTo>
                    <a:close/>
                    <a:moveTo>
                      <a:pt x="854005" y="2025178"/>
                    </a:moveTo>
                    <a:cubicBezTo>
                      <a:pt x="851617" y="2031943"/>
                      <a:pt x="850025" y="2037116"/>
                      <a:pt x="847638" y="2043881"/>
                    </a:cubicBezTo>
                    <a:cubicBezTo>
                      <a:pt x="855597" y="2046667"/>
                      <a:pt x="862760" y="2048657"/>
                      <a:pt x="870321" y="2051442"/>
                    </a:cubicBezTo>
                    <a:cubicBezTo>
                      <a:pt x="872709" y="2044279"/>
                      <a:pt x="874300" y="2039504"/>
                      <a:pt x="876688" y="2033137"/>
                    </a:cubicBezTo>
                    <a:cubicBezTo>
                      <a:pt x="867933" y="2029953"/>
                      <a:pt x="861566" y="2027963"/>
                      <a:pt x="854005" y="2025178"/>
                    </a:cubicBezTo>
                    <a:close/>
                    <a:moveTo>
                      <a:pt x="3819941" y="2002494"/>
                    </a:moveTo>
                    <a:cubicBezTo>
                      <a:pt x="3812379" y="2005280"/>
                      <a:pt x="3806012" y="2007668"/>
                      <a:pt x="3797655" y="2010851"/>
                    </a:cubicBezTo>
                    <a:cubicBezTo>
                      <a:pt x="3800839" y="2018412"/>
                      <a:pt x="3803227" y="2023984"/>
                      <a:pt x="3806410" y="2030749"/>
                    </a:cubicBezTo>
                    <a:cubicBezTo>
                      <a:pt x="3814369" y="2027565"/>
                      <a:pt x="3820737" y="2025178"/>
                      <a:pt x="3828298" y="2021994"/>
                    </a:cubicBezTo>
                    <a:cubicBezTo>
                      <a:pt x="3825114" y="2014433"/>
                      <a:pt x="3822726" y="2008862"/>
                      <a:pt x="3819941" y="2002494"/>
                    </a:cubicBezTo>
                    <a:close/>
                    <a:moveTo>
                      <a:pt x="727058" y="1979015"/>
                    </a:moveTo>
                    <a:cubicBezTo>
                      <a:pt x="724670" y="1986576"/>
                      <a:pt x="722681" y="1992545"/>
                      <a:pt x="720691" y="1999311"/>
                    </a:cubicBezTo>
                    <a:cubicBezTo>
                      <a:pt x="729048" y="2002096"/>
                      <a:pt x="735415" y="2004086"/>
                      <a:pt x="742976" y="2006474"/>
                    </a:cubicBezTo>
                    <a:cubicBezTo>
                      <a:pt x="745762" y="1999311"/>
                      <a:pt x="747752" y="1993739"/>
                      <a:pt x="750537" y="1986576"/>
                    </a:cubicBezTo>
                    <a:cubicBezTo>
                      <a:pt x="741384" y="1983791"/>
                      <a:pt x="734619" y="1981403"/>
                      <a:pt x="727058" y="1979015"/>
                    </a:cubicBezTo>
                    <a:close/>
                    <a:moveTo>
                      <a:pt x="922851" y="1959118"/>
                    </a:moveTo>
                    <a:cubicBezTo>
                      <a:pt x="920463" y="1965087"/>
                      <a:pt x="918075" y="1970260"/>
                      <a:pt x="916085" y="1975036"/>
                    </a:cubicBezTo>
                    <a:cubicBezTo>
                      <a:pt x="936779" y="1988566"/>
                      <a:pt x="936779" y="1988566"/>
                      <a:pt x="943146" y="1968270"/>
                    </a:cubicBezTo>
                    <a:cubicBezTo>
                      <a:pt x="937177" y="1965485"/>
                      <a:pt x="930810" y="1962699"/>
                      <a:pt x="922851" y="1959118"/>
                    </a:cubicBezTo>
                    <a:close/>
                    <a:moveTo>
                      <a:pt x="784363" y="1944393"/>
                    </a:moveTo>
                    <a:cubicBezTo>
                      <a:pt x="781578" y="1951954"/>
                      <a:pt x="779190" y="1957128"/>
                      <a:pt x="776802" y="1963893"/>
                    </a:cubicBezTo>
                    <a:cubicBezTo>
                      <a:pt x="784363" y="1966679"/>
                      <a:pt x="791526" y="1969464"/>
                      <a:pt x="799087" y="1972648"/>
                    </a:cubicBezTo>
                    <a:cubicBezTo>
                      <a:pt x="801873" y="1965485"/>
                      <a:pt x="803863" y="1959913"/>
                      <a:pt x="806649" y="1953546"/>
                    </a:cubicBezTo>
                    <a:cubicBezTo>
                      <a:pt x="798690" y="1950363"/>
                      <a:pt x="791924" y="1947577"/>
                      <a:pt x="784363" y="1944393"/>
                    </a:cubicBezTo>
                    <a:close/>
                    <a:moveTo>
                      <a:pt x="850423" y="1912159"/>
                    </a:moveTo>
                    <a:cubicBezTo>
                      <a:pt x="847240" y="1918924"/>
                      <a:pt x="845250" y="1923700"/>
                      <a:pt x="842066" y="1930863"/>
                    </a:cubicBezTo>
                    <a:cubicBezTo>
                      <a:pt x="850821" y="1934444"/>
                      <a:pt x="857586" y="1936832"/>
                      <a:pt x="865148" y="1939618"/>
                    </a:cubicBezTo>
                    <a:cubicBezTo>
                      <a:pt x="867933" y="1932455"/>
                      <a:pt x="869923" y="1927679"/>
                      <a:pt x="872311" y="1921710"/>
                    </a:cubicBezTo>
                    <a:cubicBezTo>
                      <a:pt x="864750" y="1918526"/>
                      <a:pt x="857984" y="1915343"/>
                      <a:pt x="850423" y="1912159"/>
                    </a:cubicBezTo>
                    <a:close/>
                    <a:moveTo>
                      <a:pt x="3665933" y="1871568"/>
                    </a:moveTo>
                    <a:cubicBezTo>
                      <a:pt x="3681453" y="1906986"/>
                      <a:pt x="3696576" y="1941608"/>
                      <a:pt x="3711698" y="1976229"/>
                    </a:cubicBezTo>
                    <a:cubicBezTo>
                      <a:pt x="3714086" y="1976229"/>
                      <a:pt x="3716075" y="1975832"/>
                      <a:pt x="3718463" y="1975434"/>
                    </a:cubicBezTo>
                    <a:cubicBezTo>
                      <a:pt x="3718065" y="1970260"/>
                      <a:pt x="3718861" y="1964689"/>
                      <a:pt x="3717269" y="1959913"/>
                    </a:cubicBezTo>
                    <a:cubicBezTo>
                      <a:pt x="3689412" y="1886690"/>
                      <a:pt x="3680657" y="1871170"/>
                      <a:pt x="3665933" y="1871568"/>
                    </a:cubicBezTo>
                    <a:close/>
                    <a:moveTo>
                      <a:pt x="3709708" y="1850875"/>
                    </a:moveTo>
                    <a:cubicBezTo>
                      <a:pt x="3708912" y="1853660"/>
                      <a:pt x="3707320" y="1857242"/>
                      <a:pt x="3708514" y="1859630"/>
                    </a:cubicBezTo>
                    <a:cubicBezTo>
                      <a:pt x="3723238" y="1893455"/>
                      <a:pt x="3738361" y="1926883"/>
                      <a:pt x="3754676" y="1963495"/>
                    </a:cubicBezTo>
                    <a:cubicBezTo>
                      <a:pt x="3758656" y="1958322"/>
                      <a:pt x="3762238" y="1955934"/>
                      <a:pt x="3761840" y="1954740"/>
                    </a:cubicBezTo>
                    <a:cubicBezTo>
                      <a:pt x="3747513" y="1920516"/>
                      <a:pt x="3733187" y="1886690"/>
                      <a:pt x="3718065" y="1852864"/>
                    </a:cubicBezTo>
                    <a:cubicBezTo>
                      <a:pt x="3717269" y="1851273"/>
                      <a:pt x="3712494" y="1851671"/>
                      <a:pt x="3709708" y="1850875"/>
                    </a:cubicBezTo>
                    <a:close/>
                    <a:moveTo>
                      <a:pt x="3516701" y="1831375"/>
                    </a:moveTo>
                    <a:cubicBezTo>
                      <a:pt x="3502375" y="1839732"/>
                      <a:pt x="3490038" y="1846895"/>
                      <a:pt x="3478896" y="1853660"/>
                    </a:cubicBezTo>
                    <a:cubicBezTo>
                      <a:pt x="3507946" y="1912955"/>
                      <a:pt x="3535803" y="1971056"/>
                      <a:pt x="3564058" y="2028759"/>
                    </a:cubicBezTo>
                    <a:cubicBezTo>
                      <a:pt x="3566445" y="2027565"/>
                      <a:pt x="3568435" y="2026769"/>
                      <a:pt x="3570823" y="2025576"/>
                    </a:cubicBezTo>
                    <a:cubicBezTo>
                      <a:pt x="3548140" y="1976229"/>
                      <a:pt x="3525456" y="1926883"/>
                      <a:pt x="3502375" y="1877139"/>
                    </a:cubicBezTo>
                    <a:cubicBezTo>
                      <a:pt x="3510334" y="1872762"/>
                      <a:pt x="3517099" y="1869578"/>
                      <a:pt x="3525854" y="1864803"/>
                    </a:cubicBezTo>
                    <a:cubicBezTo>
                      <a:pt x="3550129" y="1916537"/>
                      <a:pt x="3573608" y="1966281"/>
                      <a:pt x="3597088" y="2016025"/>
                    </a:cubicBezTo>
                    <a:cubicBezTo>
                      <a:pt x="3599475" y="2014831"/>
                      <a:pt x="3601465" y="2014035"/>
                      <a:pt x="3603455" y="2012841"/>
                    </a:cubicBezTo>
                    <a:cubicBezTo>
                      <a:pt x="3581170" y="1949965"/>
                      <a:pt x="3550527" y="1890670"/>
                      <a:pt x="3516701" y="1831375"/>
                    </a:cubicBezTo>
                    <a:close/>
                    <a:moveTo>
                      <a:pt x="3553711" y="1812671"/>
                    </a:moveTo>
                    <a:cubicBezTo>
                      <a:pt x="3551721" y="1813865"/>
                      <a:pt x="3549731" y="1814661"/>
                      <a:pt x="3547344" y="1815457"/>
                    </a:cubicBezTo>
                    <a:cubicBezTo>
                      <a:pt x="3577190" y="1876741"/>
                      <a:pt x="3606639" y="1938026"/>
                      <a:pt x="3636485" y="1999311"/>
                    </a:cubicBezTo>
                    <a:cubicBezTo>
                      <a:pt x="3638475" y="1998515"/>
                      <a:pt x="3640464" y="1997321"/>
                      <a:pt x="3642454" y="1996525"/>
                    </a:cubicBezTo>
                    <a:cubicBezTo>
                      <a:pt x="3613006" y="1935240"/>
                      <a:pt x="3583159" y="1873956"/>
                      <a:pt x="3553711" y="1812671"/>
                    </a:cubicBezTo>
                    <a:close/>
                    <a:moveTo>
                      <a:pt x="3500783" y="1671000"/>
                    </a:moveTo>
                    <a:cubicBezTo>
                      <a:pt x="3488845" y="1679357"/>
                      <a:pt x="3478498" y="1686918"/>
                      <a:pt x="3466559" y="1695275"/>
                    </a:cubicBezTo>
                    <a:cubicBezTo>
                      <a:pt x="3474120" y="1705622"/>
                      <a:pt x="3480090" y="1713979"/>
                      <a:pt x="3486457" y="1722734"/>
                    </a:cubicBezTo>
                    <a:cubicBezTo>
                      <a:pt x="3498793" y="1714377"/>
                      <a:pt x="3509538" y="1707214"/>
                      <a:pt x="3520681" y="1699255"/>
                    </a:cubicBezTo>
                    <a:cubicBezTo>
                      <a:pt x="3513518" y="1688908"/>
                      <a:pt x="3507548" y="1680551"/>
                      <a:pt x="3500783" y="1671000"/>
                    </a:cubicBezTo>
                    <a:close/>
                    <a:moveTo>
                      <a:pt x="3596690" y="1625236"/>
                    </a:moveTo>
                    <a:cubicBezTo>
                      <a:pt x="3584353" y="1633991"/>
                      <a:pt x="3574006" y="1641154"/>
                      <a:pt x="3562864" y="1649511"/>
                    </a:cubicBezTo>
                    <a:cubicBezTo>
                      <a:pt x="3570027" y="1659858"/>
                      <a:pt x="3576394" y="1669011"/>
                      <a:pt x="3583159" y="1678959"/>
                    </a:cubicBezTo>
                    <a:cubicBezTo>
                      <a:pt x="3595098" y="1671000"/>
                      <a:pt x="3605843" y="1663837"/>
                      <a:pt x="3617781" y="1655878"/>
                    </a:cubicBezTo>
                    <a:cubicBezTo>
                      <a:pt x="3610220" y="1645133"/>
                      <a:pt x="3603853" y="1635583"/>
                      <a:pt x="3596690" y="1625236"/>
                    </a:cubicBezTo>
                    <a:close/>
                    <a:moveTo>
                      <a:pt x="3271165" y="1567135"/>
                    </a:moveTo>
                    <a:cubicBezTo>
                      <a:pt x="3268777" y="1569125"/>
                      <a:pt x="3266390" y="1571512"/>
                      <a:pt x="3264400" y="1573502"/>
                    </a:cubicBezTo>
                    <a:cubicBezTo>
                      <a:pt x="3277134" y="1586634"/>
                      <a:pt x="3289869" y="1599767"/>
                      <a:pt x="3302603" y="1612899"/>
                    </a:cubicBezTo>
                    <a:cubicBezTo>
                      <a:pt x="3304991" y="1610910"/>
                      <a:pt x="3306981" y="1608920"/>
                      <a:pt x="3308970" y="1606930"/>
                    </a:cubicBezTo>
                    <a:cubicBezTo>
                      <a:pt x="3296236" y="1593798"/>
                      <a:pt x="3283899" y="1580267"/>
                      <a:pt x="3271165" y="1567135"/>
                    </a:cubicBezTo>
                    <a:close/>
                    <a:moveTo>
                      <a:pt x="3471335" y="1554002"/>
                    </a:moveTo>
                    <a:cubicBezTo>
                      <a:pt x="3459794" y="1563951"/>
                      <a:pt x="3449845" y="1571910"/>
                      <a:pt x="3439101" y="1581063"/>
                    </a:cubicBezTo>
                    <a:cubicBezTo>
                      <a:pt x="3446662" y="1590216"/>
                      <a:pt x="3453029" y="1598175"/>
                      <a:pt x="3460988" y="1608124"/>
                    </a:cubicBezTo>
                    <a:cubicBezTo>
                      <a:pt x="3472927" y="1598573"/>
                      <a:pt x="3482875" y="1590216"/>
                      <a:pt x="3493620" y="1581461"/>
                    </a:cubicBezTo>
                    <a:cubicBezTo>
                      <a:pt x="3485661" y="1571512"/>
                      <a:pt x="3478896" y="1563155"/>
                      <a:pt x="3471335" y="1554002"/>
                    </a:cubicBezTo>
                    <a:close/>
                    <a:moveTo>
                      <a:pt x="674926" y="1529329"/>
                    </a:moveTo>
                    <a:cubicBezTo>
                      <a:pt x="650253" y="1571114"/>
                      <a:pt x="625978" y="1611706"/>
                      <a:pt x="601703" y="1653093"/>
                    </a:cubicBezTo>
                    <a:cubicBezTo>
                      <a:pt x="583000" y="1643144"/>
                      <a:pt x="565490" y="1633991"/>
                      <a:pt x="546388" y="1624042"/>
                    </a:cubicBezTo>
                    <a:cubicBezTo>
                      <a:pt x="542806" y="1632001"/>
                      <a:pt x="539623" y="1638368"/>
                      <a:pt x="537235" y="1645133"/>
                    </a:cubicBezTo>
                    <a:cubicBezTo>
                      <a:pt x="497440" y="1749795"/>
                      <a:pt x="481920" y="1857640"/>
                      <a:pt x="499430" y="1969066"/>
                    </a:cubicBezTo>
                    <a:cubicBezTo>
                      <a:pt x="521715" y="2113125"/>
                      <a:pt x="589765" y="2229725"/>
                      <a:pt x="711936" y="2311703"/>
                    </a:cubicBezTo>
                    <a:cubicBezTo>
                      <a:pt x="719099" y="2316876"/>
                      <a:pt x="727058" y="2320856"/>
                      <a:pt x="735813" y="2326029"/>
                    </a:cubicBezTo>
                    <a:cubicBezTo>
                      <a:pt x="742976" y="2286632"/>
                      <a:pt x="749343" y="2250020"/>
                      <a:pt x="756507" y="2208634"/>
                    </a:cubicBezTo>
                    <a:cubicBezTo>
                      <a:pt x="735017" y="2222164"/>
                      <a:pt x="719895" y="2220970"/>
                      <a:pt x="710344" y="2205848"/>
                    </a:cubicBezTo>
                    <a:cubicBezTo>
                      <a:pt x="696018" y="2205848"/>
                      <a:pt x="683284" y="2205848"/>
                      <a:pt x="667365" y="2205848"/>
                    </a:cubicBezTo>
                    <a:cubicBezTo>
                      <a:pt x="680498" y="2154910"/>
                      <a:pt x="692436" y="2108350"/>
                      <a:pt x="704773" y="2060595"/>
                    </a:cubicBezTo>
                    <a:cubicBezTo>
                      <a:pt x="687661" y="2054626"/>
                      <a:pt x="671345" y="2049055"/>
                      <a:pt x="654233" y="2043483"/>
                    </a:cubicBezTo>
                    <a:cubicBezTo>
                      <a:pt x="659008" y="2027963"/>
                      <a:pt x="662988" y="2014433"/>
                      <a:pt x="667365" y="2000107"/>
                    </a:cubicBezTo>
                    <a:cubicBezTo>
                      <a:pt x="653437" y="1994933"/>
                      <a:pt x="641896" y="1990954"/>
                      <a:pt x="627172" y="1985382"/>
                    </a:cubicBezTo>
                    <a:cubicBezTo>
                      <a:pt x="645080" y="1938822"/>
                      <a:pt x="662590" y="1893853"/>
                      <a:pt x="680498" y="1848487"/>
                    </a:cubicBezTo>
                    <a:cubicBezTo>
                      <a:pt x="695620" y="1854854"/>
                      <a:pt x="707161" y="1859630"/>
                      <a:pt x="719497" y="1864803"/>
                    </a:cubicBezTo>
                    <a:cubicBezTo>
                      <a:pt x="727058" y="1849681"/>
                      <a:pt x="734221" y="1834956"/>
                      <a:pt x="741782" y="1819436"/>
                    </a:cubicBezTo>
                    <a:cubicBezTo>
                      <a:pt x="833311" y="1863211"/>
                      <a:pt x="922851" y="1905394"/>
                      <a:pt x="1012788" y="1948373"/>
                    </a:cubicBezTo>
                    <a:cubicBezTo>
                      <a:pt x="1018757" y="1935638"/>
                      <a:pt x="1024328" y="1924496"/>
                      <a:pt x="1029900" y="1912557"/>
                    </a:cubicBezTo>
                    <a:cubicBezTo>
                      <a:pt x="1004829" y="1899425"/>
                      <a:pt x="981747" y="1887486"/>
                      <a:pt x="956278" y="1874354"/>
                    </a:cubicBezTo>
                    <a:cubicBezTo>
                      <a:pt x="984533" y="1825804"/>
                      <a:pt x="1011196" y="1779641"/>
                      <a:pt x="1037859" y="1733479"/>
                    </a:cubicBezTo>
                    <a:cubicBezTo>
                      <a:pt x="1035471" y="1732285"/>
                      <a:pt x="1033481" y="1730693"/>
                      <a:pt x="1031094" y="1729499"/>
                    </a:cubicBezTo>
                    <a:cubicBezTo>
                      <a:pt x="1000849" y="1772080"/>
                      <a:pt x="976176" y="1818641"/>
                      <a:pt x="950309" y="1865201"/>
                    </a:cubicBezTo>
                    <a:cubicBezTo>
                      <a:pt x="922851" y="1851273"/>
                      <a:pt x="897382" y="1837742"/>
                      <a:pt x="870321" y="1823814"/>
                    </a:cubicBezTo>
                    <a:cubicBezTo>
                      <a:pt x="896586" y="1778049"/>
                      <a:pt x="921657" y="1734673"/>
                      <a:pt x="946728" y="1691296"/>
                    </a:cubicBezTo>
                    <a:cubicBezTo>
                      <a:pt x="945136" y="1689704"/>
                      <a:pt x="943942" y="1688112"/>
                      <a:pt x="942350" y="1686520"/>
                    </a:cubicBezTo>
                    <a:cubicBezTo>
                      <a:pt x="938371" y="1690102"/>
                      <a:pt x="933197" y="1692490"/>
                      <a:pt x="930412" y="1696867"/>
                    </a:cubicBezTo>
                    <a:cubicBezTo>
                      <a:pt x="907330" y="1735071"/>
                      <a:pt x="885045" y="1773274"/>
                      <a:pt x="861566" y="1812671"/>
                    </a:cubicBezTo>
                    <a:cubicBezTo>
                      <a:pt x="836893" y="1799937"/>
                      <a:pt x="811822" y="1786804"/>
                      <a:pt x="785955" y="1773274"/>
                    </a:cubicBezTo>
                    <a:cubicBezTo>
                      <a:pt x="789935" y="1765713"/>
                      <a:pt x="792720" y="1759744"/>
                      <a:pt x="795904" y="1754172"/>
                    </a:cubicBezTo>
                    <a:cubicBezTo>
                      <a:pt x="814608" y="1721142"/>
                      <a:pt x="834107" y="1688908"/>
                      <a:pt x="852413" y="1655878"/>
                    </a:cubicBezTo>
                    <a:cubicBezTo>
                      <a:pt x="854403" y="1652297"/>
                      <a:pt x="852413" y="1646327"/>
                      <a:pt x="852413" y="1641552"/>
                    </a:cubicBezTo>
                    <a:cubicBezTo>
                      <a:pt x="848434" y="1643940"/>
                      <a:pt x="844056" y="1645531"/>
                      <a:pt x="840872" y="1648715"/>
                    </a:cubicBezTo>
                    <a:cubicBezTo>
                      <a:pt x="837689" y="1651899"/>
                      <a:pt x="835699" y="1656276"/>
                      <a:pt x="833311" y="1660256"/>
                    </a:cubicBezTo>
                    <a:cubicBezTo>
                      <a:pt x="814210" y="1692888"/>
                      <a:pt x="794710" y="1726316"/>
                      <a:pt x="774812" y="1760142"/>
                    </a:cubicBezTo>
                    <a:cubicBezTo>
                      <a:pt x="749343" y="1747009"/>
                      <a:pt x="725068" y="1733877"/>
                      <a:pt x="699202" y="1720346"/>
                    </a:cubicBezTo>
                    <a:cubicBezTo>
                      <a:pt x="722681" y="1680949"/>
                      <a:pt x="744170" y="1643940"/>
                      <a:pt x="766058" y="1606930"/>
                    </a:cubicBezTo>
                    <a:cubicBezTo>
                      <a:pt x="772823" y="1595389"/>
                      <a:pt x="772425" y="1595389"/>
                      <a:pt x="756905" y="1589420"/>
                    </a:cubicBezTo>
                    <a:cubicBezTo>
                      <a:pt x="733823" y="1628419"/>
                      <a:pt x="711140" y="1667419"/>
                      <a:pt x="687661" y="1707214"/>
                    </a:cubicBezTo>
                    <a:cubicBezTo>
                      <a:pt x="662988" y="1694082"/>
                      <a:pt x="639907" y="1681745"/>
                      <a:pt x="614836" y="1668215"/>
                    </a:cubicBezTo>
                    <a:cubicBezTo>
                      <a:pt x="640305" y="1624440"/>
                      <a:pt x="664978" y="1582257"/>
                      <a:pt x="689651" y="1539278"/>
                    </a:cubicBezTo>
                    <a:cubicBezTo>
                      <a:pt x="684875" y="1536095"/>
                      <a:pt x="680896" y="1533309"/>
                      <a:pt x="674926" y="1529329"/>
                    </a:cubicBezTo>
                    <a:close/>
                    <a:moveTo>
                      <a:pt x="3598679" y="1527340"/>
                    </a:moveTo>
                    <a:cubicBezTo>
                      <a:pt x="3586741" y="1536493"/>
                      <a:pt x="3576394" y="1544452"/>
                      <a:pt x="3566047" y="1552809"/>
                    </a:cubicBezTo>
                    <a:cubicBezTo>
                      <a:pt x="3574006" y="1563553"/>
                      <a:pt x="3580772" y="1572308"/>
                      <a:pt x="3588731" y="1583053"/>
                    </a:cubicBezTo>
                    <a:cubicBezTo>
                      <a:pt x="3601067" y="1573900"/>
                      <a:pt x="3611016" y="1565941"/>
                      <a:pt x="3622159" y="1557584"/>
                    </a:cubicBezTo>
                    <a:cubicBezTo>
                      <a:pt x="3613404" y="1546441"/>
                      <a:pt x="3606240" y="1537288"/>
                      <a:pt x="3598679" y="1527340"/>
                    </a:cubicBezTo>
                    <a:close/>
                    <a:moveTo>
                      <a:pt x="1238426" y="1470433"/>
                    </a:moveTo>
                    <a:cubicBezTo>
                      <a:pt x="1230865" y="1479187"/>
                      <a:pt x="1222906" y="1487942"/>
                      <a:pt x="1213355" y="1498289"/>
                    </a:cubicBezTo>
                    <a:cubicBezTo>
                      <a:pt x="1220519" y="1504258"/>
                      <a:pt x="1227682" y="1510228"/>
                      <a:pt x="1236437" y="1517391"/>
                    </a:cubicBezTo>
                    <a:cubicBezTo>
                      <a:pt x="1243600" y="1509432"/>
                      <a:pt x="1251559" y="1500279"/>
                      <a:pt x="1260712" y="1489932"/>
                    </a:cubicBezTo>
                    <a:cubicBezTo>
                      <a:pt x="1254742" y="1484361"/>
                      <a:pt x="1247579" y="1478392"/>
                      <a:pt x="1238426" y="1470433"/>
                    </a:cubicBezTo>
                    <a:close/>
                    <a:moveTo>
                      <a:pt x="3599873" y="1447749"/>
                    </a:moveTo>
                    <a:cubicBezTo>
                      <a:pt x="3588731" y="1457300"/>
                      <a:pt x="3578782" y="1465657"/>
                      <a:pt x="3567639" y="1474412"/>
                    </a:cubicBezTo>
                    <a:cubicBezTo>
                      <a:pt x="3576394" y="1485157"/>
                      <a:pt x="3583557" y="1493912"/>
                      <a:pt x="3591914" y="1504258"/>
                    </a:cubicBezTo>
                    <a:cubicBezTo>
                      <a:pt x="3603057" y="1495504"/>
                      <a:pt x="3613404" y="1487146"/>
                      <a:pt x="3624546" y="1478392"/>
                    </a:cubicBezTo>
                    <a:cubicBezTo>
                      <a:pt x="3615791" y="1468045"/>
                      <a:pt x="3608230" y="1458494"/>
                      <a:pt x="3599873" y="1447749"/>
                    </a:cubicBezTo>
                    <a:close/>
                    <a:moveTo>
                      <a:pt x="1199029" y="1428648"/>
                    </a:moveTo>
                    <a:cubicBezTo>
                      <a:pt x="1188682" y="1437402"/>
                      <a:pt x="1179132" y="1444964"/>
                      <a:pt x="1171173" y="1451331"/>
                    </a:cubicBezTo>
                    <a:cubicBezTo>
                      <a:pt x="1180723" y="1462076"/>
                      <a:pt x="1188285" y="1470830"/>
                      <a:pt x="1195050" y="1478392"/>
                    </a:cubicBezTo>
                    <a:cubicBezTo>
                      <a:pt x="1204998" y="1469239"/>
                      <a:pt x="1213753" y="1461280"/>
                      <a:pt x="1224100" y="1451729"/>
                    </a:cubicBezTo>
                    <a:cubicBezTo>
                      <a:pt x="1214947" y="1443372"/>
                      <a:pt x="1206590" y="1435413"/>
                      <a:pt x="1199029" y="1428648"/>
                    </a:cubicBezTo>
                    <a:close/>
                    <a:moveTo>
                      <a:pt x="2320068" y="1391331"/>
                    </a:moveTo>
                    <a:cubicBezTo>
                      <a:pt x="2169068" y="1386651"/>
                      <a:pt x="2013438" y="1410939"/>
                      <a:pt x="1854058" y="1462871"/>
                    </a:cubicBezTo>
                    <a:cubicBezTo>
                      <a:pt x="1550421" y="1561962"/>
                      <a:pt x="1331149" y="1763723"/>
                      <a:pt x="1206192" y="2059799"/>
                    </a:cubicBezTo>
                    <a:cubicBezTo>
                      <a:pt x="1102725" y="2304540"/>
                      <a:pt x="1082827" y="2558433"/>
                      <a:pt x="1138541" y="2818296"/>
                    </a:cubicBezTo>
                    <a:cubicBezTo>
                      <a:pt x="1189876" y="3056669"/>
                      <a:pt x="1301303" y="3261614"/>
                      <a:pt x="1487544" y="3421591"/>
                    </a:cubicBezTo>
                    <a:cubicBezTo>
                      <a:pt x="1709999" y="3613006"/>
                      <a:pt x="1972648" y="3695382"/>
                      <a:pt x="2232510" y="3699760"/>
                    </a:cubicBezTo>
                    <a:cubicBezTo>
                      <a:pt x="2379753" y="3699361"/>
                      <a:pt x="2495159" y="3685035"/>
                      <a:pt x="2608177" y="3651607"/>
                    </a:cubicBezTo>
                    <a:cubicBezTo>
                      <a:pt x="2922957" y="3559680"/>
                      <a:pt x="3164912" y="3375827"/>
                      <a:pt x="3310164" y="3078159"/>
                    </a:cubicBezTo>
                    <a:cubicBezTo>
                      <a:pt x="3434325" y="2823867"/>
                      <a:pt x="3461784" y="2556046"/>
                      <a:pt x="3402091" y="2279469"/>
                    </a:cubicBezTo>
                    <a:cubicBezTo>
                      <a:pt x="3348765" y="2031943"/>
                      <a:pt x="3232166" y="1819436"/>
                      <a:pt x="3032394" y="1662245"/>
                    </a:cubicBezTo>
                    <a:cubicBezTo>
                      <a:pt x="2810536" y="1487395"/>
                      <a:pt x="2571734" y="1399131"/>
                      <a:pt x="2320068" y="1391331"/>
                    </a:cubicBezTo>
                    <a:close/>
                    <a:moveTo>
                      <a:pt x="3350357" y="1378904"/>
                    </a:moveTo>
                    <a:cubicBezTo>
                      <a:pt x="3337225" y="1393628"/>
                      <a:pt x="3327276" y="1405168"/>
                      <a:pt x="3316531" y="1417107"/>
                    </a:cubicBezTo>
                    <a:cubicBezTo>
                      <a:pt x="3327674" y="1427454"/>
                      <a:pt x="3336429" y="1435811"/>
                      <a:pt x="3345184" y="1443770"/>
                    </a:cubicBezTo>
                    <a:cubicBezTo>
                      <a:pt x="3357520" y="1432229"/>
                      <a:pt x="3368663" y="1422280"/>
                      <a:pt x="3379806" y="1411138"/>
                    </a:cubicBezTo>
                    <a:cubicBezTo>
                      <a:pt x="3369857" y="1399995"/>
                      <a:pt x="3361102" y="1390444"/>
                      <a:pt x="3350357" y="1378904"/>
                    </a:cubicBezTo>
                    <a:close/>
                    <a:moveTo>
                      <a:pt x="1431831" y="1376914"/>
                    </a:moveTo>
                    <a:cubicBezTo>
                      <a:pt x="1422280" y="1384077"/>
                      <a:pt x="1411933" y="1391240"/>
                      <a:pt x="1402383" y="1399199"/>
                    </a:cubicBezTo>
                    <a:cubicBezTo>
                      <a:pt x="1399995" y="1401189"/>
                      <a:pt x="1399597" y="1405566"/>
                      <a:pt x="1398403" y="1408352"/>
                    </a:cubicBezTo>
                    <a:cubicBezTo>
                      <a:pt x="1401985" y="1408352"/>
                      <a:pt x="1406760" y="1409148"/>
                      <a:pt x="1409546" y="1407556"/>
                    </a:cubicBezTo>
                    <a:cubicBezTo>
                      <a:pt x="1417903" y="1402383"/>
                      <a:pt x="1425862" y="1396413"/>
                      <a:pt x="1433025" y="1390046"/>
                    </a:cubicBezTo>
                    <a:cubicBezTo>
                      <a:pt x="1435413" y="1387658"/>
                      <a:pt x="1435811" y="1383281"/>
                      <a:pt x="1437402" y="1379699"/>
                    </a:cubicBezTo>
                    <a:cubicBezTo>
                      <a:pt x="1435811" y="1378904"/>
                      <a:pt x="1433821" y="1377710"/>
                      <a:pt x="1431831" y="1376914"/>
                    </a:cubicBezTo>
                    <a:close/>
                    <a:moveTo>
                      <a:pt x="3303399" y="1340302"/>
                    </a:moveTo>
                    <a:cubicBezTo>
                      <a:pt x="3292257" y="1353435"/>
                      <a:pt x="3282308" y="1364975"/>
                      <a:pt x="3271961" y="1377312"/>
                    </a:cubicBezTo>
                    <a:cubicBezTo>
                      <a:pt x="3282706" y="1386863"/>
                      <a:pt x="3292654" y="1395220"/>
                      <a:pt x="3303001" y="1404373"/>
                    </a:cubicBezTo>
                    <a:cubicBezTo>
                      <a:pt x="3314144" y="1391638"/>
                      <a:pt x="3324491" y="1380495"/>
                      <a:pt x="3335633" y="1368557"/>
                    </a:cubicBezTo>
                    <a:cubicBezTo>
                      <a:pt x="3324093" y="1358608"/>
                      <a:pt x="3314144" y="1349455"/>
                      <a:pt x="3303399" y="1340302"/>
                    </a:cubicBezTo>
                    <a:close/>
                    <a:moveTo>
                      <a:pt x="1285385" y="1337517"/>
                    </a:moveTo>
                    <a:cubicBezTo>
                      <a:pt x="1274640" y="1346272"/>
                      <a:pt x="1265487" y="1354231"/>
                      <a:pt x="1255538" y="1362986"/>
                    </a:cubicBezTo>
                    <a:cubicBezTo>
                      <a:pt x="1263099" y="1371740"/>
                      <a:pt x="1269467" y="1379301"/>
                      <a:pt x="1277426" y="1388454"/>
                    </a:cubicBezTo>
                    <a:cubicBezTo>
                      <a:pt x="1288170" y="1378904"/>
                      <a:pt x="1297323" y="1370945"/>
                      <a:pt x="1306476" y="1362588"/>
                    </a:cubicBezTo>
                    <a:cubicBezTo>
                      <a:pt x="1298517" y="1353435"/>
                      <a:pt x="1292548" y="1345874"/>
                      <a:pt x="1285385" y="1337517"/>
                    </a:cubicBezTo>
                    <a:close/>
                    <a:moveTo>
                      <a:pt x="1111082" y="1327966"/>
                    </a:moveTo>
                    <a:cubicBezTo>
                      <a:pt x="1099541" y="1338312"/>
                      <a:pt x="1089990" y="1347465"/>
                      <a:pt x="1082031" y="1355027"/>
                    </a:cubicBezTo>
                    <a:cubicBezTo>
                      <a:pt x="1090388" y="1364975"/>
                      <a:pt x="1097551" y="1373332"/>
                      <a:pt x="1106306" y="1384077"/>
                    </a:cubicBezTo>
                    <a:cubicBezTo>
                      <a:pt x="1116255" y="1372934"/>
                      <a:pt x="1124612" y="1362986"/>
                      <a:pt x="1134163" y="1352241"/>
                    </a:cubicBezTo>
                    <a:cubicBezTo>
                      <a:pt x="1127000" y="1344680"/>
                      <a:pt x="1119041" y="1336323"/>
                      <a:pt x="1111082" y="1327966"/>
                    </a:cubicBezTo>
                    <a:close/>
                    <a:moveTo>
                      <a:pt x="3398908" y="1327568"/>
                    </a:moveTo>
                    <a:cubicBezTo>
                      <a:pt x="3386571" y="1341098"/>
                      <a:pt x="3376224" y="1352241"/>
                      <a:pt x="3364684" y="1364577"/>
                    </a:cubicBezTo>
                    <a:cubicBezTo>
                      <a:pt x="3375826" y="1375322"/>
                      <a:pt x="3385775" y="1384475"/>
                      <a:pt x="3393734" y="1392036"/>
                    </a:cubicBezTo>
                    <a:cubicBezTo>
                      <a:pt x="3406071" y="1380097"/>
                      <a:pt x="3416815" y="1369751"/>
                      <a:pt x="3426764" y="1360200"/>
                    </a:cubicBezTo>
                    <a:cubicBezTo>
                      <a:pt x="3418009" y="1349853"/>
                      <a:pt x="3408856" y="1339506"/>
                      <a:pt x="3398908" y="1327568"/>
                    </a:cubicBezTo>
                    <a:close/>
                    <a:moveTo>
                      <a:pt x="3256043" y="1300905"/>
                    </a:moveTo>
                    <a:cubicBezTo>
                      <a:pt x="3244900" y="1314833"/>
                      <a:pt x="3235747" y="1326374"/>
                      <a:pt x="3225798" y="1338710"/>
                    </a:cubicBezTo>
                    <a:cubicBezTo>
                      <a:pt x="3236941" y="1347863"/>
                      <a:pt x="3246890" y="1355822"/>
                      <a:pt x="3258032" y="1364975"/>
                    </a:cubicBezTo>
                    <a:cubicBezTo>
                      <a:pt x="3269175" y="1351445"/>
                      <a:pt x="3278726" y="1339904"/>
                      <a:pt x="3289471" y="1327170"/>
                    </a:cubicBezTo>
                    <a:cubicBezTo>
                      <a:pt x="3277532" y="1318017"/>
                      <a:pt x="3267185" y="1309660"/>
                      <a:pt x="3256043" y="1300905"/>
                    </a:cubicBezTo>
                    <a:close/>
                    <a:moveTo>
                      <a:pt x="1247181" y="1289762"/>
                    </a:moveTo>
                    <a:cubicBezTo>
                      <a:pt x="1235641" y="1299711"/>
                      <a:pt x="1226090" y="1308068"/>
                      <a:pt x="1215743" y="1316823"/>
                    </a:cubicBezTo>
                    <a:cubicBezTo>
                      <a:pt x="1224498" y="1326772"/>
                      <a:pt x="1231661" y="1335129"/>
                      <a:pt x="1240416" y="1345078"/>
                    </a:cubicBezTo>
                    <a:cubicBezTo>
                      <a:pt x="1251559" y="1335527"/>
                      <a:pt x="1260712" y="1327568"/>
                      <a:pt x="1271059" y="1319211"/>
                    </a:cubicBezTo>
                    <a:cubicBezTo>
                      <a:pt x="1262702" y="1308864"/>
                      <a:pt x="1255538" y="1300109"/>
                      <a:pt x="1247181" y="1289762"/>
                    </a:cubicBezTo>
                    <a:close/>
                    <a:moveTo>
                      <a:pt x="1533309" y="1288171"/>
                    </a:moveTo>
                    <a:cubicBezTo>
                      <a:pt x="1524952" y="1293344"/>
                      <a:pt x="1518187" y="1297323"/>
                      <a:pt x="1509432" y="1302497"/>
                    </a:cubicBezTo>
                    <a:cubicBezTo>
                      <a:pt x="1516197" y="1313639"/>
                      <a:pt x="1522166" y="1323190"/>
                      <a:pt x="1528533" y="1333537"/>
                    </a:cubicBezTo>
                    <a:cubicBezTo>
                      <a:pt x="1536890" y="1327966"/>
                      <a:pt x="1543656" y="1323588"/>
                      <a:pt x="1551615" y="1318813"/>
                    </a:cubicBezTo>
                    <a:cubicBezTo>
                      <a:pt x="1544849" y="1307670"/>
                      <a:pt x="1539278" y="1298119"/>
                      <a:pt x="1533309" y="1288171"/>
                    </a:cubicBezTo>
                    <a:close/>
                    <a:moveTo>
                      <a:pt x="3349960" y="1285783"/>
                    </a:moveTo>
                    <a:cubicBezTo>
                      <a:pt x="3338817" y="1298517"/>
                      <a:pt x="3328868" y="1310456"/>
                      <a:pt x="3318123" y="1323190"/>
                    </a:cubicBezTo>
                    <a:cubicBezTo>
                      <a:pt x="3329664" y="1333139"/>
                      <a:pt x="3340011" y="1341894"/>
                      <a:pt x="3350755" y="1351047"/>
                    </a:cubicBezTo>
                    <a:cubicBezTo>
                      <a:pt x="3362296" y="1338312"/>
                      <a:pt x="3372245" y="1327170"/>
                      <a:pt x="3382990" y="1315231"/>
                    </a:cubicBezTo>
                    <a:cubicBezTo>
                      <a:pt x="3371449" y="1305283"/>
                      <a:pt x="3361500" y="1296130"/>
                      <a:pt x="3349960" y="1285783"/>
                    </a:cubicBezTo>
                    <a:close/>
                    <a:moveTo>
                      <a:pt x="1071685" y="1285783"/>
                    </a:moveTo>
                    <a:cubicBezTo>
                      <a:pt x="1060542" y="1297323"/>
                      <a:pt x="1050991" y="1306874"/>
                      <a:pt x="1042634" y="1315231"/>
                    </a:cubicBezTo>
                    <a:cubicBezTo>
                      <a:pt x="1049797" y="1322792"/>
                      <a:pt x="1057358" y="1330751"/>
                      <a:pt x="1064521" y="1338710"/>
                    </a:cubicBezTo>
                    <a:cubicBezTo>
                      <a:pt x="1074072" y="1329557"/>
                      <a:pt x="1083623" y="1320803"/>
                      <a:pt x="1094766" y="1310058"/>
                    </a:cubicBezTo>
                    <a:cubicBezTo>
                      <a:pt x="1086011" y="1300507"/>
                      <a:pt x="1078848" y="1293344"/>
                      <a:pt x="1071685" y="1285783"/>
                    </a:cubicBezTo>
                    <a:close/>
                    <a:moveTo>
                      <a:pt x="1352639" y="1282599"/>
                    </a:moveTo>
                    <a:cubicBezTo>
                      <a:pt x="1339506" y="1292548"/>
                      <a:pt x="1330751" y="1299313"/>
                      <a:pt x="1320007" y="1307272"/>
                    </a:cubicBezTo>
                    <a:cubicBezTo>
                      <a:pt x="1339904" y="1332741"/>
                      <a:pt x="1358608" y="1357016"/>
                      <a:pt x="1378108" y="1382485"/>
                    </a:cubicBezTo>
                    <a:cubicBezTo>
                      <a:pt x="1392036" y="1372536"/>
                      <a:pt x="1403974" y="1363383"/>
                      <a:pt x="1421086" y="1350649"/>
                    </a:cubicBezTo>
                    <a:cubicBezTo>
                      <a:pt x="1396413" y="1326374"/>
                      <a:pt x="1374526" y="1304487"/>
                      <a:pt x="1352639" y="1282599"/>
                    </a:cubicBezTo>
                    <a:close/>
                    <a:moveTo>
                      <a:pt x="3446264" y="1276630"/>
                    </a:moveTo>
                    <a:cubicBezTo>
                      <a:pt x="3434325" y="1289364"/>
                      <a:pt x="3424376" y="1300109"/>
                      <a:pt x="3414428" y="1310854"/>
                    </a:cubicBezTo>
                    <a:cubicBezTo>
                      <a:pt x="3424774" y="1322394"/>
                      <a:pt x="3434325" y="1332741"/>
                      <a:pt x="3442284" y="1341496"/>
                    </a:cubicBezTo>
                    <a:cubicBezTo>
                      <a:pt x="3455815" y="1329557"/>
                      <a:pt x="3466957" y="1319609"/>
                      <a:pt x="3479692" y="1308466"/>
                    </a:cubicBezTo>
                    <a:cubicBezTo>
                      <a:pt x="3468151" y="1297721"/>
                      <a:pt x="3457407" y="1287375"/>
                      <a:pt x="3446264" y="1276630"/>
                    </a:cubicBezTo>
                    <a:close/>
                    <a:moveTo>
                      <a:pt x="1473616" y="1273446"/>
                    </a:moveTo>
                    <a:cubicBezTo>
                      <a:pt x="1464463" y="1279416"/>
                      <a:pt x="1457300" y="1284191"/>
                      <a:pt x="1449341" y="1289364"/>
                    </a:cubicBezTo>
                    <a:cubicBezTo>
                      <a:pt x="1456902" y="1300109"/>
                      <a:pt x="1462871" y="1309262"/>
                      <a:pt x="1469637" y="1319211"/>
                    </a:cubicBezTo>
                    <a:cubicBezTo>
                      <a:pt x="1478789" y="1313242"/>
                      <a:pt x="1485555" y="1308864"/>
                      <a:pt x="1493116" y="1303691"/>
                    </a:cubicBezTo>
                    <a:cubicBezTo>
                      <a:pt x="1486351" y="1293344"/>
                      <a:pt x="1480779" y="1284191"/>
                      <a:pt x="1473616" y="1273446"/>
                    </a:cubicBezTo>
                    <a:close/>
                    <a:moveTo>
                      <a:pt x="907579" y="1265239"/>
                    </a:moveTo>
                    <a:cubicBezTo>
                      <a:pt x="892507" y="1263597"/>
                      <a:pt x="876091" y="1273248"/>
                      <a:pt x="843260" y="1292548"/>
                    </a:cubicBezTo>
                    <a:cubicBezTo>
                      <a:pt x="842066" y="1292946"/>
                      <a:pt x="840872" y="1294140"/>
                      <a:pt x="840077" y="1294936"/>
                    </a:cubicBezTo>
                    <a:cubicBezTo>
                      <a:pt x="840872" y="1303293"/>
                      <a:pt x="839679" y="1310854"/>
                      <a:pt x="835301" y="1316425"/>
                    </a:cubicBezTo>
                    <a:cubicBezTo>
                      <a:pt x="810628" y="1347465"/>
                      <a:pt x="785557" y="1378506"/>
                      <a:pt x="760884" y="1409546"/>
                    </a:cubicBezTo>
                    <a:cubicBezTo>
                      <a:pt x="759690" y="1411138"/>
                      <a:pt x="759292" y="1413127"/>
                      <a:pt x="758098" y="1416311"/>
                    </a:cubicBezTo>
                    <a:cubicBezTo>
                      <a:pt x="762874" y="1419097"/>
                      <a:pt x="767649" y="1421882"/>
                      <a:pt x="771629" y="1424270"/>
                    </a:cubicBezTo>
                    <a:cubicBezTo>
                      <a:pt x="803067" y="1385669"/>
                      <a:pt x="832913" y="1349057"/>
                      <a:pt x="863954" y="1311252"/>
                    </a:cubicBezTo>
                    <a:cubicBezTo>
                      <a:pt x="885841" y="1330751"/>
                      <a:pt x="906137" y="1348261"/>
                      <a:pt x="926034" y="1365771"/>
                    </a:cubicBezTo>
                    <a:cubicBezTo>
                      <a:pt x="896586" y="1402383"/>
                      <a:pt x="868729" y="1437005"/>
                      <a:pt x="840475" y="1472024"/>
                    </a:cubicBezTo>
                    <a:cubicBezTo>
                      <a:pt x="842066" y="1474412"/>
                      <a:pt x="843658" y="1476800"/>
                      <a:pt x="845250" y="1479187"/>
                    </a:cubicBezTo>
                    <a:cubicBezTo>
                      <a:pt x="850821" y="1476402"/>
                      <a:pt x="858382" y="1475208"/>
                      <a:pt x="861964" y="1470830"/>
                    </a:cubicBezTo>
                    <a:cubicBezTo>
                      <a:pt x="889025" y="1438198"/>
                      <a:pt x="915289" y="1405168"/>
                      <a:pt x="942748" y="1371342"/>
                    </a:cubicBezTo>
                    <a:cubicBezTo>
                      <a:pt x="965431" y="1391240"/>
                      <a:pt x="985727" y="1409546"/>
                      <a:pt x="1006420" y="1427852"/>
                    </a:cubicBezTo>
                    <a:cubicBezTo>
                      <a:pt x="978962" y="1461678"/>
                      <a:pt x="953493" y="1493514"/>
                      <a:pt x="927626" y="1525350"/>
                    </a:cubicBezTo>
                    <a:cubicBezTo>
                      <a:pt x="921657" y="1532115"/>
                      <a:pt x="915687" y="1539278"/>
                      <a:pt x="930014" y="1543656"/>
                    </a:cubicBezTo>
                    <a:cubicBezTo>
                      <a:pt x="960258" y="1507044"/>
                      <a:pt x="990502" y="1470433"/>
                      <a:pt x="1021543" y="1433025"/>
                    </a:cubicBezTo>
                    <a:cubicBezTo>
                      <a:pt x="1044624" y="1453719"/>
                      <a:pt x="1064919" y="1472024"/>
                      <a:pt x="1086409" y="1491126"/>
                    </a:cubicBezTo>
                    <a:cubicBezTo>
                      <a:pt x="1081235" y="1497493"/>
                      <a:pt x="1076858" y="1502269"/>
                      <a:pt x="1072879" y="1507442"/>
                    </a:cubicBezTo>
                    <a:cubicBezTo>
                      <a:pt x="1049399" y="1536493"/>
                      <a:pt x="1025920" y="1565145"/>
                      <a:pt x="1002839" y="1594196"/>
                    </a:cubicBezTo>
                    <a:cubicBezTo>
                      <a:pt x="999655" y="1598175"/>
                      <a:pt x="999257" y="1604144"/>
                      <a:pt x="997666" y="1609318"/>
                    </a:cubicBezTo>
                    <a:cubicBezTo>
                      <a:pt x="999655" y="1610114"/>
                      <a:pt x="1001247" y="1610512"/>
                      <a:pt x="1003237" y="1611308"/>
                    </a:cubicBezTo>
                    <a:cubicBezTo>
                      <a:pt x="1034675" y="1572706"/>
                      <a:pt x="1066511" y="1534105"/>
                      <a:pt x="1099143" y="1494708"/>
                    </a:cubicBezTo>
                    <a:cubicBezTo>
                      <a:pt x="1122622" y="1515799"/>
                      <a:pt x="1143714" y="1534503"/>
                      <a:pt x="1165999" y="1554798"/>
                    </a:cubicBezTo>
                    <a:cubicBezTo>
                      <a:pt x="1152469" y="1570716"/>
                      <a:pt x="1140928" y="1583849"/>
                      <a:pt x="1129388" y="1597777"/>
                    </a:cubicBezTo>
                    <a:cubicBezTo>
                      <a:pt x="1118245" y="1610910"/>
                      <a:pt x="1107102" y="1623644"/>
                      <a:pt x="1097153" y="1637970"/>
                    </a:cubicBezTo>
                    <a:cubicBezTo>
                      <a:pt x="1088001" y="1651103"/>
                      <a:pt x="1073276" y="1661847"/>
                      <a:pt x="1075266" y="1681347"/>
                    </a:cubicBezTo>
                    <a:cubicBezTo>
                      <a:pt x="1108694" y="1640358"/>
                      <a:pt x="1142520" y="1598971"/>
                      <a:pt x="1178336" y="1557982"/>
                    </a:cubicBezTo>
                    <a:cubicBezTo>
                      <a:pt x="1200223" y="1577482"/>
                      <a:pt x="1219723" y="1594991"/>
                      <a:pt x="1240416" y="1613695"/>
                    </a:cubicBezTo>
                    <a:cubicBezTo>
                      <a:pt x="1248773" y="1604940"/>
                      <a:pt x="1255538" y="1597379"/>
                      <a:pt x="1263099" y="1589022"/>
                    </a:cubicBezTo>
                    <a:cubicBezTo>
                      <a:pt x="1255936" y="1582655"/>
                      <a:pt x="1250365" y="1577880"/>
                      <a:pt x="1245192" y="1572706"/>
                    </a:cubicBezTo>
                    <a:cubicBezTo>
                      <a:pt x="1151275" y="1483565"/>
                      <a:pt x="1057358" y="1394822"/>
                      <a:pt x="963840" y="1305680"/>
                    </a:cubicBezTo>
                    <a:cubicBezTo>
                      <a:pt x="936381" y="1279814"/>
                      <a:pt x="922652" y="1266880"/>
                      <a:pt x="907579" y="1265239"/>
                    </a:cubicBezTo>
                    <a:close/>
                    <a:moveTo>
                      <a:pt x="3207493" y="1263100"/>
                    </a:moveTo>
                    <a:cubicBezTo>
                      <a:pt x="3197146" y="1277426"/>
                      <a:pt x="3187993" y="1290160"/>
                      <a:pt x="3178840" y="1302497"/>
                    </a:cubicBezTo>
                    <a:cubicBezTo>
                      <a:pt x="3191177" y="1312048"/>
                      <a:pt x="3200728" y="1319211"/>
                      <a:pt x="3211472" y="1327170"/>
                    </a:cubicBezTo>
                    <a:cubicBezTo>
                      <a:pt x="3221421" y="1314037"/>
                      <a:pt x="3230972" y="1302099"/>
                      <a:pt x="3241318" y="1288568"/>
                    </a:cubicBezTo>
                    <a:cubicBezTo>
                      <a:pt x="3229778" y="1279813"/>
                      <a:pt x="3219431" y="1271854"/>
                      <a:pt x="3207493" y="1263100"/>
                    </a:cubicBezTo>
                    <a:close/>
                    <a:moveTo>
                      <a:pt x="1414719" y="1254345"/>
                    </a:moveTo>
                    <a:cubicBezTo>
                      <a:pt x="1405566" y="1260712"/>
                      <a:pt x="1398403" y="1265487"/>
                      <a:pt x="1389648" y="1271457"/>
                    </a:cubicBezTo>
                    <a:cubicBezTo>
                      <a:pt x="1397607" y="1281803"/>
                      <a:pt x="1404372" y="1291354"/>
                      <a:pt x="1411138" y="1300905"/>
                    </a:cubicBezTo>
                    <a:cubicBezTo>
                      <a:pt x="1419893" y="1294538"/>
                      <a:pt x="1427056" y="1289762"/>
                      <a:pt x="1434617" y="1284589"/>
                    </a:cubicBezTo>
                    <a:cubicBezTo>
                      <a:pt x="1427852" y="1273844"/>
                      <a:pt x="1421484" y="1264691"/>
                      <a:pt x="1414719" y="1254345"/>
                    </a:cubicBezTo>
                    <a:close/>
                    <a:moveTo>
                      <a:pt x="1269467" y="1247977"/>
                    </a:moveTo>
                    <a:cubicBezTo>
                      <a:pt x="1268671" y="1249171"/>
                      <a:pt x="1267875" y="1250763"/>
                      <a:pt x="1267079" y="1251957"/>
                    </a:cubicBezTo>
                    <a:cubicBezTo>
                      <a:pt x="1278620" y="1266681"/>
                      <a:pt x="1289762" y="1281007"/>
                      <a:pt x="1302497" y="1297323"/>
                    </a:cubicBezTo>
                    <a:cubicBezTo>
                      <a:pt x="1312843" y="1289762"/>
                      <a:pt x="1320803" y="1283395"/>
                      <a:pt x="1331945" y="1274640"/>
                    </a:cubicBezTo>
                    <a:cubicBezTo>
                      <a:pt x="1308864" y="1264691"/>
                      <a:pt x="1288966" y="1256334"/>
                      <a:pt x="1269467" y="1247977"/>
                    </a:cubicBezTo>
                    <a:close/>
                    <a:moveTo>
                      <a:pt x="3300216" y="1244794"/>
                    </a:moveTo>
                    <a:cubicBezTo>
                      <a:pt x="3289471" y="1258722"/>
                      <a:pt x="3280318" y="1270263"/>
                      <a:pt x="3269971" y="1283395"/>
                    </a:cubicBezTo>
                    <a:cubicBezTo>
                      <a:pt x="3281512" y="1292946"/>
                      <a:pt x="3292257" y="1301303"/>
                      <a:pt x="3303399" y="1310456"/>
                    </a:cubicBezTo>
                    <a:cubicBezTo>
                      <a:pt x="3314144" y="1297721"/>
                      <a:pt x="3323695" y="1286181"/>
                      <a:pt x="3334439" y="1273446"/>
                    </a:cubicBezTo>
                    <a:cubicBezTo>
                      <a:pt x="3323297" y="1263895"/>
                      <a:pt x="3312950" y="1255141"/>
                      <a:pt x="3300216" y="1244794"/>
                    </a:cubicBezTo>
                    <a:close/>
                    <a:moveTo>
                      <a:pt x="3396122" y="1232457"/>
                    </a:moveTo>
                    <a:cubicBezTo>
                      <a:pt x="3384979" y="1245192"/>
                      <a:pt x="3375826" y="1256334"/>
                      <a:pt x="3364286" y="1269467"/>
                    </a:cubicBezTo>
                    <a:cubicBezTo>
                      <a:pt x="3376622" y="1280211"/>
                      <a:pt x="3387367" y="1289364"/>
                      <a:pt x="3398509" y="1299313"/>
                    </a:cubicBezTo>
                    <a:cubicBezTo>
                      <a:pt x="3410846" y="1285385"/>
                      <a:pt x="3420397" y="1274640"/>
                      <a:pt x="3431142" y="1262702"/>
                    </a:cubicBezTo>
                    <a:cubicBezTo>
                      <a:pt x="3418805" y="1251957"/>
                      <a:pt x="3407663" y="1242406"/>
                      <a:pt x="3396122" y="1232457"/>
                    </a:cubicBezTo>
                    <a:close/>
                    <a:moveTo>
                      <a:pt x="3494814" y="1224100"/>
                    </a:moveTo>
                    <a:cubicBezTo>
                      <a:pt x="3482477" y="1237631"/>
                      <a:pt x="3472131" y="1248375"/>
                      <a:pt x="3460988" y="1260712"/>
                    </a:cubicBezTo>
                    <a:cubicBezTo>
                      <a:pt x="3472927" y="1271854"/>
                      <a:pt x="3483671" y="1282201"/>
                      <a:pt x="3493620" y="1291354"/>
                    </a:cubicBezTo>
                    <a:cubicBezTo>
                      <a:pt x="3506355" y="1279813"/>
                      <a:pt x="3517497" y="1269865"/>
                      <a:pt x="3528242" y="1259916"/>
                    </a:cubicBezTo>
                    <a:cubicBezTo>
                      <a:pt x="3516701" y="1247579"/>
                      <a:pt x="3506752" y="1236835"/>
                      <a:pt x="3494814" y="1224100"/>
                    </a:cubicBezTo>
                    <a:close/>
                    <a:moveTo>
                      <a:pt x="1707612" y="1223304"/>
                    </a:moveTo>
                    <a:cubicBezTo>
                      <a:pt x="1695673" y="1228876"/>
                      <a:pt x="1685724" y="1233253"/>
                      <a:pt x="1674582" y="1238427"/>
                    </a:cubicBezTo>
                    <a:cubicBezTo>
                      <a:pt x="1680153" y="1250763"/>
                      <a:pt x="1685326" y="1261508"/>
                      <a:pt x="1690500" y="1273048"/>
                    </a:cubicBezTo>
                    <a:cubicBezTo>
                      <a:pt x="1702040" y="1267875"/>
                      <a:pt x="1711989" y="1263498"/>
                      <a:pt x="1722734" y="1258722"/>
                    </a:cubicBezTo>
                    <a:cubicBezTo>
                      <a:pt x="1717561" y="1245988"/>
                      <a:pt x="1713183" y="1236039"/>
                      <a:pt x="1707612" y="1223304"/>
                    </a:cubicBezTo>
                    <a:close/>
                    <a:moveTo>
                      <a:pt x="1747009" y="1207386"/>
                    </a:moveTo>
                    <a:cubicBezTo>
                      <a:pt x="1735070" y="1212162"/>
                      <a:pt x="1725122" y="1216539"/>
                      <a:pt x="1713979" y="1221315"/>
                    </a:cubicBezTo>
                    <a:cubicBezTo>
                      <a:pt x="1718754" y="1233651"/>
                      <a:pt x="1723132" y="1244396"/>
                      <a:pt x="1728703" y="1257130"/>
                    </a:cubicBezTo>
                    <a:cubicBezTo>
                      <a:pt x="1740642" y="1251957"/>
                      <a:pt x="1750193" y="1247977"/>
                      <a:pt x="1761335" y="1243202"/>
                    </a:cubicBezTo>
                    <a:cubicBezTo>
                      <a:pt x="1756560" y="1230865"/>
                      <a:pt x="1751784" y="1219723"/>
                      <a:pt x="1747009" y="1207386"/>
                    </a:cubicBezTo>
                    <a:close/>
                    <a:moveTo>
                      <a:pt x="3249278" y="1206590"/>
                    </a:moveTo>
                    <a:cubicBezTo>
                      <a:pt x="3239329" y="1220121"/>
                      <a:pt x="3230972" y="1231661"/>
                      <a:pt x="3220625" y="1245590"/>
                    </a:cubicBezTo>
                    <a:cubicBezTo>
                      <a:pt x="3232564" y="1254345"/>
                      <a:pt x="3243308" y="1262702"/>
                      <a:pt x="3254849" y="1271457"/>
                    </a:cubicBezTo>
                    <a:cubicBezTo>
                      <a:pt x="3265196" y="1257926"/>
                      <a:pt x="3274349" y="1245988"/>
                      <a:pt x="3285093" y="1233253"/>
                    </a:cubicBezTo>
                    <a:cubicBezTo>
                      <a:pt x="3272757" y="1224100"/>
                      <a:pt x="3261216" y="1215743"/>
                      <a:pt x="3249278" y="1206590"/>
                    </a:cubicBezTo>
                    <a:close/>
                    <a:moveTo>
                      <a:pt x="1507840" y="1197438"/>
                    </a:moveTo>
                    <a:cubicBezTo>
                      <a:pt x="1498687" y="1202611"/>
                      <a:pt x="1491524" y="1206590"/>
                      <a:pt x="1481973" y="1212162"/>
                    </a:cubicBezTo>
                    <a:cubicBezTo>
                      <a:pt x="1488738" y="1223702"/>
                      <a:pt x="1494310" y="1232855"/>
                      <a:pt x="1500677" y="1243600"/>
                    </a:cubicBezTo>
                    <a:cubicBezTo>
                      <a:pt x="1510228" y="1238029"/>
                      <a:pt x="1517789" y="1233253"/>
                      <a:pt x="1525748" y="1228478"/>
                    </a:cubicBezTo>
                    <a:cubicBezTo>
                      <a:pt x="1519380" y="1216937"/>
                      <a:pt x="1513809" y="1207386"/>
                      <a:pt x="1507840" y="1197438"/>
                    </a:cubicBezTo>
                    <a:close/>
                    <a:moveTo>
                      <a:pt x="1423872" y="1194254"/>
                    </a:moveTo>
                    <a:cubicBezTo>
                      <a:pt x="1414321" y="1200223"/>
                      <a:pt x="1407556" y="1204601"/>
                      <a:pt x="1398005" y="1210570"/>
                    </a:cubicBezTo>
                    <a:cubicBezTo>
                      <a:pt x="1405566" y="1221713"/>
                      <a:pt x="1411933" y="1230865"/>
                      <a:pt x="1418699" y="1240814"/>
                    </a:cubicBezTo>
                    <a:cubicBezTo>
                      <a:pt x="1428250" y="1234447"/>
                      <a:pt x="1435811" y="1229672"/>
                      <a:pt x="1443770" y="1224100"/>
                    </a:cubicBezTo>
                    <a:cubicBezTo>
                      <a:pt x="1436209" y="1212958"/>
                      <a:pt x="1430239" y="1204203"/>
                      <a:pt x="1423872" y="1194254"/>
                    </a:cubicBezTo>
                    <a:close/>
                    <a:moveTo>
                      <a:pt x="1786804" y="1192264"/>
                    </a:moveTo>
                    <a:cubicBezTo>
                      <a:pt x="1774468" y="1197438"/>
                      <a:pt x="1764121" y="1201417"/>
                      <a:pt x="1753376" y="1205795"/>
                    </a:cubicBezTo>
                    <a:cubicBezTo>
                      <a:pt x="1758152" y="1218131"/>
                      <a:pt x="1762131" y="1228876"/>
                      <a:pt x="1767305" y="1241212"/>
                    </a:cubicBezTo>
                    <a:cubicBezTo>
                      <a:pt x="1778447" y="1236835"/>
                      <a:pt x="1788794" y="1232855"/>
                      <a:pt x="1799937" y="1228478"/>
                    </a:cubicBezTo>
                    <a:cubicBezTo>
                      <a:pt x="1795161" y="1215743"/>
                      <a:pt x="1791182" y="1204601"/>
                      <a:pt x="1786804" y="1192264"/>
                    </a:cubicBezTo>
                    <a:close/>
                    <a:moveTo>
                      <a:pt x="1619664" y="1191070"/>
                    </a:moveTo>
                    <a:cubicBezTo>
                      <a:pt x="1602155" y="1200223"/>
                      <a:pt x="1585839" y="1208580"/>
                      <a:pt x="1568727" y="1217335"/>
                    </a:cubicBezTo>
                    <a:cubicBezTo>
                      <a:pt x="1586236" y="1250763"/>
                      <a:pt x="1602950" y="1282201"/>
                      <a:pt x="1620858" y="1316027"/>
                    </a:cubicBezTo>
                    <a:cubicBezTo>
                      <a:pt x="1637572" y="1306874"/>
                      <a:pt x="1652296" y="1299313"/>
                      <a:pt x="1667817" y="1290956"/>
                    </a:cubicBezTo>
                    <a:cubicBezTo>
                      <a:pt x="1651103" y="1256732"/>
                      <a:pt x="1635980" y="1224498"/>
                      <a:pt x="1619664" y="1191070"/>
                    </a:cubicBezTo>
                    <a:close/>
                    <a:moveTo>
                      <a:pt x="3344388" y="1189478"/>
                    </a:moveTo>
                    <a:cubicBezTo>
                      <a:pt x="3333643" y="1203009"/>
                      <a:pt x="3324491" y="1214549"/>
                      <a:pt x="3314144" y="1227682"/>
                    </a:cubicBezTo>
                    <a:cubicBezTo>
                      <a:pt x="3326082" y="1237233"/>
                      <a:pt x="3337225" y="1246386"/>
                      <a:pt x="3349164" y="1255936"/>
                    </a:cubicBezTo>
                    <a:cubicBezTo>
                      <a:pt x="3359908" y="1243202"/>
                      <a:pt x="3369459" y="1231661"/>
                      <a:pt x="3380602" y="1218529"/>
                    </a:cubicBezTo>
                    <a:cubicBezTo>
                      <a:pt x="3367469" y="1208182"/>
                      <a:pt x="3356327" y="1199427"/>
                      <a:pt x="3344388" y="1189478"/>
                    </a:cubicBezTo>
                    <a:close/>
                    <a:moveTo>
                      <a:pt x="2835010" y="1183509"/>
                    </a:moveTo>
                    <a:cubicBezTo>
                      <a:pt x="2829040" y="1197835"/>
                      <a:pt x="2823469" y="1211366"/>
                      <a:pt x="2817500" y="1225692"/>
                    </a:cubicBezTo>
                    <a:cubicBezTo>
                      <a:pt x="2838989" y="1234845"/>
                      <a:pt x="2857693" y="1243202"/>
                      <a:pt x="2877591" y="1251957"/>
                    </a:cubicBezTo>
                    <a:cubicBezTo>
                      <a:pt x="2884356" y="1237631"/>
                      <a:pt x="2890325" y="1225294"/>
                      <a:pt x="2896692" y="1211366"/>
                    </a:cubicBezTo>
                    <a:cubicBezTo>
                      <a:pt x="2875601" y="1201815"/>
                      <a:pt x="2856499" y="1193060"/>
                      <a:pt x="2835010" y="1183509"/>
                    </a:cubicBezTo>
                    <a:close/>
                    <a:moveTo>
                      <a:pt x="1826997" y="1179132"/>
                    </a:moveTo>
                    <a:cubicBezTo>
                      <a:pt x="1815059" y="1183509"/>
                      <a:pt x="1804314" y="1187091"/>
                      <a:pt x="1792774" y="1191070"/>
                    </a:cubicBezTo>
                    <a:cubicBezTo>
                      <a:pt x="1797151" y="1203805"/>
                      <a:pt x="1801528" y="1214947"/>
                      <a:pt x="1806304" y="1226886"/>
                    </a:cubicBezTo>
                    <a:cubicBezTo>
                      <a:pt x="1818242" y="1222508"/>
                      <a:pt x="1828191" y="1219325"/>
                      <a:pt x="1838936" y="1215345"/>
                    </a:cubicBezTo>
                    <a:cubicBezTo>
                      <a:pt x="1834956" y="1202611"/>
                      <a:pt x="1830977" y="1191468"/>
                      <a:pt x="1826997" y="1179132"/>
                    </a:cubicBezTo>
                    <a:close/>
                    <a:moveTo>
                      <a:pt x="3442284" y="1178336"/>
                    </a:moveTo>
                    <a:cubicBezTo>
                      <a:pt x="3430744" y="1191468"/>
                      <a:pt x="3421193" y="1203009"/>
                      <a:pt x="3410448" y="1215345"/>
                    </a:cubicBezTo>
                    <a:cubicBezTo>
                      <a:pt x="3422785" y="1226090"/>
                      <a:pt x="3433927" y="1235641"/>
                      <a:pt x="3445468" y="1246386"/>
                    </a:cubicBezTo>
                    <a:cubicBezTo>
                      <a:pt x="3457008" y="1234049"/>
                      <a:pt x="3466957" y="1222906"/>
                      <a:pt x="3478100" y="1210570"/>
                    </a:cubicBezTo>
                    <a:cubicBezTo>
                      <a:pt x="3466161" y="1199825"/>
                      <a:pt x="3455019" y="1189876"/>
                      <a:pt x="3442284" y="1178336"/>
                    </a:cubicBezTo>
                    <a:close/>
                    <a:moveTo>
                      <a:pt x="1362587" y="1176346"/>
                    </a:moveTo>
                    <a:cubicBezTo>
                      <a:pt x="1353037" y="1183111"/>
                      <a:pt x="1345476" y="1188683"/>
                      <a:pt x="1336721" y="1194652"/>
                    </a:cubicBezTo>
                    <a:cubicBezTo>
                      <a:pt x="1344282" y="1205397"/>
                      <a:pt x="1350649" y="1214151"/>
                      <a:pt x="1357414" y="1224100"/>
                    </a:cubicBezTo>
                    <a:cubicBezTo>
                      <a:pt x="1366567" y="1217733"/>
                      <a:pt x="1374128" y="1212560"/>
                      <a:pt x="1382883" y="1206590"/>
                    </a:cubicBezTo>
                    <a:cubicBezTo>
                      <a:pt x="1376118" y="1196642"/>
                      <a:pt x="1370149" y="1187489"/>
                      <a:pt x="1362587" y="1176346"/>
                    </a:cubicBezTo>
                    <a:close/>
                    <a:moveTo>
                      <a:pt x="3542568" y="1173162"/>
                    </a:moveTo>
                    <a:cubicBezTo>
                      <a:pt x="3531028" y="1185897"/>
                      <a:pt x="3521079" y="1196244"/>
                      <a:pt x="3509538" y="1208978"/>
                    </a:cubicBezTo>
                    <a:cubicBezTo>
                      <a:pt x="3521875" y="1220917"/>
                      <a:pt x="3533415" y="1231263"/>
                      <a:pt x="3541772" y="1239222"/>
                    </a:cubicBezTo>
                    <a:cubicBezTo>
                      <a:pt x="3555303" y="1228080"/>
                      <a:pt x="3567241" y="1218529"/>
                      <a:pt x="3579976" y="1208182"/>
                    </a:cubicBezTo>
                    <a:cubicBezTo>
                      <a:pt x="3566445" y="1195448"/>
                      <a:pt x="3554905" y="1184703"/>
                      <a:pt x="3542568" y="1173162"/>
                    </a:cubicBezTo>
                    <a:close/>
                    <a:moveTo>
                      <a:pt x="1685724" y="1172366"/>
                    </a:moveTo>
                    <a:cubicBezTo>
                      <a:pt x="1672990" y="1177938"/>
                      <a:pt x="1662643" y="1182713"/>
                      <a:pt x="1651501" y="1187887"/>
                    </a:cubicBezTo>
                    <a:cubicBezTo>
                      <a:pt x="1657072" y="1199427"/>
                      <a:pt x="1661449" y="1208978"/>
                      <a:pt x="1667021" y="1221315"/>
                    </a:cubicBezTo>
                    <a:cubicBezTo>
                      <a:pt x="1678959" y="1216141"/>
                      <a:pt x="1689306" y="1211366"/>
                      <a:pt x="1700449" y="1206590"/>
                    </a:cubicBezTo>
                    <a:cubicBezTo>
                      <a:pt x="1695275" y="1194254"/>
                      <a:pt x="1690500" y="1183509"/>
                      <a:pt x="1685724" y="1172366"/>
                    </a:cubicBezTo>
                    <a:close/>
                    <a:moveTo>
                      <a:pt x="1867190" y="1166795"/>
                    </a:moveTo>
                    <a:cubicBezTo>
                      <a:pt x="1855650" y="1169979"/>
                      <a:pt x="1845303" y="1173162"/>
                      <a:pt x="1832569" y="1176744"/>
                    </a:cubicBezTo>
                    <a:cubicBezTo>
                      <a:pt x="1837344" y="1190672"/>
                      <a:pt x="1841324" y="1201815"/>
                      <a:pt x="1845701" y="1213356"/>
                    </a:cubicBezTo>
                    <a:cubicBezTo>
                      <a:pt x="1857640" y="1209376"/>
                      <a:pt x="1867190" y="1206192"/>
                      <a:pt x="1878333" y="1202611"/>
                    </a:cubicBezTo>
                    <a:cubicBezTo>
                      <a:pt x="1874354" y="1189876"/>
                      <a:pt x="1870772" y="1178734"/>
                      <a:pt x="1867190" y="1166795"/>
                    </a:cubicBezTo>
                    <a:close/>
                    <a:moveTo>
                      <a:pt x="1109888" y="1158438"/>
                    </a:moveTo>
                    <a:cubicBezTo>
                      <a:pt x="1104317" y="1162816"/>
                      <a:pt x="1099541" y="1166397"/>
                      <a:pt x="1095164" y="1169979"/>
                    </a:cubicBezTo>
                    <a:cubicBezTo>
                      <a:pt x="1088797" y="1175550"/>
                      <a:pt x="1082429" y="1181121"/>
                      <a:pt x="1076062" y="1186693"/>
                    </a:cubicBezTo>
                    <a:cubicBezTo>
                      <a:pt x="1091582" y="1209376"/>
                      <a:pt x="1109490" y="1208182"/>
                      <a:pt x="1130582" y="1183111"/>
                    </a:cubicBezTo>
                    <a:cubicBezTo>
                      <a:pt x="1124214" y="1175152"/>
                      <a:pt x="1117449" y="1167193"/>
                      <a:pt x="1109888" y="1158438"/>
                    </a:cubicBezTo>
                    <a:close/>
                    <a:moveTo>
                      <a:pt x="1726713" y="1155653"/>
                    </a:moveTo>
                    <a:cubicBezTo>
                      <a:pt x="1714377" y="1160428"/>
                      <a:pt x="1704030" y="1165203"/>
                      <a:pt x="1692092" y="1170377"/>
                    </a:cubicBezTo>
                    <a:cubicBezTo>
                      <a:pt x="1697265" y="1181917"/>
                      <a:pt x="1701643" y="1192264"/>
                      <a:pt x="1706816" y="1204203"/>
                    </a:cubicBezTo>
                    <a:cubicBezTo>
                      <a:pt x="1719550" y="1199029"/>
                      <a:pt x="1729499" y="1194652"/>
                      <a:pt x="1740642" y="1190274"/>
                    </a:cubicBezTo>
                    <a:cubicBezTo>
                      <a:pt x="1735468" y="1177938"/>
                      <a:pt x="1731489" y="1167591"/>
                      <a:pt x="1726713" y="1155653"/>
                    </a:cubicBezTo>
                    <a:close/>
                    <a:moveTo>
                      <a:pt x="2743481" y="1149683"/>
                    </a:moveTo>
                    <a:cubicBezTo>
                      <a:pt x="2738307" y="1164805"/>
                      <a:pt x="2734328" y="1177540"/>
                      <a:pt x="2729552" y="1192662"/>
                    </a:cubicBezTo>
                    <a:cubicBezTo>
                      <a:pt x="2750644" y="1200223"/>
                      <a:pt x="2769745" y="1207386"/>
                      <a:pt x="2790837" y="1214947"/>
                    </a:cubicBezTo>
                    <a:cubicBezTo>
                      <a:pt x="2796408" y="1200223"/>
                      <a:pt x="2801582" y="1187091"/>
                      <a:pt x="2807153" y="1172764"/>
                    </a:cubicBezTo>
                    <a:cubicBezTo>
                      <a:pt x="2784868" y="1164407"/>
                      <a:pt x="2764572" y="1157244"/>
                      <a:pt x="2743481" y="1149683"/>
                    </a:cubicBezTo>
                    <a:close/>
                    <a:moveTo>
                      <a:pt x="3291062" y="1149285"/>
                    </a:moveTo>
                    <a:cubicBezTo>
                      <a:pt x="3281114" y="1162816"/>
                      <a:pt x="3271961" y="1175152"/>
                      <a:pt x="3262410" y="1188285"/>
                    </a:cubicBezTo>
                    <a:cubicBezTo>
                      <a:pt x="3275144" y="1197438"/>
                      <a:pt x="3286287" y="1206192"/>
                      <a:pt x="3298624" y="1215345"/>
                    </a:cubicBezTo>
                    <a:cubicBezTo>
                      <a:pt x="3308970" y="1201417"/>
                      <a:pt x="3318123" y="1189478"/>
                      <a:pt x="3328072" y="1176346"/>
                    </a:cubicBezTo>
                    <a:cubicBezTo>
                      <a:pt x="3314542" y="1166397"/>
                      <a:pt x="3303001" y="1158040"/>
                      <a:pt x="3291062" y="1149285"/>
                    </a:cubicBezTo>
                    <a:close/>
                    <a:moveTo>
                      <a:pt x="1767305" y="1139734"/>
                    </a:moveTo>
                    <a:cubicBezTo>
                      <a:pt x="1754968" y="1144908"/>
                      <a:pt x="1744223" y="1149285"/>
                      <a:pt x="1733081" y="1154061"/>
                    </a:cubicBezTo>
                    <a:cubicBezTo>
                      <a:pt x="1737856" y="1166397"/>
                      <a:pt x="1741836" y="1176744"/>
                      <a:pt x="1746611" y="1187489"/>
                    </a:cubicBezTo>
                    <a:cubicBezTo>
                      <a:pt x="1758550" y="1182713"/>
                      <a:pt x="1769294" y="1179132"/>
                      <a:pt x="1780835" y="1174754"/>
                    </a:cubicBezTo>
                    <a:cubicBezTo>
                      <a:pt x="1776059" y="1162816"/>
                      <a:pt x="1772080" y="1151673"/>
                      <a:pt x="1767305" y="1139734"/>
                    </a:cubicBezTo>
                    <a:close/>
                    <a:moveTo>
                      <a:pt x="3388561" y="1133765"/>
                    </a:moveTo>
                    <a:cubicBezTo>
                      <a:pt x="3377816" y="1147296"/>
                      <a:pt x="3369061" y="1158438"/>
                      <a:pt x="3358316" y="1171969"/>
                    </a:cubicBezTo>
                    <a:cubicBezTo>
                      <a:pt x="3371051" y="1182713"/>
                      <a:pt x="3382591" y="1191866"/>
                      <a:pt x="3394530" y="1201815"/>
                    </a:cubicBezTo>
                    <a:cubicBezTo>
                      <a:pt x="3405275" y="1189080"/>
                      <a:pt x="3415224" y="1177540"/>
                      <a:pt x="3425968" y="1164407"/>
                    </a:cubicBezTo>
                    <a:cubicBezTo>
                      <a:pt x="3412836" y="1153663"/>
                      <a:pt x="3400897" y="1144112"/>
                      <a:pt x="3388561" y="1133765"/>
                    </a:cubicBezTo>
                    <a:close/>
                    <a:moveTo>
                      <a:pt x="1809487" y="1126204"/>
                    </a:moveTo>
                    <a:cubicBezTo>
                      <a:pt x="1796753" y="1130582"/>
                      <a:pt x="1786406" y="1134163"/>
                      <a:pt x="1774070" y="1138541"/>
                    </a:cubicBezTo>
                    <a:cubicBezTo>
                      <a:pt x="1778845" y="1151275"/>
                      <a:pt x="1783223" y="1162020"/>
                      <a:pt x="1787600" y="1173162"/>
                    </a:cubicBezTo>
                    <a:cubicBezTo>
                      <a:pt x="1799937" y="1168785"/>
                      <a:pt x="1809885" y="1165203"/>
                      <a:pt x="1821028" y="1161224"/>
                    </a:cubicBezTo>
                    <a:cubicBezTo>
                      <a:pt x="1817049" y="1148887"/>
                      <a:pt x="1813467" y="1138143"/>
                      <a:pt x="1809487" y="1126204"/>
                    </a:cubicBezTo>
                    <a:close/>
                    <a:moveTo>
                      <a:pt x="1492320" y="1125806"/>
                    </a:moveTo>
                    <a:cubicBezTo>
                      <a:pt x="1482371" y="1131377"/>
                      <a:pt x="1474412" y="1136153"/>
                      <a:pt x="1465657" y="1141724"/>
                    </a:cubicBezTo>
                    <a:cubicBezTo>
                      <a:pt x="1472422" y="1152867"/>
                      <a:pt x="1477994" y="1162020"/>
                      <a:pt x="1483963" y="1172366"/>
                    </a:cubicBezTo>
                    <a:cubicBezTo>
                      <a:pt x="1493514" y="1167193"/>
                      <a:pt x="1501473" y="1162816"/>
                      <a:pt x="1510626" y="1157642"/>
                    </a:cubicBezTo>
                    <a:cubicBezTo>
                      <a:pt x="1503860" y="1146500"/>
                      <a:pt x="1498289" y="1136551"/>
                      <a:pt x="1492320" y="1125806"/>
                    </a:cubicBezTo>
                    <a:close/>
                    <a:moveTo>
                      <a:pt x="3488049" y="1124612"/>
                    </a:moveTo>
                    <a:cubicBezTo>
                      <a:pt x="3476906" y="1137745"/>
                      <a:pt x="3467355" y="1148887"/>
                      <a:pt x="3456611" y="1161622"/>
                    </a:cubicBezTo>
                    <a:cubicBezTo>
                      <a:pt x="3469743" y="1173162"/>
                      <a:pt x="3481284" y="1183111"/>
                      <a:pt x="3493620" y="1193856"/>
                    </a:cubicBezTo>
                    <a:cubicBezTo>
                      <a:pt x="3505161" y="1180723"/>
                      <a:pt x="3515110" y="1169183"/>
                      <a:pt x="3525854" y="1156846"/>
                    </a:cubicBezTo>
                    <a:cubicBezTo>
                      <a:pt x="3511926" y="1145306"/>
                      <a:pt x="3500385" y="1135357"/>
                      <a:pt x="3488049" y="1124612"/>
                    </a:cubicBezTo>
                    <a:close/>
                    <a:moveTo>
                      <a:pt x="1252355" y="1122622"/>
                    </a:moveTo>
                    <a:cubicBezTo>
                      <a:pt x="1233651" y="1136551"/>
                      <a:pt x="1216539" y="1149285"/>
                      <a:pt x="1197437" y="1162816"/>
                    </a:cubicBezTo>
                    <a:cubicBezTo>
                      <a:pt x="1214151" y="1183509"/>
                      <a:pt x="1226090" y="1208182"/>
                      <a:pt x="1245988" y="1219723"/>
                    </a:cubicBezTo>
                    <a:cubicBezTo>
                      <a:pt x="1277028" y="1238427"/>
                      <a:pt x="1313241" y="1248375"/>
                      <a:pt x="1347465" y="1261906"/>
                    </a:cubicBezTo>
                    <a:cubicBezTo>
                      <a:pt x="1348659" y="1261508"/>
                      <a:pt x="1349455" y="1260712"/>
                      <a:pt x="1350649" y="1259916"/>
                    </a:cubicBezTo>
                    <a:cubicBezTo>
                      <a:pt x="1318415" y="1214549"/>
                      <a:pt x="1285783" y="1169581"/>
                      <a:pt x="1252355" y="1122622"/>
                    </a:cubicBezTo>
                    <a:close/>
                    <a:moveTo>
                      <a:pt x="2649962" y="1121429"/>
                    </a:moveTo>
                    <a:cubicBezTo>
                      <a:pt x="2645982" y="1136949"/>
                      <a:pt x="2642401" y="1150479"/>
                      <a:pt x="2638819" y="1165203"/>
                    </a:cubicBezTo>
                    <a:cubicBezTo>
                      <a:pt x="2660707" y="1171173"/>
                      <a:pt x="2680206" y="1176744"/>
                      <a:pt x="2701298" y="1182713"/>
                    </a:cubicBezTo>
                    <a:cubicBezTo>
                      <a:pt x="2706073" y="1167989"/>
                      <a:pt x="2710053" y="1154857"/>
                      <a:pt x="2714828" y="1140132"/>
                    </a:cubicBezTo>
                    <a:cubicBezTo>
                      <a:pt x="2691747" y="1133367"/>
                      <a:pt x="2671452" y="1127398"/>
                      <a:pt x="2649962" y="1121429"/>
                    </a:cubicBezTo>
                    <a:close/>
                    <a:moveTo>
                      <a:pt x="3591118" y="1119837"/>
                    </a:moveTo>
                    <a:cubicBezTo>
                      <a:pt x="3578384" y="1133367"/>
                      <a:pt x="3568435" y="1144510"/>
                      <a:pt x="3557292" y="1156448"/>
                    </a:cubicBezTo>
                    <a:cubicBezTo>
                      <a:pt x="3570425" y="1168785"/>
                      <a:pt x="3582363" y="1179530"/>
                      <a:pt x="3591118" y="1187887"/>
                    </a:cubicBezTo>
                    <a:cubicBezTo>
                      <a:pt x="3604251" y="1176744"/>
                      <a:pt x="3615393" y="1166795"/>
                      <a:pt x="3624944" y="1158040"/>
                    </a:cubicBezTo>
                    <a:cubicBezTo>
                      <a:pt x="3613802" y="1145704"/>
                      <a:pt x="3603057" y="1133367"/>
                      <a:pt x="3591118" y="1119837"/>
                    </a:cubicBezTo>
                    <a:close/>
                    <a:moveTo>
                      <a:pt x="1375322" y="1116653"/>
                    </a:moveTo>
                    <a:cubicBezTo>
                      <a:pt x="1364975" y="1123020"/>
                      <a:pt x="1357016" y="1128592"/>
                      <a:pt x="1348261" y="1134561"/>
                    </a:cubicBezTo>
                    <a:cubicBezTo>
                      <a:pt x="1355424" y="1145306"/>
                      <a:pt x="1361394" y="1154459"/>
                      <a:pt x="1368159" y="1164407"/>
                    </a:cubicBezTo>
                    <a:cubicBezTo>
                      <a:pt x="1377710" y="1158438"/>
                      <a:pt x="1385669" y="1153265"/>
                      <a:pt x="1394822" y="1147296"/>
                    </a:cubicBezTo>
                    <a:cubicBezTo>
                      <a:pt x="1388056" y="1136551"/>
                      <a:pt x="1382087" y="1127000"/>
                      <a:pt x="1375322" y="1116653"/>
                    </a:cubicBezTo>
                    <a:close/>
                    <a:moveTo>
                      <a:pt x="1851272" y="1113072"/>
                    </a:moveTo>
                    <a:cubicBezTo>
                      <a:pt x="1838538" y="1117051"/>
                      <a:pt x="1827793" y="1120633"/>
                      <a:pt x="1815855" y="1124612"/>
                    </a:cubicBezTo>
                    <a:cubicBezTo>
                      <a:pt x="1820232" y="1136949"/>
                      <a:pt x="1823416" y="1147296"/>
                      <a:pt x="1827395" y="1159234"/>
                    </a:cubicBezTo>
                    <a:cubicBezTo>
                      <a:pt x="1839732" y="1155255"/>
                      <a:pt x="1850079" y="1152071"/>
                      <a:pt x="1862017" y="1148489"/>
                    </a:cubicBezTo>
                    <a:cubicBezTo>
                      <a:pt x="1858038" y="1135755"/>
                      <a:pt x="1854854" y="1125010"/>
                      <a:pt x="1851272" y="1113072"/>
                    </a:cubicBezTo>
                    <a:close/>
                    <a:moveTo>
                      <a:pt x="1071287" y="1112276"/>
                    </a:moveTo>
                    <a:cubicBezTo>
                      <a:pt x="1058552" y="1123418"/>
                      <a:pt x="1047409" y="1133367"/>
                      <a:pt x="1035471" y="1143714"/>
                    </a:cubicBezTo>
                    <a:cubicBezTo>
                      <a:pt x="1044226" y="1153663"/>
                      <a:pt x="1051389" y="1161622"/>
                      <a:pt x="1059348" y="1170377"/>
                    </a:cubicBezTo>
                    <a:cubicBezTo>
                      <a:pt x="1072083" y="1159632"/>
                      <a:pt x="1082827" y="1150081"/>
                      <a:pt x="1094368" y="1140132"/>
                    </a:cubicBezTo>
                    <a:cubicBezTo>
                      <a:pt x="1086409" y="1130582"/>
                      <a:pt x="1080042" y="1122622"/>
                      <a:pt x="1071287" y="1112276"/>
                    </a:cubicBezTo>
                    <a:close/>
                    <a:moveTo>
                      <a:pt x="1312445" y="1100337"/>
                    </a:moveTo>
                    <a:cubicBezTo>
                      <a:pt x="1302497" y="1107102"/>
                      <a:pt x="1294538" y="1112276"/>
                      <a:pt x="1284987" y="1119439"/>
                    </a:cubicBezTo>
                    <a:cubicBezTo>
                      <a:pt x="1292548" y="1130184"/>
                      <a:pt x="1298915" y="1138939"/>
                      <a:pt x="1305680" y="1148887"/>
                    </a:cubicBezTo>
                    <a:cubicBezTo>
                      <a:pt x="1315629" y="1142122"/>
                      <a:pt x="1323986" y="1136153"/>
                      <a:pt x="1332741" y="1130184"/>
                    </a:cubicBezTo>
                    <a:cubicBezTo>
                      <a:pt x="1325180" y="1119041"/>
                      <a:pt x="1319211" y="1110286"/>
                      <a:pt x="1312445" y="1100337"/>
                    </a:cubicBezTo>
                    <a:close/>
                    <a:moveTo>
                      <a:pt x="3332847" y="1091582"/>
                    </a:moveTo>
                    <a:cubicBezTo>
                      <a:pt x="3322899" y="1105511"/>
                      <a:pt x="3313746" y="1118245"/>
                      <a:pt x="3304195" y="1131377"/>
                    </a:cubicBezTo>
                    <a:cubicBezTo>
                      <a:pt x="3317327" y="1140928"/>
                      <a:pt x="3328868" y="1149683"/>
                      <a:pt x="3341602" y="1159234"/>
                    </a:cubicBezTo>
                    <a:cubicBezTo>
                      <a:pt x="3351551" y="1146500"/>
                      <a:pt x="3360306" y="1134959"/>
                      <a:pt x="3371449" y="1120633"/>
                    </a:cubicBezTo>
                    <a:cubicBezTo>
                      <a:pt x="3357919" y="1110286"/>
                      <a:pt x="3345980" y="1101531"/>
                      <a:pt x="3332847" y="1091582"/>
                    </a:cubicBezTo>
                    <a:close/>
                    <a:moveTo>
                      <a:pt x="1440188" y="1078450"/>
                    </a:moveTo>
                    <a:cubicBezTo>
                      <a:pt x="1430637" y="1083623"/>
                      <a:pt x="1422280" y="1088797"/>
                      <a:pt x="1412331" y="1094766"/>
                    </a:cubicBezTo>
                    <a:cubicBezTo>
                      <a:pt x="1419495" y="1106704"/>
                      <a:pt x="1425464" y="1115857"/>
                      <a:pt x="1431433" y="1125806"/>
                    </a:cubicBezTo>
                    <a:cubicBezTo>
                      <a:pt x="1441382" y="1119837"/>
                      <a:pt x="1449341" y="1114663"/>
                      <a:pt x="1458494" y="1109490"/>
                    </a:cubicBezTo>
                    <a:cubicBezTo>
                      <a:pt x="1451729" y="1098348"/>
                      <a:pt x="1446157" y="1088797"/>
                      <a:pt x="1440188" y="1078450"/>
                    </a:cubicBezTo>
                    <a:close/>
                    <a:moveTo>
                      <a:pt x="3432335" y="1078052"/>
                    </a:moveTo>
                    <a:cubicBezTo>
                      <a:pt x="3421989" y="1091582"/>
                      <a:pt x="3412438" y="1103919"/>
                      <a:pt x="3402489" y="1116653"/>
                    </a:cubicBezTo>
                    <a:cubicBezTo>
                      <a:pt x="3415622" y="1127398"/>
                      <a:pt x="3426764" y="1136153"/>
                      <a:pt x="3440294" y="1147296"/>
                    </a:cubicBezTo>
                    <a:cubicBezTo>
                      <a:pt x="3451039" y="1134163"/>
                      <a:pt x="3460590" y="1122225"/>
                      <a:pt x="3471335" y="1109490"/>
                    </a:cubicBezTo>
                    <a:cubicBezTo>
                      <a:pt x="3457804" y="1098745"/>
                      <a:pt x="3445866" y="1089195"/>
                      <a:pt x="3432335" y="1078052"/>
                    </a:cubicBezTo>
                    <a:close/>
                    <a:moveTo>
                      <a:pt x="1645929" y="1078052"/>
                    </a:moveTo>
                    <a:cubicBezTo>
                      <a:pt x="1632399" y="1084419"/>
                      <a:pt x="1621654" y="1089195"/>
                      <a:pt x="1608920" y="1094766"/>
                    </a:cubicBezTo>
                    <a:cubicBezTo>
                      <a:pt x="1622450" y="1124214"/>
                      <a:pt x="1635185" y="1151673"/>
                      <a:pt x="1648317" y="1180326"/>
                    </a:cubicBezTo>
                    <a:cubicBezTo>
                      <a:pt x="1660653" y="1174754"/>
                      <a:pt x="1671000" y="1169979"/>
                      <a:pt x="1682939" y="1164407"/>
                    </a:cubicBezTo>
                    <a:cubicBezTo>
                      <a:pt x="1670204" y="1134561"/>
                      <a:pt x="1658266" y="1106704"/>
                      <a:pt x="1645929" y="1078052"/>
                    </a:cubicBezTo>
                    <a:close/>
                    <a:moveTo>
                      <a:pt x="3534609" y="1071287"/>
                    </a:moveTo>
                    <a:cubicBezTo>
                      <a:pt x="3523466" y="1084419"/>
                      <a:pt x="3513518" y="1095562"/>
                      <a:pt x="3503171" y="1107898"/>
                    </a:cubicBezTo>
                    <a:cubicBezTo>
                      <a:pt x="3515905" y="1119041"/>
                      <a:pt x="3527446" y="1129388"/>
                      <a:pt x="3540976" y="1142122"/>
                    </a:cubicBezTo>
                    <a:cubicBezTo>
                      <a:pt x="3552517" y="1128990"/>
                      <a:pt x="3562864" y="1117449"/>
                      <a:pt x="3573608" y="1105113"/>
                    </a:cubicBezTo>
                    <a:cubicBezTo>
                      <a:pt x="3559680" y="1092776"/>
                      <a:pt x="3547344" y="1082429"/>
                      <a:pt x="3534609" y="1071287"/>
                    </a:cubicBezTo>
                    <a:close/>
                    <a:moveTo>
                      <a:pt x="3639270" y="1068899"/>
                    </a:moveTo>
                    <a:cubicBezTo>
                      <a:pt x="3626934" y="1081633"/>
                      <a:pt x="3616985" y="1092776"/>
                      <a:pt x="3605843" y="1104715"/>
                    </a:cubicBezTo>
                    <a:cubicBezTo>
                      <a:pt x="3618975" y="1117051"/>
                      <a:pt x="3631311" y="1128592"/>
                      <a:pt x="3642056" y="1138541"/>
                    </a:cubicBezTo>
                    <a:cubicBezTo>
                      <a:pt x="3654393" y="1127000"/>
                      <a:pt x="3665137" y="1116653"/>
                      <a:pt x="3677474" y="1105113"/>
                    </a:cubicBezTo>
                    <a:cubicBezTo>
                      <a:pt x="3664739" y="1092776"/>
                      <a:pt x="3652005" y="1080838"/>
                      <a:pt x="3639270" y="1068899"/>
                    </a:cubicBezTo>
                    <a:close/>
                    <a:moveTo>
                      <a:pt x="1561961" y="1068103"/>
                    </a:moveTo>
                    <a:cubicBezTo>
                      <a:pt x="1541666" y="1078450"/>
                      <a:pt x="1523758" y="1087603"/>
                      <a:pt x="1505054" y="1097154"/>
                    </a:cubicBezTo>
                    <a:cubicBezTo>
                      <a:pt x="1522166" y="1129786"/>
                      <a:pt x="1538482" y="1160428"/>
                      <a:pt x="1555594" y="1192662"/>
                    </a:cubicBezTo>
                    <a:cubicBezTo>
                      <a:pt x="1573502" y="1183509"/>
                      <a:pt x="1590216" y="1175152"/>
                      <a:pt x="1608920" y="1165601"/>
                    </a:cubicBezTo>
                    <a:cubicBezTo>
                      <a:pt x="1592604" y="1131775"/>
                      <a:pt x="1577879" y="1100735"/>
                      <a:pt x="1561961" y="1068103"/>
                    </a:cubicBezTo>
                    <a:close/>
                    <a:moveTo>
                      <a:pt x="2885151" y="1063328"/>
                    </a:moveTo>
                    <a:cubicBezTo>
                      <a:pt x="2879182" y="1078052"/>
                      <a:pt x="2874009" y="1090786"/>
                      <a:pt x="2868040" y="1104715"/>
                    </a:cubicBezTo>
                    <a:cubicBezTo>
                      <a:pt x="2889927" y="1114663"/>
                      <a:pt x="2910621" y="1123816"/>
                      <a:pt x="2932906" y="1133765"/>
                    </a:cubicBezTo>
                    <a:cubicBezTo>
                      <a:pt x="2939273" y="1120633"/>
                      <a:pt x="2945242" y="1108296"/>
                      <a:pt x="2952803" y="1092776"/>
                    </a:cubicBezTo>
                    <a:cubicBezTo>
                      <a:pt x="2928926" y="1082429"/>
                      <a:pt x="2907835" y="1073276"/>
                      <a:pt x="2885151" y="1063328"/>
                    </a:cubicBezTo>
                    <a:close/>
                    <a:moveTo>
                      <a:pt x="1689704" y="1060144"/>
                    </a:moveTo>
                    <a:cubicBezTo>
                      <a:pt x="1675776" y="1066113"/>
                      <a:pt x="1664633" y="1070889"/>
                      <a:pt x="1652296" y="1075664"/>
                    </a:cubicBezTo>
                    <a:cubicBezTo>
                      <a:pt x="1665031" y="1105511"/>
                      <a:pt x="1676969" y="1133765"/>
                      <a:pt x="1689306" y="1162418"/>
                    </a:cubicBezTo>
                    <a:cubicBezTo>
                      <a:pt x="1702040" y="1156846"/>
                      <a:pt x="1712387" y="1152867"/>
                      <a:pt x="1723928" y="1147694"/>
                    </a:cubicBezTo>
                    <a:cubicBezTo>
                      <a:pt x="1712387" y="1118245"/>
                      <a:pt x="1701643" y="1090388"/>
                      <a:pt x="1689704" y="1060144"/>
                    </a:cubicBezTo>
                    <a:close/>
                    <a:moveTo>
                      <a:pt x="2666278" y="1058552"/>
                    </a:moveTo>
                    <a:cubicBezTo>
                      <a:pt x="2661901" y="1075664"/>
                      <a:pt x="2658717" y="1088399"/>
                      <a:pt x="2655135" y="1101929"/>
                    </a:cubicBezTo>
                    <a:cubicBezTo>
                      <a:pt x="2677819" y="1108296"/>
                      <a:pt x="2698910" y="1114266"/>
                      <a:pt x="2720797" y="1120633"/>
                    </a:cubicBezTo>
                    <a:cubicBezTo>
                      <a:pt x="2725573" y="1106307"/>
                      <a:pt x="2729552" y="1093174"/>
                      <a:pt x="2734328" y="1077654"/>
                    </a:cubicBezTo>
                    <a:cubicBezTo>
                      <a:pt x="2709655" y="1070889"/>
                      <a:pt x="2688165" y="1064522"/>
                      <a:pt x="2666278" y="1058552"/>
                    </a:cubicBezTo>
                    <a:close/>
                    <a:moveTo>
                      <a:pt x="1385271" y="1054175"/>
                    </a:moveTo>
                    <a:cubicBezTo>
                      <a:pt x="1374924" y="1060940"/>
                      <a:pt x="1366169" y="1066113"/>
                      <a:pt x="1357414" y="1072083"/>
                    </a:cubicBezTo>
                    <a:cubicBezTo>
                      <a:pt x="1364179" y="1082827"/>
                      <a:pt x="1369751" y="1091980"/>
                      <a:pt x="1376516" y="1102725"/>
                    </a:cubicBezTo>
                    <a:cubicBezTo>
                      <a:pt x="1386863" y="1096358"/>
                      <a:pt x="1395220" y="1090786"/>
                      <a:pt x="1404372" y="1085215"/>
                    </a:cubicBezTo>
                    <a:cubicBezTo>
                      <a:pt x="1397209" y="1073674"/>
                      <a:pt x="1391638" y="1064124"/>
                      <a:pt x="1385271" y="1054175"/>
                    </a:cubicBezTo>
                    <a:close/>
                    <a:moveTo>
                      <a:pt x="2051840" y="1052185"/>
                    </a:moveTo>
                    <a:cubicBezTo>
                      <a:pt x="2040300" y="1053777"/>
                      <a:pt x="2029953" y="1055369"/>
                      <a:pt x="2018014" y="1056563"/>
                    </a:cubicBezTo>
                    <a:cubicBezTo>
                      <a:pt x="2020402" y="1071287"/>
                      <a:pt x="2022392" y="1084021"/>
                      <a:pt x="2024779" y="1097950"/>
                    </a:cubicBezTo>
                    <a:cubicBezTo>
                      <a:pt x="2036718" y="1095960"/>
                      <a:pt x="2046667" y="1094368"/>
                      <a:pt x="2057810" y="1092378"/>
                    </a:cubicBezTo>
                    <a:cubicBezTo>
                      <a:pt x="2055820" y="1078450"/>
                      <a:pt x="2053830" y="1066113"/>
                      <a:pt x="2051840" y="1052185"/>
                    </a:cubicBezTo>
                    <a:close/>
                    <a:moveTo>
                      <a:pt x="1627623" y="1036665"/>
                    </a:moveTo>
                    <a:cubicBezTo>
                      <a:pt x="1614491" y="1043032"/>
                      <a:pt x="1602950" y="1048604"/>
                      <a:pt x="1590216" y="1054573"/>
                    </a:cubicBezTo>
                    <a:cubicBezTo>
                      <a:pt x="1596185" y="1066909"/>
                      <a:pt x="1600961" y="1076858"/>
                      <a:pt x="1606134" y="1087205"/>
                    </a:cubicBezTo>
                    <a:cubicBezTo>
                      <a:pt x="1618470" y="1081633"/>
                      <a:pt x="1629215" y="1076858"/>
                      <a:pt x="1642746" y="1070889"/>
                    </a:cubicBezTo>
                    <a:cubicBezTo>
                      <a:pt x="1637572" y="1058552"/>
                      <a:pt x="1632797" y="1048206"/>
                      <a:pt x="1627623" y="1036665"/>
                    </a:cubicBezTo>
                    <a:close/>
                    <a:moveTo>
                      <a:pt x="2566790" y="1035073"/>
                    </a:moveTo>
                    <a:cubicBezTo>
                      <a:pt x="2564004" y="1052185"/>
                      <a:pt x="2561617" y="1065317"/>
                      <a:pt x="2559627" y="1079644"/>
                    </a:cubicBezTo>
                    <a:cubicBezTo>
                      <a:pt x="2582708" y="1084817"/>
                      <a:pt x="2603800" y="1089195"/>
                      <a:pt x="2625687" y="1093970"/>
                    </a:cubicBezTo>
                    <a:cubicBezTo>
                      <a:pt x="2629268" y="1078450"/>
                      <a:pt x="2632850" y="1065317"/>
                      <a:pt x="2636432" y="1050195"/>
                    </a:cubicBezTo>
                    <a:cubicBezTo>
                      <a:pt x="2612953" y="1045022"/>
                      <a:pt x="2591463" y="1040246"/>
                      <a:pt x="2566790" y="1035073"/>
                    </a:cubicBezTo>
                    <a:close/>
                    <a:moveTo>
                      <a:pt x="3375030" y="1034277"/>
                    </a:moveTo>
                    <a:cubicBezTo>
                      <a:pt x="3364684" y="1048604"/>
                      <a:pt x="3355929" y="1060940"/>
                      <a:pt x="3346378" y="1074072"/>
                    </a:cubicBezTo>
                    <a:cubicBezTo>
                      <a:pt x="3359908" y="1084419"/>
                      <a:pt x="3371847" y="1093174"/>
                      <a:pt x="3384979" y="1103123"/>
                    </a:cubicBezTo>
                    <a:cubicBezTo>
                      <a:pt x="3395326" y="1089593"/>
                      <a:pt x="3404877" y="1077256"/>
                      <a:pt x="3414826" y="1064124"/>
                    </a:cubicBezTo>
                    <a:cubicBezTo>
                      <a:pt x="3400897" y="1053777"/>
                      <a:pt x="3388561" y="1044226"/>
                      <a:pt x="3375030" y="1034277"/>
                    </a:cubicBezTo>
                    <a:close/>
                    <a:moveTo>
                      <a:pt x="1778447" y="1029104"/>
                    </a:moveTo>
                    <a:cubicBezTo>
                      <a:pt x="1765315" y="1033481"/>
                      <a:pt x="1754172" y="1037063"/>
                      <a:pt x="1740244" y="1041838"/>
                    </a:cubicBezTo>
                    <a:cubicBezTo>
                      <a:pt x="1750989" y="1072481"/>
                      <a:pt x="1761335" y="1101133"/>
                      <a:pt x="1771682" y="1130582"/>
                    </a:cubicBezTo>
                    <a:cubicBezTo>
                      <a:pt x="1784814" y="1126204"/>
                      <a:pt x="1795161" y="1122622"/>
                      <a:pt x="1807498" y="1118643"/>
                    </a:cubicBezTo>
                    <a:cubicBezTo>
                      <a:pt x="1797549" y="1088399"/>
                      <a:pt x="1788396" y="1059348"/>
                      <a:pt x="1778447" y="1029104"/>
                    </a:cubicBezTo>
                    <a:close/>
                    <a:moveTo>
                      <a:pt x="3199932" y="1025522"/>
                    </a:moveTo>
                    <a:cubicBezTo>
                      <a:pt x="3195952" y="1032685"/>
                      <a:pt x="3192370" y="1037859"/>
                      <a:pt x="3188789" y="1044624"/>
                    </a:cubicBezTo>
                    <a:cubicBezTo>
                      <a:pt x="3217043" y="1062930"/>
                      <a:pt x="3244104" y="1080838"/>
                      <a:pt x="3272757" y="1099541"/>
                    </a:cubicBezTo>
                    <a:cubicBezTo>
                      <a:pt x="3276736" y="1093572"/>
                      <a:pt x="3280716" y="1088399"/>
                      <a:pt x="3285491" y="1081633"/>
                    </a:cubicBezTo>
                    <a:cubicBezTo>
                      <a:pt x="3256441" y="1062532"/>
                      <a:pt x="3228584" y="1044226"/>
                      <a:pt x="3199932" y="1025522"/>
                    </a:cubicBezTo>
                    <a:close/>
                    <a:moveTo>
                      <a:pt x="2785664" y="1025522"/>
                    </a:moveTo>
                    <a:cubicBezTo>
                      <a:pt x="2780888" y="1039848"/>
                      <a:pt x="2776113" y="1052981"/>
                      <a:pt x="2770939" y="1068103"/>
                    </a:cubicBezTo>
                    <a:cubicBezTo>
                      <a:pt x="2794419" y="1076858"/>
                      <a:pt x="2815510" y="1084419"/>
                      <a:pt x="2838193" y="1092378"/>
                    </a:cubicBezTo>
                    <a:cubicBezTo>
                      <a:pt x="2843765" y="1078052"/>
                      <a:pt x="2848938" y="1065317"/>
                      <a:pt x="2854509" y="1050593"/>
                    </a:cubicBezTo>
                    <a:cubicBezTo>
                      <a:pt x="2831428" y="1042236"/>
                      <a:pt x="2809541" y="1034277"/>
                      <a:pt x="2785664" y="1025522"/>
                    </a:cubicBezTo>
                    <a:close/>
                    <a:moveTo>
                      <a:pt x="1934444" y="1023930"/>
                    </a:moveTo>
                    <a:cubicBezTo>
                      <a:pt x="1921710" y="1026716"/>
                      <a:pt x="1911761" y="1029104"/>
                      <a:pt x="1900221" y="1031889"/>
                    </a:cubicBezTo>
                    <a:cubicBezTo>
                      <a:pt x="1903802" y="1046216"/>
                      <a:pt x="1906986" y="1058552"/>
                      <a:pt x="1910169" y="1072481"/>
                    </a:cubicBezTo>
                    <a:cubicBezTo>
                      <a:pt x="1922506" y="1069695"/>
                      <a:pt x="1932853" y="1067307"/>
                      <a:pt x="1944393" y="1064522"/>
                    </a:cubicBezTo>
                    <a:cubicBezTo>
                      <a:pt x="1940812" y="1049797"/>
                      <a:pt x="1937628" y="1037461"/>
                      <a:pt x="1934444" y="1023930"/>
                    </a:cubicBezTo>
                    <a:close/>
                    <a:moveTo>
                      <a:pt x="3476906" y="1023134"/>
                    </a:moveTo>
                    <a:cubicBezTo>
                      <a:pt x="3466559" y="1035869"/>
                      <a:pt x="3457008" y="1047808"/>
                      <a:pt x="3446264" y="1061338"/>
                    </a:cubicBezTo>
                    <a:cubicBezTo>
                      <a:pt x="3460192" y="1072481"/>
                      <a:pt x="3472131" y="1082429"/>
                      <a:pt x="3485661" y="1093174"/>
                    </a:cubicBezTo>
                    <a:cubicBezTo>
                      <a:pt x="3496406" y="1080042"/>
                      <a:pt x="3506355" y="1068501"/>
                      <a:pt x="3517099" y="1055767"/>
                    </a:cubicBezTo>
                    <a:cubicBezTo>
                      <a:pt x="3503569" y="1044624"/>
                      <a:pt x="3490834" y="1034277"/>
                      <a:pt x="3476906" y="1023134"/>
                    </a:cubicBezTo>
                    <a:close/>
                    <a:moveTo>
                      <a:pt x="1672592" y="1018757"/>
                    </a:moveTo>
                    <a:cubicBezTo>
                      <a:pt x="1659062" y="1024328"/>
                      <a:pt x="1647919" y="1029104"/>
                      <a:pt x="1634787" y="1034675"/>
                    </a:cubicBezTo>
                    <a:cubicBezTo>
                      <a:pt x="1639960" y="1046614"/>
                      <a:pt x="1644337" y="1056563"/>
                      <a:pt x="1649113" y="1068103"/>
                    </a:cubicBezTo>
                    <a:cubicBezTo>
                      <a:pt x="1662245" y="1062930"/>
                      <a:pt x="1673388" y="1058154"/>
                      <a:pt x="1686520" y="1052981"/>
                    </a:cubicBezTo>
                    <a:cubicBezTo>
                      <a:pt x="1681745" y="1040644"/>
                      <a:pt x="1677367" y="1030298"/>
                      <a:pt x="1672592" y="1018757"/>
                    </a:cubicBezTo>
                    <a:close/>
                    <a:moveTo>
                      <a:pt x="2384130" y="1017961"/>
                    </a:moveTo>
                    <a:cubicBezTo>
                      <a:pt x="2382936" y="1041042"/>
                      <a:pt x="2381742" y="1060940"/>
                      <a:pt x="2380549" y="1082031"/>
                    </a:cubicBezTo>
                    <a:cubicBezTo>
                      <a:pt x="2398456" y="1083623"/>
                      <a:pt x="2413977" y="1084817"/>
                      <a:pt x="2430691" y="1086409"/>
                    </a:cubicBezTo>
                    <a:cubicBezTo>
                      <a:pt x="2433078" y="1064124"/>
                      <a:pt x="2435068" y="1044624"/>
                      <a:pt x="2437456" y="1023532"/>
                    </a:cubicBezTo>
                    <a:cubicBezTo>
                      <a:pt x="2419548" y="1021941"/>
                      <a:pt x="2403630" y="1019951"/>
                      <a:pt x="2384130" y="1017961"/>
                    </a:cubicBezTo>
                    <a:close/>
                    <a:moveTo>
                      <a:pt x="3580772" y="1016767"/>
                    </a:moveTo>
                    <a:cubicBezTo>
                      <a:pt x="3569629" y="1029900"/>
                      <a:pt x="3559680" y="1041838"/>
                      <a:pt x="3548936" y="1054175"/>
                    </a:cubicBezTo>
                    <a:cubicBezTo>
                      <a:pt x="3562864" y="1066511"/>
                      <a:pt x="3575200" y="1077256"/>
                      <a:pt x="3588333" y="1088797"/>
                    </a:cubicBezTo>
                    <a:cubicBezTo>
                      <a:pt x="3599873" y="1076062"/>
                      <a:pt x="3610220" y="1064522"/>
                      <a:pt x="3620965" y="1052185"/>
                    </a:cubicBezTo>
                    <a:cubicBezTo>
                      <a:pt x="3607434" y="1040246"/>
                      <a:pt x="3595098" y="1029502"/>
                      <a:pt x="3580772" y="1016767"/>
                    </a:cubicBezTo>
                    <a:close/>
                    <a:moveTo>
                      <a:pt x="2205450" y="1015175"/>
                    </a:moveTo>
                    <a:cubicBezTo>
                      <a:pt x="2186746" y="1016369"/>
                      <a:pt x="2170032" y="1017563"/>
                      <a:pt x="2152124" y="1018757"/>
                    </a:cubicBezTo>
                    <a:cubicBezTo>
                      <a:pt x="2153716" y="1040246"/>
                      <a:pt x="2155308" y="1060144"/>
                      <a:pt x="2156899" y="1082031"/>
                    </a:cubicBezTo>
                    <a:cubicBezTo>
                      <a:pt x="2175603" y="1080838"/>
                      <a:pt x="2191123" y="1079644"/>
                      <a:pt x="2205450" y="1078848"/>
                    </a:cubicBezTo>
                    <a:cubicBezTo>
                      <a:pt x="2205450" y="1056563"/>
                      <a:pt x="2205450" y="1037063"/>
                      <a:pt x="2205450" y="1015175"/>
                    </a:cubicBezTo>
                    <a:close/>
                    <a:moveTo>
                      <a:pt x="1823018" y="1015175"/>
                    </a:moveTo>
                    <a:cubicBezTo>
                      <a:pt x="1809090" y="1019553"/>
                      <a:pt x="1797151" y="1023532"/>
                      <a:pt x="1784417" y="1027512"/>
                    </a:cubicBezTo>
                    <a:cubicBezTo>
                      <a:pt x="1794763" y="1058552"/>
                      <a:pt x="1803916" y="1087205"/>
                      <a:pt x="1813467" y="1116653"/>
                    </a:cubicBezTo>
                    <a:cubicBezTo>
                      <a:pt x="1826599" y="1112674"/>
                      <a:pt x="1836946" y="1109490"/>
                      <a:pt x="1849681" y="1105511"/>
                    </a:cubicBezTo>
                    <a:cubicBezTo>
                      <a:pt x="1840528" y="1074072"/>
                      <a:pt x="1832171" y="1045420"/>
                      <a:pt x="1823018" y="1015175"/>
                    </a:cubicBezTo>
                    <a:close/>
                    <a:moveTo>
                      <a:pt x="2306927" y="1014380"/>
                    </a:moveTo>
                    <a:cubicBezTo>
                      <a:pt x="2306927" y="1036665"/>
                      <a:pt x="2306927" y="1056165"/>
                      <a:pt x="2306927" y="1077654"/>
                    </a:cubicBezTo>
                    <a:cubicBezTo>
                      <a:pt x="2323244" y="1078450"/>
                      <a:pt x="2338764" y="1079246"/>
                      <a:pt x="2356274" y="1080042"/>
                    </a:cubicBezTo>
                    <a:cubicBezTo>
                      <a:pt x="2357865" y="1058552"/>
                      <a:pt x="2359059" y="1038655"/>
                      <a:pt x="2360253" y="1016767"/>
                    </a:cubicBezTo>
                    <a:cubicBezTo>
                      <a:pt x="2341549" y="1015971"/>
                      <a:pt x="2325233" y="1015175"/>
                      <a:pt x="2306927" y="1014380"/>
                    </a:cubicBezTo>
                    <a:close/>
                    <a:moveTo>
                      <a:pt x="1718356" y="1001645"/>
                    </a:moveTo>
                    <a:cubicBezTo>
                      <a:pt x="1704428" y="1006818"/>
                      <a:pt x="1692888" y="1011196"/>
                      <a:pt x="1679755" y="1016369"/>
                    </a:cubicBezTo>
                    <a:cubicBezTo>
                      <a:pt x="1684133" y="1027910"/>
                      <a:pt x="1688112" y="1038257"/>
                      <a:pt x="1692888" y="1050991"/>
                    </a:cubicBezTo>
                    <a:cubicBezTo>
                      <a:pt x="1706418" y="1045818"/>
                      <a:pt x="1717561" y="1041440"/>
                      <a:pt x="1730693" y="1036267"/>
                    </a:cubicBezTo>
                    <a:cubicBezTo>
                      <a:pt x="1726315" y="1023930"/>
                      <a:pt x="1722336" y="1013186"/>
                      <a:pt x="1718356" y="1001645"/>
                    </a:cubicBezTo>
                    <a:close/>
                    <a:moveTo>
                      <a:pt x="2476057" y="995676"/>
                    </a:moveTo>
                    <a:cubicBezTo>
                      <a:pt x="2468098" y="1053777"/>
                      <a:pt x="2460935" y="1109490"/>
                      <a:pt x="2453374" y="1167193"/>
                    </a:cubicBezTo>
                    <a:cubicBezTo>
                      <a:pt x="2472077" y="1169979"/>
                      <a:pt x="2489189" y="1172366"/>
                      <a:pt x="2507495" y="1175152"/>
                    </a:cubicBezTo>
                    <a:cubicBezTo>
                      <a:pt x="2517444" y="1117051"/>
                      <a:pt x="2526995" y="1061736"/>
                      <a:pt x="2536944" y="1004431"/>
                    </a:cubicBezTo>
                    <a:cubicBezTo>
                      <a:pt x="2516648" y="1001247"/>
                      <a:pt x="2497944" y="998462"/>
                      <a:pt x="2476057" y="995676"/>
                    </a:cubicBezTo>
                    <a:close/>
                    <a:moveTo>
                      <a:pt x="1044226" y="994084"/>
                    </a:moveTo>
                    <a:cubicBezTo>
                      <a:pt x="1030298" y="1006023"/>
                      <a:pt x="1018359" y="1015971"/>
                      <a:pt x="1006022" y="1026318"/>
                    </a:cubicBezTo>
                    <a:cubicBezTo>
                      <a:pt x="1013584" y="1035869"/>
                      <a:pt x="1019951" y="1043032"/>
                      <a:pt x="1027114" y="1051787"/>
                    </a:cubicBezTo>
                    <a:cubicBezTo>
                      <a:pt x="1040644" y="1041042"/>
                      <a:pt x="1052583" y="1031093"/>
                      <a:pt x="1065317" y="1020747"/>
                    </a:cubicBezTo>
                    <a:cubicBezTo>
                      <a:pt x="1058154" y="1011992"/>
                      <a:pt x="1052185" y="1004033"/>
                      <a:pt x="1044226" y="994084"/>
                    </a:cubicBezTo>
                    <a:close/>
                    <a:moveTo>
                      <a:pt x="1764519" y="985727"/>
                    </a:moveTo>
                    <a:cubicBezTo>
                      <a:pt x="1750989" y="990502"/>
                      <a:pt x="1739448" y="994482"/>
                      <a:pt x="1725122" y="999257"/>
                    </a:cubicBezTo>
                    <a:cubicBezTo>
                      <a:pt x="1729897" y="1012390"/>
                      <a:pt x="1733877" y="1023134"/>
                      <a:pt x="1737856" y="1034277"/>
                    </a:cubicBezTo>
                    <a:cubicBezTo>
                      <a:pt x="1752182" y="1029104"/>
                      <a:pt x="1763723" y="1025124"/>
                      <a:pt x="1776059" y="1020349"/>
                    </a:cubicBezTo>
                    <a:cubicBezTo>
                      <a:pt x="1772080" y="1008012"/>
                      <a:pt x="1768498" y="997666"/>
                      <a:pt x="1764519" y="985727"/>
                    </a:cubicBezTo>
                    <a:close/>
                    <a:moveTo>
                      <a:pt x="1606134" y="984931"/>
                    </a:moveTo>
                    <a:cubicBezTo>
                      <a:pt x="1593002" y="990900"/>
                      <a:pt x="1580665" y="996074"/>
                      <a:pt x="1567135" y="1002043"/>
                    </a:cubicBezTo>
                    <a:cubicBezTo>
                      <a:pt x="1573104" y="1014380"/>
                      <a:pt x="1577879" y="1024726"/>
                      <a:pt x="1583053" y="1036665"/>
                    </a:cubicBezTo>
                    <a:cubicBezTo>
                      <a:pt x="1596185" y="1031093"/>
                      <a:pt x="1608124" y="1025920"/>
                      <a:pt x="1621256" y="1019951"/>
                    </a:cubicBezTo>
                    <a:cubicBezTo>
                      <a:pt x="1616481" y="1008410"/>
                      <a:pt x="1612103" y="998462"/>
                      <a:pt x="1606134" y="984931"/>
                    </a:cubicBezTo>
                    <a:close/>
                    <a:moveTo>
                      <a:pt x="3416815" y="976972"/>
                    </a:moveTo>
                    <a:cubicBezTo>
                      <a:pt x="3406867" y="990900"/>
                      <a:pt x="3397714" y="1003635"/>
                      <a:pt x="3388561" y="1016767"/>
                    </a:cubicBezTo>
                    <a:cubicBezTo>
                      <a:pt x="3402489" y="1027114"/>
                      <a:pt x="3414826" y="1036665"/>
                      <a:pt x="3428754" y="1047012"/>
                    </a:cubicBezTo>
                    <a:cubicBezTo>
                      <a:pt x="3438703" y="1034277"/>
                      <a:pt x="3447856" y="1022339"/>
                      <a:pt x="3458600" y="1008410"/>
                    </a:cubicBezTo>
                    <a:cubicBezTo>
                      <a:pt x="3443876" y="997268"/>
                      <a:pt x="3430744" y="987717"/>
                      <a:pt x="3416815" y="976972"/>
                    </a:cubicBezTo>
                    <a:close/>
                    <a:moveTo>
                      <a:pt x="1810681" y="971799"/>
                    </a:moveTo>
                    <a:cubicBezTo>
                      <a:pt x="1796753" y="976176"/>
                      <a:pt x="1784417" y="980156"/>
                      <a:pt x="1771682" y="984135"/>
                    </a:cubicBezTo>
                    <a:cubicBezTo>
                      <a:pt x="1775662" y="996472"/>
                      <a:pt x="1778845" y="1006818"/>
                      <a:pt x="1782825" y="1018757"/>
                    </a:cubicBezTo>
                    <a:cubicBezTo>
                      <a:pt x="1795957" y="1014777"/>
                      <a:pt x="1807498" y="1011594"/>
                      <a:pt x="1821426" y="1007216"/>
                    </a:cubicBezTo>
                    <a:cubicBezTo>
                      <a:pt x="1817446" y="994084"/>
                      <a:pt x="1814263" y="983737"/>
                      <a:pt x="1810681" y="971799"/>
                    </a:cubicBezTo>
                    <a:close/>
                    <a:moveTo>
                      <a:pt x="3520681" y="967023"/>
                    </a:moveTo>
                    <a:cubicBezTo>
                      <a:pt x="3509936" y="980554"/>
                      <a:pt x="3500385" y="992492"/>
                      <a:pt x="3490437" y="1005227"/>
                    </a:cubicBezTo>
                    <a:cubicBezTo>
                      <a:pt x="3504763" y="1016767"/>
                      <a:pt x="3516701" y="1026716"/>
                      <a:pt x="3531426" y="1038655"/>
                    </a:cubicBezTo>
                    <a:cubicBezTo>
                      <a:pt x="3542170" y="1025522"/>
                      <a:pt x="3551721" y="1013584"/>
                      <a:pt x="3562466" y="1000849"/>
                    </a:cubicBezTo>
                    <a:cubicBezTo>
                      <a:pt x="3547741" y="988911"/>
                      <a:pt x="3534609" y="978564"/>
                      <a:pt x="3520681" y="967023"/>
                    </a:cubicBezTo>
                    <a:close/>
                    <a:moveTo>
                      <a:pt x="1652296" y="965034"/>
                    </a:moveTo>
                    <a:cubicBezTo>
                      <a:pt x="1637970" y="971401"/>
                      <a:pt x="1625634" y="976574"/>
                      <a:pt x="1612899" y="982145"/>
                    </a:cubicBezTo>
                    <a:cubicBezTo>
                      <a:pt x="1618470" y="994880"/>
                      <a:pt x="1623246" y="1005625"/>
                      <a:pt x="1628419" y="1017165"/>
                    </a:cubicBezTo>
                    <a:cubicBezTo>
                      <a:pt x="1642348" y="1011196"/>
                      <a:pt x="1654286" y="1006023"/>
                      <a:pt x="1666623" y="1000849"/>
                    </a:cubicBezTo>
                    <a:cubicBezTo>
                      <a:pt x="1661449" y="988115"/>
                      <a:pt x="1657470" y="977768"/>
                      <a:pt x="1652296" y="965034"/>
                    </a:cubicBezTo>
                    <a:close/>
                    <a:moveTo>
                      <a:pt x="1699255" y="947922"/>
                    </a:moveTo>
                    <a:cubicBezTo>
                      <a:pt x="1685326" y="953095"/>
                      <a:pt x="1672990" y="957870"/>
                      <a:pt x="1659460" y="963044"/>
                    </a:cubicBezTo>
                    <a:cubicBezTo>
                      <a:pt x="1664235" y="975380"/>
                      <a:pt x="1668214" y="985727"/>
                      <a:pt x="1673388" y="998859"/>
                    </a:cubicBezTo>
                    <a:cubicBezTo>
                      <a:pt x="1687316" y="993686"/>
                      <a:pt x="1699255" y="989309"/>
                      <a:pt x="1712387" y="984135"/>
                    </a:cubicBezTo>
                    <a:cubicBezTo>
                      <a:pt x="1708010" y="971799"/>
                      <a:pt x="1704030" y="960656"/>
                      <a:pt x="1699255" y="947922"/>
                    </a:cubicBezTo>
                    <a:close/>
                    <a:moveTo>
                      <a:pt x="1006818" y="947126"/>
                    </a:moveTo>
                    <a:cubicBezTo>
                      <a:pt x="992890" y="958666"/>
                      <a:pt x="980554" y="969013"/>
                      <a:pt x="967421" y="979758"/>
                    </a:cubicBezTo>
                    <a:cubicBezTo>
                      <a:pt x="975380" y="989707"/>
                      <a:pt x="982543" y="998064"/>
                      <a:pt x="991298" y="1008410"/>
                    </a:cubicBezTo>
                    <a:cubicBezTo>
                      <a:pt x="1005227" y="996870"/>
                      <a:pt x="1017165" y="986921"/>
                      <a:pt x="1030298" y="976176"/>
                    </a:cubicBezTo>
                    <a:cubicBezTo>
                      <a:pt x="1021941" y="966227"/>
                      <a:pt x="1014777" y="957074"/>
                      <a:pt x="1006818" y="947126"/>
                    </a:cubicBezTo>
                    <a:close/>
                    <a:moveTo>
                      <a:pt x="2055422" y="944738"/>
                    </a:moveTo>
                    <a:cubicBezTo>
                      <a:pt x="2041891" y="947126"/>
                      <a:pt x="2030749" y="948718"/>
                      <a:pt x="2018810" y="951105"/>
                    </a:cubicBezTo>
                    <a:cubicBezTo>
                      <a:pt x="2021198" y="965034"/>
                      <a:pt x="2022790" y="977370"/>
                      <a:pt x="2025177" y="991298"/>
                    </a:cubicBezTo>
                    <a:cubicBezTo>
                      <a:pt x="2037116" y="989707"/>
                      <a:pt x="2047861" y="988115"/>
                      <a:pt x="2060595" y="986523"/>
                    </a:cubicBezTo>
                    <a:cubicBezTo>
                      <a:pt x="2059003" y="972197"/>
                      <a:pt x="2057411" y="959860"/>
                      <a:pt x="2055422" y="944738"/>
                    </a:cubicBezTo>
                    <a:close/>
                    <a:moveTo>
                      <a:pt x="2935294" y="942350"/>
                    </a:moveTo>
                    <a:cubicBezTo>
                      <a:pt x="2928926" y="957472"/>
                      <a:pt x="2923355" y="970605"/>
                      <a:pt x="2917784" y="984135"/>
                    </a:cubicBezTo>
                    <a:cubicBezTo>
                      <a:pt x="2942855" y="995278"/>
                      <a:pt x="2965538" y="1004829"/>
                      <a:pt x="2989017" y="1015175"/>
                    </a:cubicBezTo>
                    <a:cubicBezTo>
                      <a:pt x="2995384" y="1001247"/>
                      <a:pt x="3001354" y="989707"/>
                      <a:pt x="3008119" y="974982"/>
                    </a:cubicBezTo>
                    <a:cubicBezTo>
                      <a:pt x="2983048" y="963442"/>
                      <a:pt x="2959967" y="953095"/>
                      <a:pt x="2935294" y="942350"/>
                    </a:cubicBezTo>
                    <a:close/>
                    <a:moveTo>
                      <a:pt x="2700502" y="931606"/>
                    </a:moveTo>
                    <a:cubicBezTo>
                      <a:pt x="2696522" y="947126"/>
                      <a:pt x="2692941" y="960258"/>
                      <a:pt x="2688961" y="975380"/>
                    </a:cubicBezTo>
                    <a:cubicBezTo>
                      <a:pt x="2714430" y="982543"/>
                      <a:pt x="2736715" y="988911"/>
                      <a:pt x="2760593" y="995676"/>
                    </a:cubicBezTo>
                    <a:cubicBezTo>
                      <a:pt x="2764970" y="980952"/>
                      <a:pt x="2768950" y="967819"/>
                      <a:pt x="2773327" y="953095"/>
                    </a:cubicBezTo>
                    <a:cubicBezTo>
                      <a:pt x="2748256" y="945932"/>
                      <a:pt x="2725175" y="939167"/>
                      <a:pt x="2700502" y="931606"/>
                    </a:cubicBezTo>
                    <a:close/>
                    <a:moveTo>
                      <a:pt x="1747009" y="931606"/>
                    </a:moveTo>
                    <a:cubicBezTo>
                      <a:pt x="1732683" y="936381"/>
                      <a:pt x="1720346" y="940758"/>
                      <a:pt x="1706418" y="945534"/>
                    </a:cubicBezTo>
                    <a:cubicBezTo>
                      <a:pt x="1711193" y="958666"/>
                      <a:pt x="1715173" y="969809"/>
                      <a:pt x="1719550" y="981747"/>
                    </a:cubicBezTo>
                    <a:cubicBezTo>
                      <a:pt x="1733479" y="976972"/>
                      <a:pt x="1745019" y="972993"/>
                      <a:pt x="1758948" y="968217"/>
                    </a:cubicBezTo>
                    <a:cubicBezTo>
                      <a:pt x="1754570" y="954687"/>
                      <a:pt x="1750989" y="943942"/>
                      <a:pt x="1747009" y="931606"/>
                    </a:cubicBezTo>
                    <a:close/>
                    <a:moveTo>
                      <a:pt x="2309713" y="924442"/>
                    </a:moveTo>
                    <a:cubicBezTo>
                      <a:pt x="2309713" y="943942"/>
                      <a:pt x="2309713" y="963442"/>
                      <a:pt x="2309713" y="985329"/>
                    </a:cubicBezTo>
                    <a:cubicBezTo>
                      <a:pt x="2326427" y="986125"/>
                      <a:pt x="2343539" y="986921"/>
                      <a:pt x="2362243" y="987717"/>
                    </a:cubicBezTo>
                    <a:cubicBezTo>
                      <a:pt x="2363437" y="965829"/>
                      <a:pt x="2364630" y="946330"/>
                      <a:pt x="2365824" y="924442"/>
                    </a:cubicBezTo>
                    <a:cubicBezTo>
                      <a:pt x="2346325" y="924442"/>
                      <a:pt x="2328815" y="924442"/>
                      <a:pt x="2309713" y="924442"/>
                    </a:cubicBezTo>
                    <a:close/>
                    <a:moveTo>
                      <a:pt x="2228531" y="923647"/>
                    </a:moveTo>
                    <a:cubicBezTo>
                      <a:pt x="2228531" y="944738"/>
                      <a:pt x="2228531" y="964238"/>
                      <a:pt x="2228531" y="984533"/>
                    </a:cubicBezTo>
                    <a:cubicBezTo>
                      <a:pt x="2248428" y="984533"/>
                      <a:pt x="2265142" y="984533"/>
                      <a:pt x="2282254" y="984533"/>
                    </a:cubicBezTo>
                    <a:cubicBezTo>
                      <a:pt x="2282254" y="963044"/>
                      <a:pt x="2282254" y="943146"/>
                      <a:pt x="2282254" y="923647"/>
                    </a:cubicBezTo>
                    <a:cubicBezTo>
                      <a:pt x="2263153" y="923647"/>
                      <a:pt x="2245643" y="923647"/>
                      <a:pt x="2228531" y="923647"/>
                    </a:cubicBezTo>
                    <a:close/>
                    <a:moveTo>
                      <a:pt x="2201470" y="923249"/>
                    </a:moveTo>
                    <a:cubicBezTo>
                      <a:pt x="2182766" y="924442"/>
                      <a:pt x="2166053" y="925636"/>
                      <a:pt x="2145359" y="926830"/>
                    </a:cubicBezTo>
                    <a:cubicBezTo>
                      <a:pt x="2146951" y="949115"/>
                      <a:pt x="2148543" y="969013"/>
                      <a:pt x="2150532" y="990502"/>
                    </a:cubicBezTo>
                    <a:cubicBezTo>
                      <a:pt x="2170032" y="988911"/>
                      <a:pt x="2186746" y="987717"/>
                      <a:pt x="2204256" y="986523"/>
                    </a:cubicBezTo>
                    <a:cubicBezTo>
                      <a:pt x="2203460" y="964238"/>
                      <a:pt x="2202266" y="944340"/>
                      <a:pt x="2201470" y="923249"/>
                    </a:cubicBezTo>
                    <a:close/>
                    <a:moveTo>
                      <a:pt x="3458998" y="919667"/>
                    </a:moveTo>
                    <a:cubicBezTo>
                      <a:pt x="3448652" y="933993"/>
                      <a:pt x="3439499" y="946330"/>
                      <a:pt x="3430346" y="959462"/>
                    </a:cubicBezTo>
                    <a:cubicBezTo>
                      <a:pt x="3445070" y="970605"/>
                      <a:pt x="3457804" y="980156"/>
                      <a:pt x="3472131" y="990900"/>
                    </a:cubicBezTo>
                    <a:cubicBezTo>
                      <a:pt x="3482477" y="977370"/>
                      <a:pt x="3491630" y="965034"/>
                      <a:pt x="3501977" y="951901"/>
                    </a:cubicBezTo>
                    <a:cubicBezTo>
                      <a:pt x="3487253" y="941156"/>
                      <a:pt x="3474518" y="931208"/>
                      <a:pt x="3458998" y="919667"/>
                    </a:cubicBezTo>
                    <a:close/>
                    <a:moveTo>
                      <a:pt x="1794365" y="917279"/>
                    </a:moveTo>
                    <a:cubicBezTo>
                      <a:pt x="1780039" y="921259"/>
                      <a:pt x="1767702" y="925238"/>
                      <a:pt x="1753774" y="929218"/>
                    </a:cubicBezTo>
                    <a:cubicBezTo>
                      <a:pt x="1757754" y="941952"/>
                      <a:pt x="1761335" y="953095"/>
                      <a:pt x="1765315" y="966625"/>
                    </a:cubicBezTo>
                    <a:cubicBezTo>
                      <a:pt x="1780039" y="961850"/>
                      <a:pt x="1792376" y="957870"/>
                      <a:pt x="1805508" y="953493"/>
                    </a:cubicBezTo>
                    <a:cubicBezTo>
                      <a:pt x="1801528" y="940360"/>
                      <a:pt x="1798345" y="929218"/>
                      <a:pt x="1794365" y="917279"/>
                    </a:cubicBezTo>
                    <a:close/>
                    <a:moveTo>
                      <a:pt x="2592657" y="906933"/>
                    </a:moveTo>
                    <a:cubicBezTo>
                      <a:pt x="2589473" y="922453"/>
                      <a:pt x="2586688" y="935585"/>
                      <a:pt x="2583902" y="950707"/>
                    </a:cubicBezTo>
                    <a:cubicBezTo>
                      <a:pt x="2608575" y="956279"/>
                      <a:pt x="2632054" y="961452"/>
                      <a:pt x="2656727" y="967023"/>
                    </a:cubicBezTo>
                    <a:cubicBezTo>
                      <a:pt x="2660309" y="952299"/>
                      <a:pt x="2663890" y="939167"/>
                      <a:pt x="2667472" y="923647"/>
                    </a:cubicBezTo>
                    <a:cubicBezTo>
                      <a:pt x="2642003" y="918075"/>
                      <a:pt x="2618126" y="912504"/>
                      <a:pt x="2592657" y="906933"/>
                    </a:cubicBezTo>
                    <a:close/>
                    <a:moveTo>
                      <a:pt x="2827847" y="901361"/>
                    </a:moveTo>
                    <a:cubicBezTo>
                      <a:pt x="2822673" y="916085"/>
                      <a:pt x="2818296" y="929218"/>
                      <a:pt x="2813122" y="944340"/>
                    </a:cubicBezTo>
                    <a:cubicBezTo>
                      <a:pt x="2838989" y="953891"/>
                      <a:pt x="2862070" y="962248"/>
                      <a:pt x="2886346" y="971003"/>
                    </a:cubicBezTo>
                    <a:cubicBezTo>
                      <a:pt x="2891917" y="956279"/>
                      <a:pt x="2896692" y="943942"/>
                      <a:pt x="2902264" y="929218"/>
                    </a:cubicBezTo>
                    <a:cubicBezTo>
                      <a:pt x="2876795" y="920065"/>
                      <a:pt x="2852917" y="911310"/>
                      <a:pt x="2827847" y="901361"/>
                    </a:cubicBezTo>
                    <a:close/>
                    <a:moveTo>
                      <a:pt x="1969066" y="898178"/>
                    </a:moveTo>
                    <a:cubicBezTo>
                      <a:pt x="1955536" y="900963"/>
                      <a:pt x="1943995" y="903351"/>
                      <a:pt x="1931261" y="906137"/>
                    </a:cubicBezTo>
                    <a:cubicBezTo>
                      <a:pt x="1934444" y="920463"/>
                      <a:pt x="1937230" y="932799"/>
                      <a:pt x="1940016" y="946728"/>
                    </a:cubicBezTo>
                    <a:cubicBezTo>
                      <a:pt x="1953148" y="943942"/>
                      <a:pt x="1964291" y="941554"/>
                      <a:pt x="1976627" y="939167"/>
                    </a:cubicBezTo>
                    <a:cubicBezTo>
                      <a:pt x="1973842" y="924442"/>
                      <a:pt x="1971454" y="911708"/>
                      <a:pt x="1969066" y="898178"/>
                    </a:cubicBezTo>
                    <a:close/>
                    <a:moveTo>
                      <a:pt x="1565941" y="890617"/>
                    </a:moveTo>
                    <a:cubicBezTo>
                      <a:pt x="1551217" y="896984"/>
                      <a:pt x="1538482" y="902555"/>
                      <a:pt x="1524156" y="908922"/>
                    </a:cubicBezTo>
                    <a:cubicBezTo>
                      <a:pt x="1537686" y="938371"/>
                      <a:pt x="1550421" y="965829"/>
                      <a:pt x="1563553" y="994880"/>
                    </a:cubicBezTo>
                    <a:cubicBezTo>
                      <a:pt x="1576686" y="988911"/>
                      <a:pt x="1588624" y="983737"/>
                      <a:pt x="1602950" y="977370"/>
                    </a:cubicBezTo>
                    <a:cubicBezTo>
                      <a:pt x="1590216" y="947524"/>
                      <a:pt x="1578277" y="919667"/>
                      <a:pt x="1565941" y="890617"/>
                    </a:cubicBezTo>
                    <a:close/>
                    <a:moveTo>
                      <a:pt x="2960762" y="882259"/>
                    </a:moveTo>
                    <a:cubicBezTo>
                      <a:pt x="2954395" y="896586"/>
                      <a:pt x="2949222" y="909718"/>
                      <a:pt x="2943253" y="923647"/>
                    </a:cubicBezTo>
                    <a:cubicBezTo>
                      <a:pt x="2968324" y="934789"/>
                      <a:pt x="2991803" y="945136"/>
                      <a:pt x="3016874" y="956279"/>
                    </a:cubicBezTo>
                    <a:cubicBezTo>
                      <a:pt x="3023241" y="942350"/>
                      <a:pt x="3029210" y="929616"/>
                      <a:pt x="3036373" y="915687"/>
                    </a:cubicBezTo>
                    <a:cubicBezTo>
                      <a:pt x="3010108" y="904147"/>
                      <a:pt x="2986231" y="893402"/>
                      <a:pt x="2960762" y="882259"/>
                    </a:cubicBezTo>
                    <a:close/>
                    <a:moveTo>
                      <a:pt x="2491975" y="875096"/>
                    </a:moveTo>
                    <a:cubicBezTo>
                      <a:pt x="2488394" y="904147"/>
                      <a:pt x="2484812" y="930412"/>
                      <a:pt x="2480832" y="958666"/>
                    </a:cubicBezTo>
                    <a:cubicBezTo>
                      <a:pt x="2502322" y="961850"/>
                      <a:pt x="2522220" y="964636"/>
                      <a:pt x="2542913" y="967819"/>
                    </a:cubicBezTo>
                    <a:cubicBezTo>
                      <a:pt x="2547688" y="939167"/>
                      <a:pt x="2552066" y="913698"/>
                      <a:pt x="2557239" y="884647"/>
                    </a:cubicBezTo>
                    <a:cubicBezTo>
                      <a:pt x="2534158" y="881066"/>
                      <a:pt x="2513862" y="878280"/>
                      <a:pt x="2491975" y="875096"/>
                    </a:cubicBezTo>
                    <a:close/>
                    <a:moveTo>
                      <a:pt x="1614889" y="870321"/>
                    </a:moveTo>
                    <a:cubicBezTo>
                      <a:pt x="1600165" y="876290"/>
                      <a:pt x="1587430" y="881862"/>
                      <a:pt x="1573104" y="887831"/>
                    </a:cubicBezTo>
                    <a:cubicBezTo>
                      <a:pt x="1585441" y="917279"/>
                      <a:pt x="1597379" y="945534"/>
                      <a:pt x="1609716" y="974584"/>
                    </a:cubicBezTo>
                    <a:cubicBezTo>
                      <a:pt x="1624042" y="968615"/>
                      <a:pt x="1635980" y="963442"/>
                      <a:pt x="1649511" y="957870"/>
                    </a:cubicBezTo>
                    <a:cubicBezTo>
                      <a:pt x="1637572" y="928024"/>
                      <a:pt x="1626430" y="899769"/>
                      <a:pt x="1614889" y="870321"/>
                    </a:cubicBezTo>
                    <a:close/>
                    <a:moveTo>
                      <a:pt x="1879527" y="858382"/>
                    </a:moveTo>
                    <a:cubicBezTo>
                      <a:pt x="1866395" y="861566"/>
                      <a:pt x="1855650" y="864352"/>
                      <a:pt x="1841722" y="867933"/>
                    </a:cubicBezTo>
                    <a:cubicBezTo>
                      <a:pt x="1845701" y="882657"/>
                      <a:pt x="1849283" y="894994"/>
                      <a:pt x="1852864" y="908524"/>
                    </a:cubicBezTo>
                    <a:cubicBezTo>
                      <a:pt x="1866395" y="904545"/>
                      <a:pt x="1877537" y="901759"/>
                      <a:pt x="1889874" y="898178"/>
                    </a:cubicBezTo>
                    <a:cubicBezTo>
                      <a:pt x="1885894" y="883453"/>
                      <a:pt x="1882711" y="871117"/>
                      <a:pt x="1879527" y="858382"/>
                    </a:cubicBezTo>
                    <a:close/>
                    <a:moveTo>
                      <a:pt x="2848938" y="840077"/>
                    </a:moveTo>
                    <a:cubicBezTo>
                      <a:pt x="2843765" y="854801"/>
                      <a:pt x="2838989" y="867535"/>
                      <a:pt x="2833816" y="882657"/>
                    </a:cubicBezTo>
                    <a:cubicBezTo>
                      <a:pt x="2860081" y="892606"/>
                      <a:pt x="2884356" y="901361"/>
                      <a:pt x="2909825" y="910514"/>
                    </a:cubicBezTo>
                    <a:cubicBezTo>
                      <a:pt x="2915396" y="896188"/>
                      <a:pt x="2920569" y="883055"/>
                      <a:pt x="2926141" y="868331"/>
                    </a:cubicBezTo>
                    <a:cubicBezTo>
                      <a:pt x="2899080" y="858382"/>
                      <a:pt x="2874805" y="849627"/>
                      <a:pt x="2848938" y="840077"/>
                    </a:cubicBezTo>
                    <a:close/>
                    <a:moveTo>
                      <a:pt x="1715173" y="834505"/>
                    </a:moveTo>
                    <a:cubicBezTo>
                      <a:pt x="1699653" y="839679"/>
                      <a:pt x="1686520" y="844056"/>
                      <a:pt x="1672194" y="849230"/>
                    </a:cubicBezTo>
                    <a:cubicBezTo>
                      <a:pt x="1682939" y="879872"/>
                      <a:pt x="1693286" y="908524"/>
                      <a:pt x="1703632" y="937973"/>
                    </a:cubicBezTo>
                    <a:cubicBezTo>
                      <a:pt x="1718754" y="932799"/>
                      <a:pt x="1731091" y="928422"/>
                      <a:pt x="1744621" y="924044"/>
                    </a:cubicBezTo>
                    <a:cubicBezTo>
                      <a:pt x="1734673" y="893402"/>
                      <a:pt x="1725122" y="864352"/>
                      <a:pt x="1715173" y="834505"/>
                    </a:cubicBezTo>
                    <a:close/>
                    <a:moveTo>
                      <a:pt x="2398058" y="834107"/>
                    </a:moveTo>
                    <a:cubicBezTo>
                      <a:pt x="2396467" y="856393"/>
                      <a:pt x="2394875" y="876290"/>
                      <a:pt x="2393283" y="897382"/>
                    </a:cubicBezTo>
                    <a:cubicBezTo>
                      <a:pt x="2413181" y="899371"/>
                      <a:pt x="2430691" y="900963"/>
                      <a:pt x="2450588" y="902953"/>
                    </a:cubicBezTo>
                    <a:cubicBezTo>
                      <a:pt x="2452976" y="880668"/>
                      <a:pt x="2454966" y="861168"/>
                      <a:pt x="2457353" y="839679"/>
                    </a:cubicBezTo>
                    <a:cubicBezTo>
                      <a:pt x="2437058" y="837689"/>
                      <a:pt x="2418354" y="836097"/>
                      <a:pt x="2398058" y="834107"/>
                    </a:cubicBezTo>
                    <a:close/>
                    <a:moveTo>
                      <a:pt x="2311305" y="832515"/>
                    </a:moveTo>
                    <a:cubicBezTo>
                      <a:pt x="2311305" y="852413"/>
                      <a:pt x="2311305" y="871913"/>
                      <a:pt x="2311305" y="893402"/>
                    </a:cubicBezTo>
                    <a:cubicBezTo>
                      <a:pt x="2329611" y="893402"/>
                      <a:pt x="2347916" y="893402"/>
                      <a:pt x="2367814" y="893402"/>
                    </a:cubicBezTo>
                    <a:cubicBezTo>
                      <a:pt x="2368610" y="873505"/>
                      <a:pt x="2369406" y="854005"/>
                      <a:pt x="2370600" y="832515"/>
                    </a:cubicBezTo>
                    <a:cubicBezTo>
                      <a:pt x="2350702" y="832515"/>
                      <a:pt x="2332396" y="832515"/>
                      <a:pt x="2311305" y="832515"/>
                    </a:cubicBezTo>
                    <a:close/>
                    <a:moveTo>
                      <a:pt x="2197889" y="830526"/>
                    </a:moveTo>
                    <a:cubicBezTo>
                      <a:pt x="2177593" y="831322"/>
                      <a:pt x="2159287" y="832515"/>
                      <a:pt x="2137798" y="833709"/>
                    </a:cubicBezTo>
                    <a:cubicBezTo>
                      <a:pt x="2139788" y="856393"/>
                      <a:pt x="2141379" y="876290"/>
                      <a:pt x="2143369" y="897780"/>
                    </a:cubicBezTo>
                    <a:cubicBezTo>
                      <a:pt x="2163267" y="896586"/>
                      <a:pt x="2181175" y="894994"/>
                      <a:pt x="2197889" y="893800"/>
                    </a:cubicBezTo>
                    <a:cubicBezTo>
                      <a:pt x="2197889" y="872311"/>
                      <a:pt x="2197889" y="852811"/>
                      <a:pt x="2197889" y="830526"/>
                    </a:cubicBezTo>
                    <a:close/>
                    <a:moveTo>
                      <a:pt x="1766111" y="819383"/>
                    </a:moveTo>
                    <a:cubicBezTo>
                      <a:pt x="1751784" y="823761"/>
                      <a:pt x="1738652" y="827740"/>
                      <a:pt x="1722734" y="832515"/>
                    </a:cubicBezTo>
                    <a:cubicBezTo>
                      <a:pt x="1732683" y="863556"/>
                      <a:pt x="1741836" y="892208"/>
                      <a:pt x="1751387" y="922055"/>
                    </a:cubicBezTo>
                    <a:cubicBezTo>
                      <a:pt x="1766111" y="917279"/>
                      <a:pt x="1778845" y="913300"/>
                      <a:pt x="1792774" y="908922"/>
                    </a:cubicBezTo>
                    <a:cubicBezTo>
                      <a:pt x="1783621" y="878280"/>
                      <a:pt x="1775264" y="849230"/>
                      <a:pt x="1766111" y="819383"/>
                    </a:cubicBezTo>
                    <a:close/>
                    <a:moveTo>
                      <a:pt x="2733930" y="805853"/>
                    </a:moveTo>
                    <a:cubicBezTo>
                      <a:pt x="2729950" y="820975"/>
                      <a:pt x="2726369" y="834107"/>
                      <a:pt x="2722389" y="849230"/>
                    </a:cubicBezTo>
                    <a:cubicBezTo>
                      <a:pt x="2749450" y="857189"/>
                      <a:pt x="2774123" y="863954"/>
                      <a:pt x="2799990" y="871515"/>
                    </a:cubicBezTo>
                    <a:cubicBezTo>
                      <a:pt x="2804367" y="856791"/>
                      <a:pt x="2808745" y="843260"/>
                      <a:pt x="2813122" y="828536"/>
                    </a:cubicBezTo>
                    <a:cubicBezTo>
                      <a:pt x="2785266" y="820577"/>
                      <a:pt x="2760195" y="813414"/>
                      <a:pt x="2733930" y="805853"/>
                    </a:cubicBezTo>
                    <a:close/>
                    <a:moveTo>
                      <a:pt x="2617330" y="778792"/>
                    </a:moveTo>
                    <a:cubicBezTo>
                      <a:pt x="2614544" y="794312"/>
                      <a:pt x="2611759" y="808240"/>
                      <a:pt x="2608575" y="822965"/>
                    </a:cubicBezTo>
                    <a:cubicBezTo>
                      <a:pt x="2635636" y="828934"/>
                      <a:pt x="2660707" y="834107"/>
                      <a:pt x="2687370" y="840077"/>
                    </a:cubicBezTo>
                    <a:cubicBezTo>
                      <a:pt x="2690951" y="824954"/>
                      <a:pt x="2694135" y="811424"/>
                      <a:pt x="2697716" y="796302"/>
                    </a:cubicBezTo>
                    <a:cubicBezTo>
                      <a:pt x="2669860" y="790333"/>
                      <a:pt x="2644391" y="784761"/>
                      <a:pt x="2617330" y="778792"/>
                    </a:cubicBezTo>
                    <a:close/>
                    <a:moveTo>
                      <a:pt x="2869233" y="777996"/>
                    </a:moveTo>
                    <a:cubicBezTo>
                      <a:pt x="2864060" y="793516"/>
                      <a:pt x="2859683" y="806649"/>
                      <a:pt x="2854907" y="820577"/>
                    </a:cubicBezTo>
                    <a:cubicBezTo>
                      <a:pt x="2881570" y="830526"/>
                      <a:pt x="2906641" y="839679"/>
                      <a:pt x="2933304" y="848832"/>
                    </a:cubicBezTo>
                    <a:cubicBezTo>
                      <a:pt x="2938875" y="834903"/>
                      <a:pt x="2944049" y="822169"/>
                      <a:pt x="2950018" y="807047"/>
                    </a:cubicBezTo>
                    <a:cubicBezTo>
                      <a:pt x="2921763" y="797098"/>
                      <a:pt x="2895896" y="787547"/>
                      <a:pt x="2869233" y="777996"/>
                    </a:cubicBezTo>
                    <a:close/>
                    <a:moveTo>
                      <a:pt x="1577879" y="775210"/>
                    </a:moveTo>
                    <a:cubicBezTo>
                      <a:pt x="1562359" y="781578"/>
                      <a:pt x="1548431" y="787149"/>
                      <a:pt x="1533309" y="793516"/>
                    </a:cubicBezTo>
                    <a:cubicBezTo>
                      <a:pt x="1545645" y="822965"/>
                      <a:pt x="1557584" y="851219"/>
                      <a:pt x="1569920" y="880668"/>
                    </a:cubicBezTo>
                    <a:cubicBezTo>
                      <a:pt x="1585043" y="873903"/>
                      <a:pt x="1598175" y="868331"/>
                      <a:pt x="1612103" y="862362"/>
                    </a:cubicBezTo>
                    <a:cubicBezTo>
                      <a:pt x="1600563" y="832515"/>
                      <a:pt x="1589420" y="804261"/>
                      <a:pt x="1577879" y="775210"/>
                    </a:cubicBezTo>
                    <a:close/>
                    <a:moveTo>
                      <a:pt x="3010506" y="761282"/>
                    </a:moveTo>
                    <a:cubicBezTo>
                      <a:pt x="3004139" y="776404"/>
                      <a:pt x="2998568" y="789537"/>
                      <a:pt x="2992997" y="803067"/>
                    </a:cubicBezTo>
                    <a:cubicBezTo>
                      <a:pt x="3020455" y="815404"/>
                      <a:pt x="3045526" y="826546"/>
                      <a:pt x="3072189" y="838087"/>
                    </a:cubicBezTo>
                    <a:cubicBezTo>
                      <a:pt x="3078954" y="824159"/>
                      <a:pt x="3084923" y="811424"/>
                      <a:pt x="3091689" y="797496"/>
                    </a:cubicBezTo>
                    <a:cubicBezTo>
                      <a:pt x="3063832" y="785159"/>
                      <a:pt x="3038761" y="773619"/>
                      <a:pt x="3010506" y="761282"/>
                    </a:cubicBezTo>
                    <a:close/>
                    <a:moveTo>
                      <a:pt x="1630807" y="755313"/>
                    </a:moveTo>
                    <a:cubicBezTo>
                      <a:pt x="1614093" y="761282"/>
                      <a:pt x="1600165" y="766853"/>
                      <a:pt x="1585441" y="772823"/>
                    </a:cubicBezTo>
                    <a:cubicBezTo>
                      <a:pt x="1597379" y="802669"/>
                      <a:pt x="1608124" y="830924"/>
                      <a:pt x="1619664" y="860372"/>
                    </a:cubicBezTo>
                    <a:cubicBezTo>
                      <a:pt x="1634389" y="854801"/>
                      <a:pt x="1647919" y="849627"/>
                      <a:pt x="1662643" y="844056"/>
                    </a:cubicBezTo>
                    <a:cubicBezTo>
                      <a:pt x="1651899" y="813812"/>
                      <a:pt x="1641552" y="785159"/>
                      <a:pt x="1630807" y="755313"/>
                    </a:cubicBezTo>
                    <a:close/>
                    <a:moveTo>
                      <a:pt x="2750644" y="742578"/>
                    </a:moveTo>
                    <a:cubicBezTo>
                      <a:pt x="2746266" y="758496"/>
                      <a:pt x="2743083" y="771231"/>
                      <a:pt x="2739103" y="785955"/>
                    </a:cubicBezTo>
                    <a:cubicBezTo>
                      <a:pt x="2766164" y="793516"/>
                      <a:pt x="2791633" y="801077"/>
                      <a:pt x="2819489" y="809036"/>
                    </a:cubicBezTo>
                    <a:cubicBezTo>
                      <a:pt x="2824265" y="793914"/>
                      <a:pt x="2828244" y="780782"/>
                      <a:pt x="2832622" y="766058"/>
                    </a:cubicBezTo>
                    <a:cubicBezTo>
                      <a:pt x="2803969" y="757701"/>
                      <a:pt x="2777704" y="750139"/>
                      <a:pt x="2750644" y="742578"/>
                    </a:cubicBezTo>
                    <a:close/>
                    <a:moveTo>
                      <a:pt x="2404824" y="742180"/>
                    </a:moveTo>
                    <a:cubicBezTo>
                      <a:pt x="2403232" y="764864"/>
                      <a:pt x="2401640" y="784761"/>
                      <a:pt x="2400844" y="805455"/>
                    </a:cubicBezTo>
                    <a:cubicBezTo>
                      <a:pt x="2422333" y="807445"/>
                      <a:pt x="2441037" y="809036"/>
                      <a:pt x="2460935" y="810628"/>
                    </a:cubicBezTo>
                    <a:cubicBezTo>
                      <a:pt x="2463322" y="788741"/>
                      <a:pt x="2465312" y="769241"/>
                      <a:pt x="2467700" y="747354"/>
                    </a:cubicBezTo>
                    <a:cubicBezTo>
                      <a:pt x="2445415" y="745762"/>
                      <a:pt x="2425915" y="744170"/>
                      <a:pt x="2404824" y="742180"/>
                    </a:cubicBezTo>
                    <a:close/>
                    <a:moveTo>
                      <a:pt x="2313693" y="739793"/>
                    </a:moveTo>
                    <a:cubicBezTo>
                      <a:pt x="2313693" y="760486"/>
                      <a:pt x="2313693" y="779986"/>
                      <a:pt x="2313693" y="801077"/>
                    </a:cubicBezTo>
                    <a:cubicBezTo>
                      <a:pt x="2333988" y="801077"/>
                      <a:pt x="2353090" y="801077"/>
                      <a:pt x="2372988" y="801077"/>
                    </a:cubicBezTo>
                    <a:cubicBezTo>
                      <a:pt x="2374181" y="780782"/>
                      <a:pt x="2375375" y="761282"/>
                      <a:pt x="2376569" y="739793"/>
                    </a:cubicBezTo>
                    <a:cubicBezTo>
                      <a:pt x="2355080" y="739793"/>
                      <a:pt x="2335580" y="739793"/>
                      <a:pt x="2313693" y="739793"/>
                    </a:cubicBezTo>
                    <a:close/>
                    <a:moveTo>
                      <a:pt x="2224153" y="738997"/>
                    </a:moveTo>
                    <a:cubicBezTo>
                      <a:pt x="2224153" y="760486"/>
                      <a:pt x="2224153" y="779986"/>
                      <a:pt x="2224153" y="799486"/>
                    </a:cubicBezTo>
                    <a:cubicBezTo>
                      <a:pt x="2245245" y="799486"/>
                      <a:pt x="2264346" y="799486"/>
                      <a:pt x="2284642" y="799486"/>
                    </a:cubicBezTo>
                    <a:cubicBezTo>
                      <a:pt x="2284642" y="778394"/>
                      <a:pt x="2284642" y="759292"/>
                      <a:pt x="2284642" y="738997"/>
                    </a:cubicBezTo>
                    <a:cubicBezTo>
                      <a:pt x="2263153" y="738997"/>
                      <a:pt x="2243255" y="738997"/>
                      <a:pt x="2224153" y="738997"/>
                    </a:cubicBezTo>
                    <a:close/>
                    <a:moveTo>
                      <a:pt x="1684133" y="737405"/>
                    </a:moveTo>
                    <a:cubicBezTo>
                      <a:pt x="1668612" y="742578"/>
                      <a:pt x="1654286" y="747354"/>
                      <a:pt x="1638766" y="752925"/>
                    </a:cubicBezTo>
                    <a:cubicBezTo>
                      <a:pt x="1649113" y="783567"/>
                      <a:pt x="1659460" y="811822"/>
                      <a:pt x="1669806" y="841668"/>
                    </a:cubicBezTo>
                    <a:cubicBezTo>
                      <a:pt x="1684929" y="836097"/>
                      <a:pt x="1698459" y="831720"/>
                      <a:pt x="1713183" y="826546"/>
                    </a:cubicBezTo>
                    <a:cubicBezTo>
                      <a:pt x="1703234" y="796700"/>
                      <a:pt x="1694081" y="768047"/>
                      <a:pt x="1684133" y="737405"/>
                    </a:cubicBezTo>
                    <a:close/>
                    <a:moveTo>
                      <a:pt x="1737856" y="720691"/>
                    </a:moveTo>
                    <a:cubicBezTo>
                      <a:pt x="1721540" y="725864"/>
                      <a:pt x="1707612" y="729844"/>
                      <a:pt x="1691694" y="734619"/>
                    </a:cubicBezTo>
                    <a:cubicBezTo>
                      <a:pt x="1702040" y="766058"/>
                      <a:pt x="1711193" y="794710"/>
                      <a:pt x="1720744" y="824556"/>
                    </a:cubicBezTo>
                    <a:cubicBezTo>
                      <a:pt x="1736264" y="819383"/>
                      <a:pt x="1749795" y="815006"/>
                      <a:pt x="1764121" y="810628"/>
                    </a:cubicBezTo>
                    <a:cubicBezTo>
                      <a:pt x="1754968" y="779588"/>
                      <a:pt x="1746611" y="750935"/>
                      <a:pt x="1737856" y="720691"/>
                    </a:cubicBezTo>
                    <a:close/>
                    <a:moveTo>
                      <a:pt x="2630064" y="714722"/>
                    </a:moveTo>
                    <a:cubicBezTo>
                      <a:pt x="2626881" y="730242"/>
                      <a:pt x="2624493" y="743772"/>
                      <a:pt x="2621708" y="759292"/>
                    </a:cubicBezTo>
                    <a:cubicBezTo>
                      <a:pt x="2649962" y="765262"/>
                      <a:pt x="2675829" y="770833"/>
                      <a:pt x="2703288" y="776802"/>
                    </a:cubicBezTo>
                    <a:cubicBezTo>
                      <a:pt x="2706869" y="761282"/>
                      <a:pt x="2710053" y="748150"/>
                      <a:pt x="2713634" y="733028"/>
                    </a:cubicBezTo>
                    <a:cubicBezTo>
                      <a:pt x="2684982" y="726660"/>
                      <a:pt x="2658319" y="721089"/>
                      <a:pt x="2630064" y="714722"/>
                    </a:cubicBezTo>
                    <a:close/>
                    <a:moveTo>
                      <a:pt x="1485953" y="701987"/>
                    </a:moveTo>
                    <a:cubicBezTo>
                      <a:pt x="1470034" y="709150"/>
                      <a:pt x="1455708" y="715518"/>
                      <a:pt x="1439392" y="722681"/>
                    </a:cubicBezTo>
                    <a:cubicBezTo>
                      <a:pt x="1453320" y="752925"/>
                      <a:pt x="1465657" y="780384"/>
                      <a:pt x="1478789" y="808638"/>
                    </a:cubicBezTo>
                    <a:cubicBezTo>
                      <a:pt x="1494708" y="801475"/>
                      <a:pt x="1508238" y="795506"/>
                      <a:pt x="1522962" y="788343"/>
                    </a:cubicBezTo>
                    <a:cubicBezTo>
                      <a:pt x="1510228" y="758894"/>
                      <a:pt x="1498289" y="731038"/>
                      <a:pt x="1485953" y="701987"/>
                    </a:cubicBezTo>
                    <a:close/>
                    <a:moveTo>
                      <a:pt x="1540870" y="680100"/>
                    </a:moveTo>
                    <a:cubicBezTo>
                      <a:pt x="1524952" y="686467"/>
                      <a:pt x="1510228" y="692436"/>
                      <a:pt x="1493514" y="698804"/>
                    </a:cubicBezTo>
                    <a:cubicBezTo>
                      <a:pt x="1506646" y="729048"/>
                      <a:pt x="1518187" y="756905"/>
                      <a:pt x="1530523" y="785955"/>
                    </a:cubicBezTo>
                    <a:cubicBezTo>
                      <a:pt x="1546441" y="779190"/>
                      <a:pt x="1559972" y="773619"/>
                      <a:pt x="1575094" y="767251"/>
                    </a:cubicBezTo>
                    <a:cubicBezTo>
                      <a:pt x="1563155" y="737405"/>
                      <a:pt x="1552411" y="709150"/>
                      <a:pt x="1540870" y="680100"/>
                    </a:cubicBezTo>
                    <a:close/>
                    <a:moveTo>
                      <a:pt x="1468841" y="662590"/>
                    </a:moveTo>
                    <a:cubicBezTo>
                      <a:pt x="1451729" y="670549"/>
                      <a:pt x="1437005" y="677314"/>
                      <a:pt x="1421882" y="684079"/>
                    </a:cubicBezTo>
                    <a:cubicBezTo>
                      <a:pt x="1426658" y="694824"/>
                      <a:pt x="1431035" y="703977"/>
                      <a:pt x="1436607" y="715916"/>
                    </a:cubicBezTo>
                    <a:cubicBezTo>
                      <a:pt x="1452525" y="708752"/>
                      <a:pt x="1467647" y="701987"/>
                      <a:pt x="1483167" y="694824"/>
                    </a:cubicBezTo>
                    <a:cubicBezTo>
                      <a:pt x="1477994" y="683284"/>
                      <a:pt x="1473616" y="673335"/>
                      <a:pt x="1468841" y="662590"/>
                    </a:cubicBezTo>
                    <a:close/>
                    <a:moveTo>
                      <a:pt x="1596185" y="659008"/>
                    </a:moveTo>
                    <a:cubicBezTo>
                      <a:pt x="1579471" y="665376"/>
                      <a:pt x="1564747" y="670947"/>
                      <a:pt x="1548829" y="676916"/>
                    </a:cubicBezTo>
                    <a:cubicBezTo>
                      <a:pt x="1560370" y="706763"/>
                      <a:pt x="1571114" y="735017"/>
                      <a:pt x="1582655" y="764864"/>
                    </a:cubicBezTo>
                    <a:cubicBezTo>
                      <a:pt x="1598573" y="758894"/>
                      <a:pt x="1612899" y="753323"/>
                      <a:pt x="1628021" y="747354"/>
                    </a:cubicBezTo>
                    <a:cubicBezTo>
                      <a:pt x="1616879" y="716712"/>
                      <a:pt x="1606930" y="688457"/>
                      <a:pt x="1596185" y="659008"/>
                    </a:cubicBezTo>
                    <a:close/>
                    <a:moveTo>
                      <a:pt x="2911018" y="654233"/>
                    </a:moveTo>
                    <a:cubicBezTo>
                      <a:pt x="2905845" y="669753"/>
                      <a:pt x="2901866" y="682886"/>
                      <a:pt x="2897090" y="696814"/>
                    </a:cubicBezTo>
                    <a:cubicBezTo>
                      <a:pt x="2925743" y="707559"/>
                      <a:pt x="2952803" y="717507"/>
                      <a:pt x="2981058" y="727854"/>
                    </a:cubicBezTo>
                    <a:cubicBezTo>
                      <a:pt x="2986629" y="713130"/>
                      <a:pt x="2991803" y="699998"/>
                      <a:pt x="2997374" y="685671"/>
                    </a:cubicBezTo>
                    <a:cubicBezTo>
                      <a:pt x="2967130" y="674529"/>
                      <a:pt x="2939671" y="664580"/>
                      <a:pt x="2911018" y="654233"/>
                    </a:cubicBezTo>
                    <a:close/>
                    <a:moveTo>
                      <a:pt x="2191123" y="646672"/>
                    </a:moveTo>
                    <a:cubicBezTo>
                      <a:pt x="2167246" y="647866"/>
                      <a:pt x="2146553" y="648662"/>
                      <a:pt x="2124268" y="649856"/>
                    </a:cubicBezTo>
                    <a:cubicBezTo>
                      <a:pt x="2125859" y="672539"/>
                      <a:pt x="2127053" y="692436"/>
                      <a:pt x="2128645" y="713528"/>
                    </a:cubicBezTo>
                    <a:cubicBezTo>
                      <a:pt x="2151726" y="711936"/>
                      <a:pt x="2172022" y="711140"/>
                      <a:pt x="2191123" y="709946"/>
                    </a:cubicBezTo>
                    <a:cubicBezTo>
                      <a:pt x="2191123" y="688457"/>
                      <a:pt x="2191123" y="669355"/>
                      <a:pt x="2191123" y="646672"/>
                    </a:cubicBezTo>
                    <a:close/>
                    <a:moveTo>
                      <a:pt x="2315682" y="645080"/>
                    </a:moveTo>
                    <a:cubicBezTo>
                      <a:pt x="2315682" y="667365"/>
                      <a:pt x="2315682" y="687263"/>
                      <a:pt x="2315682" y="708752"/>
                    </a:cubicBezTo>
                    <a:cubicBezTo>
                      <a:pt x="2335182" y="709548"/>
                      <a:pt x="2355478" y="710344"/>
                      <a:pt x="2378161" y="711538"/>
                    </a:cubicBezTo>
                    <a:cubicBezTo>
                      <a:pt x="2379355" y="688855"/>
                      <a:pt x="2380549" y="669355"/>
                      <a:pt x="2381742" y="647866"/>
                    </a:cubicBezTo>
                    <a:cubicBezTo>
                      <a:pt x="2358661" y="647070"/>
                      <a:pt x="2337968" y="645876"/>
                      <a:pt x="2315682" y="645080"/>
                    </a:cubicBezTo>
                    <a:close/>
                    <a:moveTo>
                      <a:pt x="3060648" y="640703"/>
                    </a:moveTo>
                    <a:cubicBezTo>
                      <a:pt x="3054281" y="655427"/>
                      <a:pt x="3049108" y="667763"/>
                      <a:pt x="3043138" y="682090"/>
                    </a:cubicBezTo>
                    <a:cubicBezTo>
                      <a:pt x="3072587" y="695222"/>
                      <a:pt x="3099648" y="707161"/>
                      <a:pt x="3127902" y="719895"/>
                    </a:cubicBezTo>
                    <a:cubicBezTo>
                      <a:pt x="3134270" y="705967"/>
                      <a:pt x="3140239" y="693232"/>
                      <a:pt x="3147004" y="678906"/>
                    </a:cubicBezTo>
                    <a:cubicBezTo>
                      <a:pt x="3117556" y="665774"/>
                      <a:pt x="3090097" y="653835"/>
                      <a:pt x="3060648" y="640703"/>
                    </a:cubicBezTo>
                    <a:close/>
                    <a:moveTo>
                      <a:pt x="1651899" y="640305"/>
                    </a:moveTo>
                    <a:cubicBezTo>
                      <a:pt x="1635185" y="645876"/>
                      <a:pt x="1620460" y="651049"/>
                      <a:pt x="1604144" y="656621"/>
                    </a:cubicBezTo>
                    <a:cubicBezTo>
                      <a:pt x="1614889" y="686467"/>
                      <a:pt x="1624838" y="715120"/>
                      <a:pt x="1635583" y="745364"/>
                    </a:cubicBezTo>
                    <a:cubicBezTo>
                      <a:pt x="1651899" y="739793"/>
                      <a:pt x="1667021" y="734619"/>
                      <a:pt x="1681347" y="729844"/>
                    </a:cubicBezTo>
                    <a:cubicBezTo>
                      <a:pt x="1670602" y="697610"/>
                      <a:pt x="1661449" y="669355"/>
                      <a:pt x="1651899" y="640305"/>
                    </a:cubicBezTo>
                    <a:close/>
                    <a:moveTo>
                      <a:pt x="1524554" y="639907"/>
                    </a:moveTo>
                    <a:cubicBezTo>
                      <a:pt x="1507840" y="647070"/>
                      <a:pt x="1493116" y="653039"/>
                      <a:pt x="1477198" y="659804"/>
                    </a:cubicBezTo>
                    <a:cubicBezTo>
                      <a:pt x="1481973" y="671345"/>
                      <a:pt x="1486351" y="680896"/>
                      <a:pt x="1491126" y="691641"/>
                    </a:cubicBezTo>
                    <a:cubicBezTo>
                      <a:pt x="1507044" y="685273"/>
                      <a:pt x="1521370" y="679304"/>
                      <a:pt x="1538482" y="672539"/>
                    </a:cubicBezTo>
                    <a:cubicBezTo>
                      <a:pt x="1533309" y="660202"/>
                      <a:pt x="1528931" y="650254"/>
                      <a:pt x="1524554" y="639907"/>
                    </a:cubicBezTo>
                    <a:close/>
                    <a:moveTo>
                      <a:pt x="1580665" y="618019"/>
                    </a:moveTo>
                    <a:cubicBezTo>
                      <a:pt x="1563951" y="624387"/>
                      <a:pt x="1549227" y="629958"/>
                      <a:pt x="1532911" y="636325"/>
                    </a:cubicBezTo>
                    <a:cubicBezTo>
                      <a:pt x="1537288" y="647468"/>
                      <a:pt x="1540870" y="657019"/>
                      <a:pt x="1545645" y="669355"/>
                    </a:cubicBezTo>
                    <a:cubicBezTo>
                      <a:pt x="1562757" y="662988"/>
                      <a:pt x="1577879" y="657019"/>
                      <a:pt x="1593798" y="651049"/>
                    </a:cubicBezTo>
                    <a:cubicBezTo>
                      <a:pt x="1589420" y="639111"/>
                      <a:pt x="1585441" y="629162"/>
                      <a:pt x="1580665" y="618019"/>
                    </a:cubicBezTo>
                    <a:close/>
                    <a:moveTo>
                      <a:pt x="2784470" y="616030"/>
                    </a:moveTo>
                    <a:cubicBezTo>
                      <a:pt x="2780490" y="630356"/>
                      <a:pt x="2776909" y="643886"/>
                      <a:pt x="2772531" y="659008"/>
                    </a:cubicBezTo>
                    <a:cubicBezTo>
                      <a:pt x="2802378" y="667763"/>
                      <a:pt x="2829836" y="675722"/>
                      <a:pt x="2858887" y="684079"/>
                    </a:cubicBezTo>
                    <a:cubicBezTo>
                      <a:pt x="2863264" y="669753"/>
                      <a:pt x="2867642" y="656621"/>
                      <a:pt x="2872417" y="641499"/>
                    </a:cubicBezTo>
                    <a:cubicBezTo>
                      <a:pt x="2842571" y="633142"/>
                      <a:pt x="2814316" y="624785"/>
                      <a:pt x="2784470" y="616030"/>
                    </a:cubicBezTo>
                    <a:close/>
                    <a:moveTo>
                      <a:pt x="1445759" y="608071"/>
                    </a:moveTo>
                    <a:cubicBezTo>
                      <a:pt x="1428648" y="616030"/>
                      <a:pt x="1413127" y="622795"/>
                      <a:pt x="1396811" y="630356"/>
                    </a:cubicBezTo>
                    <a:cubicBezTo>
                      <a:pt x="1403576" y="643488"/>
                      <a:pt x="1408750" y="654631"/>
                      <a:pt x="1414321" y="666172"/>
                    </a:cubicBezTo>
                    <a:cubicBezTo>
                      <a:pt x="1430637" y="658611"/>
                      <a:pt x="1445361" y="652243"/>
                      <a:pt x="1461677" y="645080"/>
                    </a:cubicBezTo>
                    <a:cubicBezTo>
                      <a:pt x="1456106" y="631550"/>
                      <a:pt x="1450933" y="620407"/>
                      <a:pt x="1445759" y="608071"/>
                    </a:cubicBezTo>
                    <a:close/>
                    <a:moveTo>
                      <a:pt x="1639164" y="598918"/>
                    </a:moveTo>
                    <a:cubicBezTo>
                      <a:pt x="1622052" y="604887"/>
                      <a:pt x="1606532" y="610458"/>
                      <a:pt x="1590216" y="616030"/>
                    </a:cubicBezTo>
                    <a:cubicBezTo>
                      <a:pt x="1594593" y="628366"/>
                      <a:pt x="1598573" y="638315"/>
                      <a:pt x="1602552" y="649060"/>
                    </a:cubicBezTo>
                    <a:cubicBezTo>
                      <a:pt x="1619266" y="643090"/>
                      <a:pt x="1633991" y="637917"/>
                      <a:pt x="1650307" y="632744"/>
                    </a:cubicBezTo>
                    <a:cubicBezTo>
                      <a:pt x="1646725" y="621203"/>
                      <a:pt x="1643144" y="611652"/>
                      <a:pt x="1639164" y="598918"/>
                    </a:cubicBezTo>
                    <a:close/>
                    <a:moveTo>
                      <a:pt x="2932110" y="592551"/>
                    </a:moveTo>
                    <a:cubicBezTo>
                      <a:pt x="2926936" y="607673"/>
                      <a:pt x="2922559" y="620805"/>
                      <a:pt x="2917386" y="635131"/>
                    </a:cubicBezTo>
                    <a:cubicBezTo>
                      <a:pt x="2947232" y="645876"/>
                      <a:pt x="2975487" y="656223"/>
                      <a:pt x="3004935" y="666968"/>
                    </a:cubicBezTo>
                    <a:cubicBezTo>
                      <a:pt x="3010506" y="652641"/>
                      <a:pt x="3015282" y="639907"/>
                      <a:pt x="3020853" y="625183"/>
                    </a:cubicBezTo>
                    <a:cubicBezTo>
                      <a:pt x="2991007" y="614040"/>
                      <a:pt x="2961956" y="603295"/>
                      <a:pt x="2932110" y="592551"/>
                    </a:cubicBezTo>
                    <a:close/>
                    <a:moveTo>
                      <a:pt x="2654737" y="586581"/>
                    </a:moveTo>
                    <a:cubicBezTo>
                      <a:pt x="2651952" y="602499"/>
                      <a:pt x="2649564" y="616030"/>
                      <a:pt x="2646778" y="630754"/>
                    </a:cubicBezTo>
                    <a:cubicBezTo>
                      <a:pt x="2676625" y="637519"/>
                      <a:pt x="2704879" y="643488"/>
                      <a:pt x="2733930" y="649856"/>
                    </a:cubicBezTo>
                    <a:cubicBezTo>
                      <a:pt x="2737909" y="634335"/>
                      <a:pt x="2741093" y="621203"/>
                      <a:pt x="2744675" y="606081"/>
                    </a:cubicBezTo>
                    <a:cubicBezTo>
                      <a:pt x="2713634" y="599316"/>
                      <a:pt x="2684982" y="592948"/>
                      <a:pt x="2654737" y="586581"/>
                    </a:cubicBezTo>
                    <a:close/>
                    <a:moveTo>
                      <a:pt x="1503860" y="584989"/>
                    </a:moveTo>
                    <a:cubicBezTo>
                      <a:pt x="1486749" y="591755"/>
                      <a:pt x="1470830" y="598122"/>
                      <a:pt x="1454514" y="605285"/>
                    </a:cubicBezTo>
                    <a:cubicBezTo>
                      <a:pt x="1460086" y="618019"/>
                      <a:pt x="1464861" y="629560"/>
                      <a:pt x="1470034" y="642295"/>
                    </a:cubicBezTo>
                    <a:cubicBezTo>
                      <a:pt x="1487146" y="635131"/>
                      <a:pt x="1502269" y="629162"/>
                      <a:pt x="1518585" y="622397"/>
                    </a:cubicBezTo>
                    <a:cubicBezTo>
                      <a:pt x="1513411" y="609264"/>
                      <a:pt x="1509034" y="598122"/>
                      <a:pt x="1503860" y="584989"/>
                    </a:cubicBezTo>
                    <a:close/>
                    <a:moveTo>
                      <a:pt x="1696469" y="581010"/>
                    </a:moveTo>
                    <a:cubicBezTo>
                      <a:pt x="1679357" y="586183"/>
                      <a:pt x="1664235" y="590959"/>
                      <a:pt x="1647123" y="596132"/>
                    </a:cubicBezTo>
                    <a:cubicBezTo>
                      <a:pt x="1651501" y="608867"/>
                      <a:pt x="1654684" y="618417"/>
                      <a:pt x="1658266" y="629560"/>
                    </a:cubicBezTo>
                    <a:cubicBezTo>
                      <a:pt x="1674980" y="624387"/>
                      <a:pt x="1690102" y="620009"/>
                      <a:pt x="1706816" y="614836"/>
                    </a:cubicBezTo>
                    <a:cubicBezTo>
                      <a:pt x="1703234" y="603295"/>
                      <a:pt x="1700051" y="592948"/>
                      <a:pt x="1696469" y="581010"/>
                    </a:cubicBezTo>
                    <a:close/>
                    <a:moveTo>
                      <a:pt x="1561563" y="563102"/>
                    </a:moveTo>
                    <a:cubicBezTo>
                      <a:pt x="1544452" y="569867"/>
                      <a:pt x="1528533" y="575836"/>
                      <a:pt x="1511819" y="582602"/>
                    </a:cubicBezTo>
                    <a:cubicBezTo>
                      <a:pt x="1517391" y="596132"/>
                      <a:pt x="1522166" y="607275"/>
                      <a:pt x="1526942" y="619611"/>
                    </a:cubicBezTo>
                    <a:cubicBezTo>
                      <a:pt x="1543656" y="613244"/>
                      <a:pt x="1558778" y="607275"/>
                      <a:pt x="1575492" y="600907"/>
                    </a:cubicBezTo>
                    <a:cubicBezTo>
                      <a:pt x="1570318" y="587377"/>
                      <a:pt x="1566339" y="575836"/>
                      <a:pt x="1561563" y="563102"/>
                    </a:cubicBezTo>
                    <a:close/>
                    <a:moveTo>
                      <a:pt x="2418354" y="557929"/>
                    </a:moveTo>
                    <a:cubicBezTo>
                      <a:pt x="2416762" y="580214"/>
                      <a:pt x="2415170" y="600112"/>
                      <a:pt x="2413977" y="621203"/>
                    </a:cubicBezTo>
                    <a:cubicBezTo>
                      <a:pt x="2436660" y="623591"/>
                      <a:pt x="2457751" y="625580"/>
                      <a:pt x="2480832" y="627570"/>
                    </a:cubicBezTo>
                    <a:cubicBezTo>
                      <a:pt x="2483220" y="604887"/>
                      <a:pt x="2485210" y="584989"/>
                      <a:pt x="2487200" y="563898"/>
                    </a:cubicBezTo>
                    <a:cubicBezTo>
                      <a:pt x="2462925" y="561908"/>
                      <a:pt x="2441435" y="559918"/>
                      <a:pt x="2418354" y="557929"/>
                    </a:cubicBezTo>
                    <a:close/>
                    <a:moveTo>
                      <a:pt x="2219378" y="553551"/>
                    </a:moveTo>
                    <a:cubicBezTo>
                      <a:pt x="2219378" y="575439"/>
                      <a:pt x="2219378" y="594938"/>
                      <a:pt x="2219378" y="614836"/>
                    </a:cubicBezTo>
                    <a:cubicBezTo>
                      <a:pt x="2242459" y="614836"/>
                      <a:pt x="2263949" y="614836"/>
                      <a:pt x="2284642" y="614836"/>
                    </a:cubicBezTo>
                    <a:cubicBezTo>
                      <a:pt x="2284642" y="593346"/>
                      <a:pt x="2284642" y="573449"/>
                      <a:pt x="2284642" y="553551"/>
                    </a:cubicBezTo>
                    <a:cubicBezTo>
                      <a:pt x="2261959" y="553551"/>
                      <a:pt x="2240867" y="553551"/>
                      <a:pt x="2219378" y="553551"/>
                    </a:cubicBezTo>
                    <a:close/>
                    <a:moveTo>
                      <a:pt x="2318070" y="552755"/>
                    </a:moveTo>
                    <a:cubicBezTo>
                      <a:pt x="2318070" y="575836"/>
                      <a:pt x="2318070" y="595336"/>
                      <a:pt x="2317672" y="616030"/>
                    </a:cubicBezTo>
                    <a:cubicBezTo>
                      <a:pt x="2339957" y="617224"/>
                      <a:pt x="2360651" y="618417"/>
                      <a:pt x="2383732" y="619611"/>
                    </a:cubicBezTo>
                    <a:cubicBezTo>
                      <a:pt x="2384926" y="597724"/>
                      <a:pt x="2385722" y="577428"/>
                      <a:pt x="2386916" y="555939"/>
                    </a:cubicBezTo>
                    <a:cubicBezTo>
                      <a:pt x="2363437" y="554745"/>
                      <a:pt x="2341947" y="553949"/>
                      <a:pt x="2318070" y="552755"/>
                    </a:cubicBezTo>
                    <a:close/>
                    <a:moveTo>
                      <a:pt x="1621256" y="542807"/>
                    </a:moveTo>
                    <a:cubicBezTo>
                      <a:pt x="1603348" y="548776"/>
                      <a:pt x="1587430" y="554347"/>
                      <a:pt x="1570716" y="560316"/>
                    </a:cubicBezTo>
                    <a:cubicBezTo>
                      <a:pt x="1575890" y="574245"/>
                      <a:pt x="1579869" y="585785"/>
                      <a:pt x="1584247" y="598122"/>
                    </a:cubicBezTo>
                    <a:cubicBezTo>
                      <a:pt x="1602155" y="591755"/>
                      <a:pt x="1617277" y="586581"/>
                      <a:pt x="1633593" y="581010"/>
                    </a:cubicBezTo>
                    <a:cubicBezTo>
                      <a:pt x="1629215" y="568275"/>
                      <a:pt x="1625634" y="557133"/>
                      <a:pt x="1621256" y="542807"/>
                    </a:cubicBezTo>
                    <a:close/>
                    <a:moveTo>
                      <a:pt x="1680153" y="524899"/>
                    </a:moveTo>
                    <a:cubicBezTo>
                      <a:pt x="1662245" y="530072"/>
                      <a:pt x="1646327" y="535245"/>
                      <a:pt x="1629215" y="540021"/>
                    </a:cubicBezTo>
                    <a:cubicBezTo>
                      <a:pt x="1633991" y="553949"/>
                      <a:pt x="1637572" y="565092"/>
                      <a:pt x="1641950" y="578622"/>
                    </a:cubicBezTo>
                    <a:cubicBezTo>
                      <a:pt x="1659858" y="573051"/>
                      <a:pt x="1675378" y="568275"/>
                      <a:pt x="1691694" y="563102"/>
                    </a:cubicBezTo>
                    <a:cubicBezTo>
                      <a:pt x="1687714" y="549572"/>
                      <a:pt x="1684133" y="537633"/>
                      <a:pt x="1680153" y="524899"/>
                    </a:cubicBezTo>
                    <a:close/>
                    <a:moveTo>
                      <a:pt x="2667472" y="522113"/>
                    </a:moveTo>
                    <a:cubicBezTo>
                      <a:pt x="2664288" y="538827"/>
                      <a:pt x="2661901" y="551959"/>
                      <a:pt x="2659115" y="566286"/>
                    </a:cubicBezTo>
                    <a:cubicBezTo>
                      <a:pt x="2690155" y="573051"/>
                      <a:pt x="2718808" y="579418"/>
                      <a:pt x="2749450" y="586183"/>
                    </a:cubicBezTo>
                    <a:cubicBezTo>
                      <a:pt x="2753032" y="571061"/>
                      <a:pt x="2756215" y="557929"/>
                      <a:pt x="2760195" y="542409"/>
                    </a:cubicBezTo>
                    <a:cubicBezTo>
                      <a:pt x="2728756" y="535643"/>
                      <a:pt x="2698910" y="528878"/>
                      <a:pt x="2667472" y="522113"/>
                    </a:cubicBezTo>
                    <a:close/>
                    <a:moveTo>
                      <a:pt x="2425119" y="465604"/>
                    </a:moveTo>
                    <a:cubicBezTo>
                      <a:pt x="2423527" y="487889"/>
                      <a:pt x="2421936" y="508185"/>
                      <a:pt x="2420742" y="529276"/>
                    </a:cubicBezTo>
                    <a:cubicBezTo>
                      <a:pt x="2445017" y="531266"/>
                      <a:pt x="2467302" y="533654"/>
                      <a:pt x="2490781" y="535643"/>
                    </a:cubicBezTo>
                    <a:cubicBezTo>
                      <a:pt x="2493169" y="513358"/>
                      <a:pt x="2495159" y="493460"/>
                      <a:pt x="2497148" y="472369"/>
                    </a:cubicBezTo>
                    <a:cubicBezTo>
                      <a:pt x="2472476" y="469981"/>
                      <a:pt x="2450190" y="467992"/>
                      <a:pt x="2425119" y="465604"/>
                    </a:cubicBezTo>
                    <a:close/>
                    <a:moveTo>
                      <a:pt x="2320060" y="462818"/>
                    </a:moveTo>
                    <a:cubicBezTo>
                      <a:pt x="2320060" y="483114"/>
                      <a:pt x="2320060" y="503011"/>
                      <a:pt x="2319662" y="523705"/>
                    </a:cubicBezTo>
                    <a:cubicBezTo>
                      <a:pt x="2342743" y="524899"/>
                      <a:pt x="2364233" y="526092"/>
                      <a:pt x="2388508" y="527286"/>
                    </a:cubicBezTo>
                    <a:cubicBezTo>
                      <a:pt x="2390099" y="505001"/>
                      <a:pt x="2391293" y="485103"/>
                      <a:pt x="2392487" y="462818"/>
                    </a:cubicBezTo>
                    <a:cubicBezTo>
                      <a:pt x="2367416" y="462818"/>
                      <a:pt x="2344335" y="462818"/>
                      <a:pt x="2320060" y="462818"/>
                    </a:cubicBezTo>
                    <a:close/>
                    <a:moveTo>
                      <a:pt x="2181971" y="461226"/>
                    </a:moveTo>
                    <a:cubicBezTo>
                      <a:pt x="2156899" y="462818"/>
                      <a:pt x="2134614" y="464410"/>
                      <a:pt x="2110339" y="466002"/>
                    </a:cubicBezTo>
                    <a:cubicBezTo>
                      <a:pt x="2111931" y="487491"/>
                      <a:pt x="2113523" y="507787"/>
                      <a:pt x="2115115" y="528878"/>
                    </a:cubicBezTo>
                    <a:cubicBezTo>
                      <a:pt x="2138992" y="527684"/>
                      <a:pt x="2161277" y="526490"/>
                      <a:pt x="2185950" y="524899"/>
                    </a:cubicBezTo>
                    <a:cubicBezTo>
                      <a:pt x="2184358" y="501817"/>
                      <a:pt x="2183164" y="481920"/>
                      <a:pt x="2181971" y="461226"/>
                    </a:cubicBezTo>
                    <a:close/>
                    <a:moveTo>
                      <a:pt x="1608523" y="448890"/>
                    </a:moveTo>
                    <a:cubicBezTo>
                      <a:pt x="1613696" y="462420"/>
                      <a:pt x="1616880" y="471573"/>
                      <a:pt x="1620859" y="481522"/>
                    </a:cubicBezTo>
                    <a:cubicBezTo>
                      <a:pt x="1630808" y="479532"/>
                      <a:pt x="1640359" y="477543"/>
                      <a:pt x="1651900" y="475155"/>
                    </a:cubicBezTo>
                    <a:cubicBezTo>
                      <a:pt x="1654287" y="483910"/>
                      <a:pt x="1656277" y="491471"/>
                      <a:pt x="1658267" y="498635"/>
                    </a:cubicBezTo>
                    <a:cubicBezTo>
                      <a:pt x="1573105" y="530471"/>
                      <a:pt x="1489534" y="561113"/>
                      <a:pt x="1403576" y="592950"/>
                    </a:cubicBezTo>
                    <a:cubicBezTo>
                      <a:pt x="1400791" y="586980"/>
                      <a:pt x="1397209" y="579817"/>
                      <a:pt x="1391240" y="566685"/>
                    </a:cubicBezTo>
                    <a:cubicBezTo>
                      <a:pt x="1406760" y="564297"/>
                      <a:pt x="1419892" y="562705"/>
                      <a:pt x="1432627" y="560318"/>
                    </a:cubicBezTo>
                    <a:cubicBezTo>
                      <a:pt x="1437004" y="559522"/>
                      <a:pt x="1441382" y="557930"/>
                      <a:pt x="1445759" y="556338"/>
                    </a:cubicBezTo>
                    <a:cubicBezTo>
                      <a:pt x="1499881" y="536838"/>
                      <a:pt x="1554003" y="516941"/>
                      <a:pt x="1608125" y="496247"/>
                    </a:cubicBezTo>
                    <a:cubicBezTo>
                      <a:pt x="1613298" y="494655"/>
                      <a:pt x="1617676" y="492267"/>
                      <a:pt x="1622451" y="489879"/>
                    </a:cubicBezTo>
                    <a:cubicBezTo>
                      <a:pt x="1621257" y="487093"/>
                      <a:pt x="1620461" y="484706"/>
                      <a:pt x="1619267" y="482318"/>
                    </a:cubicBezTo>
                    <a:cubicBezTo>
                      <a:pt x="1555595" y="505400"/>
                      <a:pt x="1492320" y="528481"/>
                      <a:pt x="1427056" y="552359"/>
                    </a:cubicBezTo>
                    <a:cubicBezTo>
                      <a:pt x="1423474" y="543604"/>
                      <a:pt x="1419494" y="534053"/>
                      <a:pt x="1413525" y="520920"/>
                    </a:cubicBezTo>
                    <a:cubicBezTo>
                      <a:pt x="1478391" y="497043"/>
                      <a:pt x="1542463" y="473165"/>
                      <a:pt x="1608523" y="448890"/>
                    </a:cubicBezTo>
                    <a:close/>
                    <a:moveTo>
                      <a:pt x="2322448" y="370891"/>
                    </a:moveTo>
                    <a:cubicBezTo>
                      <a:pt x="2322448" y="390789"/>
                      <a:pt x="2322448" y="410288"/>
                      <a:pt x="2322845" y="432574"/>
                    </a:cubicBezTo>
                    <a:cubicBezTo>
                      <a:pt x="2347519" y="432574"/>
                      <a:pt x="2370202" y="432574"/>
                      <a:pt x="2394875" y="432574"/>
                    </a:cubicBezTo>
                    <a:cubicBezTo>
                      <a:pt x="2395671" y="412278"/>
                      <a:pt x="2396865" y="392779"/>
                      <a:pt x="2398058" y="370891"/>
                    </a:cubicBezTo>
                    <a:cubicBezTo>
                      <a:pt x="2371794" y="370891"/>
                      <a:pt x="2347916" y="370891"/>
                      <a:pt x="2322448" y="370891"/>
                    </a:cubicBezTo>
                    <a:close/>
                    <a:moveTo>
                      <a:pt x="2215398" y="369697"/>
                    </a:moveTo>
                    <a:cubicBezTo>
                      <a:pt x="2215398" y="390789"/>
                      <a:pt x="2215398" y="411084"/>
                      <a:pt x="2215398" y="430982"/>
                    </a:cubicBezTo>
                    <a:cubicBezTo>
                      <a:pt x="2240072" y="430982"/>
                      <a:pt x="2263153" y="430982"/>
                      <a:pt x="2287428" y="430982"/>
                    </a:cubicBezTo>
                    <a:cubicBezTo>
                      <a:pt x="2287428" y="409891"/>
                      <a:pt x="2287428" y="389993"/>
                      <a:pt x="2287428" y="369697"/>
                    </a:cubicBezTo>
                    <a:cubicBezTo>
                      <a:pt x="2262357" y="369697"/>
                      <a:pt x="2238878" y="369697"/>
                      <a:pt x="2215398" y="369697"/>
                    </a:cubicBezTo>
                    <a:close/>
                    <a:moveTo>
                      <a:pt x="2178787" y="369299"/>
                    </a:moveTo>
                    <a:cubicBezTo>
                      <a:pt x="2152522" y="370891"/>
                      <a:pt x="2128645" y="372483"/>
                      <a:pt x="2103176" y="374075"/>
                    </a:cubicBezTo>
                    <a:cubicBezTo>
                      <a:pt x="2104768" y="395962"/>
                      <a:pt x="2106360" y="415462"/>
                      <a:pt x="2108350" y="437747"/>
                    </a:cubicBezTo>
                    <a:cubicBezTo>
                      <a:pt x="2134614" y="436155"/>
                      <a:pt x="2157695" y="434166"/>
                      <a:pt x="2182368" y="432574"/>
                    </a:cubicBezTo>
                    <a:cubicBezTo>
                      <a:pt x="2181175" y="410288"/>
                      <a:pt x="2179981" y="390789"/>
                      <a:pt x="2178787" y="369299"/>
                    </a:cubicBezTo>
                    <a:close/>
                    <a:moveTo>
                      <a:pt x="2438650" y="281352"/>
                    </a:moveTo>
                    <a:cubicBezTo>
                      <a:pt x="2437058" y="303239"/>
                      <a:pt x="2435466" y="323535"/>
                      <a:pt x="2433874" y="345024"/>
                    </a:cubicBezTo>
                    <a:cubicBezTo>
                      <a:pt x="2460139" y="347412"/>
                      <a:pt x="2484414" y="349402"/>
                      <a:pt x="2510281" y="351790"/>
                    </a:cubicBezTo>
                    <a:cubicBezTo>
                      <a:pt x="2512669" y="330698"/>
                      <a:pt x="2515056" y="311198"/>
                      <a:pt x="2517444" y="288515"/>
                    </a:cubicBezTo>
                    <a:cubicBezTo>
                      <a:pt x="2489985" y="286127"/>
                      <a:pt x="2465312" y="283740"/>
                      <a:pt x="2438650" y="281352"/>
                    </a:cubicBezTo>
                    <a:close/>
                    <a:moveTo>
                      <a:pt x="2212215" y="276975"/>
                    </a:moveTo>
                    <a:cubicBezTo>
                      <a:pt x="2212215" y="298464"/>
                      <a:pt x="2212215" y="317964"/>
                      <a:pt x="2212215" y="337463"/>
                    </a:cubicBezTo>
                    <a:cubicBezTo>
                      <a:pt x="2238878" y="337463"/>
                      <a:pt x="2263153" y="337463"/>
                      <a:pt x="2288622" y="337463"/>
                    </a:cubicBezTo>
                    <a:cubicBezTo>
                      <a:pt x="2288622" y="316372"/>
                      <a:pt x="2288622" y="297270"/>
                      <a:pt x="2288622" y="276975"/>
                    </a:cubicBezTo>
                    <a:cubicBezTo>
                      <a:pt x="2261561" y="276975"/>
                      <a:pt x="2236490" y="276975"/>
                      <a:pt x="2212215" y="276975"/>
                    </a:cubicBezTo>
                    <a:close/>
                    <a:moveTo>
                      <a:pt x="2445415" y="189425"/>
                    </a:moveTo>
                    <a:cubicBezTo>
                      <a:pt x="2443823" y="212108"/>
                      <a:pt x="2442231" y="231608"/>
                      <a:pt x="2440639" y="252700"/>
                    </a:cubicBezTo>
                    <a:cubicBezTo>
                      <a:pt x="2467302" y="255087"/>
                      <a:pt x="2492373" y="257475"/>
                      <a:pt x="2520230" y="259863"/>
                    </a:cubicBezTo>
                    <a:cubicBezTo>
                      <a:pt x="2522617" y="238771"/>
                      <a:pt x="2524607" y="219272"/>
                      <a:pt x="2526995" y="196588"/>
                    </a:cubicBezTo>
                    <a:cubicBezTo>
                      <a:pt x="2499138" y="194201"/>
                      <a:pt x="2472873" y="191813"/>
                      <a:pt x="2445415" y="189425"/>
                    </a:cubicBezTo>
                    <a:close/>
                    <a:moveTo>
                      <a:pt x="2170828" y="184650"/>
                    </a:moveTo>
                    <a:cubicBezTo>
                      <a:pt x="2142175" y="186242"/>
                      <a:pt x="2116309" y="188231"/>
                      <a:pt x="2089248" y="189823"/>
                    </a:cubicBezTo>
                    <a:cubicBezTo>
                      <a:pt x="2091237" y="212506"/>
                      <a:pt x="2092829" y="232006"/>
                      <a:pt x="2094421" y="253097"/>
                    </a:cubicBezTo>
                    <a:cubicBezTo>
                      <a:pt x="2121880" y="251506"/>
                      <a:pt x="2146951" y="249914"/>
                      <a:pt x="2174409" y="248322"/>
                    </a:cubicBezTo>
                    <a:cubicBezTo>
                      <a:pt x="2173216" y="226435"/>
                      <a:pt x="2172022" y="206537"/>
                      <a:pt x="2170828" y="184650"/>
                    </a:cubicBezTo>
                    <a:close/>
                    <a:moveTo>
                      <a:pt x="2210225" y="184252"/>
                    </a:moveTo>
                    <a:cubicBezTo>
                      <a:pt x="2210225" y="205741"/>
                      <a:pt x="2210225" y="225639"/>
                      <a:pt x="2210225" y="245536"/>
                    </a:cubicBezTo>
                    <a:cubicBezTo>
                      <a:pt x="2238082" y="245536"/>
                      <a:pt x="2263153" y="245536"/>
                      <a:pt x="2289020" y="245536"/>
                    </a:cubicBezTo>
                    <a:cubicBezTo>
                      <a:pt x="2289020" y="224047"/>
                      <a:pt x="2289020" y="204547"/>
                      <a:pt x="2289020" y="184252"/>
                    </a:cubicBezTo>
                    <a:cubicBezTo>
                      <a:pt x="2261959" y="184252"/>
                      <a:pt x="2236092" y="184252"/>
                      <a:pt x="2210225" y="184252"/>
                    </a:cubicBezTo>
                    <a:close/>
                    <a:moveTo>
                      <a:pt x="2175205" y="0"/>
                    </a:moveTo>
                    <a:cubicBezTo>
                      <a:pt x="2211021" y="0"/>
                      <a:pt x="2246837" y="0"/>
                      <a:pt x="2282652" y="0"/>
                    </a:cubicBezTo>
                    <a:cubicBezTo>
                      <a:pt x="2282652" y="10347"/>
                      <a:pt x="2282652" y="21091"/>
                      <a:pt x="2282652" y="33030"/>
                    </a:cubicBezTo>
                    <a:cubicBezTo>
                      <a:pt x="2302948" y="33030"/>
                      <a:pt x="2322050" y="33030"/>
                      <a:pt x="2342345" y="33030"/>
                    </a:cubicBezTo>
                    <a:cubicBezTo>
                      <a:pt x="2342345" y="21091"/>
                      <a:pt x="2342345" y="10347"/>
                      <a:pt x="2342345" y="0"/>
                    </a:cubicBezTo>
                    <a:cubicBezTo>
                      <a:pt x="2350304" y="0"/>
                      <a:pt x="2358263" y="0"/>
                      <a:pt x="2366222" y="0"/>
                    </a:cubicBezTo>
                    <a:cubicBezTo>
                      <a:pt x="2381344" y="1194"/>
                      <a:pt x="2396467" y="2786"/>
                      <a:pt x="2411589" y="3980"/>
                    </a:cubicBezTo>
                    <a:cubicBezTo>
                      <a:pt x="2450986" y="7163"/>
                      <a:pt x="2490781" y="9949"/>
                      <a:pt x="2530179" y="12734"/>
                    </a:cubicBezTo>
                    <a:cubicBezTo>
                      <a:pt x="2530179" y="25071"/>
                      <a:pt x="2530179" y="35020"/>
                      <a:pt x="2530179" y="45367"/>
                    </a:cubicBezTo>
                    <a:cubicBezTo>
                      <a:pt x="2534954" y="46958"/>
                      <a:pt x="2540127" y="48550"/>
                      <a:pt x="2545301" y="50142"/>
                    </a:cubicBezTo>
                    <a:cubicBezTo>
                      <a:pt x="2542913" y="73223"/>
                      <a:pt x="2540923" y="95508"/>
                      <a:pt x="2538535" y="118590"/>
                    </a:cubicBezTo>
                    <a:cubicBezTo>
                      <a:pt x="2549678" y="120977"/>
                      <a:pt x="2559627" y="122967"/>
                      <a:pt x="2571168" y="125355"/>
                    </a:cubicBezTo>
                    <a:cubicBezTo>
                      <a:pt x="2541719" y="363330"/>
                      <a:pt x="2512669" y="599714"/>
                      <a:pt x="2483618" y="837689"/>
                    </a:cubicBezTo>
                    <a:cubicBezTo>
                      <a:pt x="2512669" y="841668"/>
                      <a:pt x="2539331" y="845648"/>
                      <a:pt x="2567188" y="849627"/>
                    </a:cubicBezTo>
                    <a:cubicBezTo>
                      <a:pt x="2589075" y="723875"/>
                      <a:pt x="2610565" y="600907"/>
                      <a:pt x="2632054" y="476746"/>
                    </a:cubicBezTo>
                    <a:cubicBezTo>
                      <a:pt x="2643993" y="478338"/>
                      <a:pt x="2653544" y="479532"/>
                      <a:pt x="2664686" y="480726"/>
                    </a:cubicBezTo>
                    <a:cubicBezTo>
                      <a:pt x="2668268" y="465206"/>
                      <a:pt x="2671452" y="449686"/>
                      <a:pt x="2675033" y="432972"/>
                    </a:cubicBezTo>
                    <a:cubicBezTo>
                      <a:pt x="2686176" y="434564"/>
                      <a:pt x="2696522" y="436155"/>
                      <a:pt x="2706869" y="437747"/>
                    </a:cubicBezTo>
                    <a:cubicBezTo>
                      <a:pt x="2709655" y="430186"/>
                      <a:pt x="2712042" y="423421"/>
                      <a:pt x="2715624" y="414666"/>
                    </a:cubicBezTo>
                    <a:cubicBezTo>
                      <a:pt x="2778899" y="430982"/>
                      <a:pt x="2841377" y="446900"/>
                      <a:pt x="2904651" y="463216"/>
                    </a:cubicBezTo>
                    <a:cubicBezTo>
                      <a:pt x="2902661" y="473563"/>
                      <a:pt x="2901070" y="479930"/>
                      <a:pt x="2899478" y="487491"/>
                    </a:cubicBezTo>
                    <a:cubicBezTo>
                      <a:pt x="2925743" y="495848"/>
                      <a:pt x="2951212" y="504205"/>
                      <a:pt x="2976680" y="512562"/>
                    </a:cubicBezTo>
                    <a:cubicBezTo>
                      <a:pt x="2980660" y="505001"/>
                      <a:pt x="2983844" y="499032"/>
                      <a:pt x="2988221" y="490675"/>
                    </a:cubicBezTo>
                    <a:cubicBezTo>
                      <a:pt x="3049506" y="515348"/>
                      <a:pt x="3109199" y="539225"/>
                      <a:pt x="3170085" y="563500"/>
                    </a:cubicBezTo>
                    <a:cubicBezTo>
                      <a:pt x="3166504" y="572653"/>
                      <a:pt x="3164116" y="578622"/>
                      <a:pt x="3161330" y="585387"/>
                    </a:cubicBezTo>
                    <a:cubicBezTo>
                      <a:pt x="3166902" y="589367"/>
                      <a:pt x="3171677" y="592551"/>
                      <a:pt x="3177248" y="596132"/>
                    </a:cubicBezTo>
                    <a:cubicBezTo>
                      <a:pt x="3170483" y="610856"/>
                      <a:pt x="3164116" y="625183"/>
                      <a:pt x="3157351" y="640305"/>
                    </a:cubicBezTo>
                    <a:cubicBezTo>
                      <a:pt x="3168891" y="646274"/>
                      <a:pt x="3179238" y="651845"/>
                      <a:pt x="3190779" y="657815"/>
                    </a:cubicBezTo>
                    <a:cubicBezTo>
                      <a:pt x="3110392" y="822965"/>
                      <a:pt x="3030404" y="987319"/>
                      <a:pt x="2948028" y="1156051"/>
                    </a:cubicBezTo>
                    <a:cubicBezTo>
                      <a:pt x="2952803" y="1157642"/>
                      <a:pt x="2958375" y="1159632"/>
                      <a:pt x="2962752" y="1161224"/>
                    </a:cubicBezTo>
                    <a:cubicBezTo>
                      <a:pt x="2938079" y="1211366"/>
                      <a:pt x="2915396" y="1257130"/>
                      <a:pt x="2892713" y="1303293"/>
                    </a:cubicBezTo>
                    <a:cubicBezTo>
                      <a:pt x="2895498" y="1304487"/>
                      <a:pt x="2897886" y="1306078"/>
                      <a:pt x="2900672" y="1307272"/>
                    </a:cubicBezTo>
                    <a:cubicBezTo>
                      <a:pt x="2924151" y="1260712"/>
                      <a:pt x="2948028" y="1214151"/>
                      <a:pt x="2971905" y="1167989"/>
                    </a:cubicBezTo>
                    <a:cubicBezTo>
                      <a:pt x="2985038" y="1170377"/>
                      <a:pt x="2986231" y="1175550"/>
                      <a:pt x="2980660" y="1185897"/>
                    </a:cubicBezTo>
                    <a:cubicBezTo>
                      <a:pt x="2957977" y="1227682"/>
                      <a:pt x="2936487" y="1269865"/>
                      <a:pt x="2913406" y="1314037"/>
                    </a:cubicBezTo>
                    <a:cubicBezTo>
                      <a:pt x="2929324" y="1322394"/>
                      <a:pt x="2943650" y="1329955"/>
                      <a:pt x="2961558" y="1339506"/>
                    </a:cubicBezTo>
                    <a:cubicBezTo>
                      <a:pt x="2952405" y="1316823"/>
                      <a:pt x="2956385" y="1309660"/>
                      <a:pt x="2977476" y="1300905"/>
                    </a:cubicBezTo>
                    <a:cubicBezTo>
                      <a:pt x="2979466" y="1299711"/>
                      <a:pt x="2981456" y="1292150"/>
                      <a:pt x="2979864" y="1290558"/>
                    </a:cubicBezTo>
                    <a:cubicBezTo>
                      <a:pt x="2976680" y="1286579"/>
                      <a:pt x="2971507" y="1284589"/>
                      <a:pt x="2965936" y="1281007"/>
                    </a:cubicBezTo>
                    <a:cubicBezTo>
                      <a:pt x="2971109" y="1271457"/>
                      <a:pt x="2975885" y="1263100"/>
                      <a:pt x="2979864" y="1256334"/>
                    </a:cubicBezTo>
                    <a:cubicBezTo>
                      <a:pt x="2989415" y="1257926"/>
                      <a:pt x="2996578" y="1259518"/>
                      <a:pt x="3003741" y="1260712"/>
                    </a:cubicBezTo>
                    <a:cubicBezTo>
                      <a:pt x="3004537" y="1258722"/>
                      <a:pt x="3004935" y="1256334"/>
                      <a:pt x="3005333" y="1254345"/>
                    </a:cubicBezTo>
                    <a:cubicBezTo>
                      <a:pt x="2996578" y="1248375"/>
                      <a:pt x="2988221" y="1242804"/>
                      <a:pt x="2979068" y="1236835"/>
                    </a:cubicBezTo>
                    <a:cubicBezTo>
                      <a:pt x="2984639" y="1227284"/>
                      <a:pt x="2989415" y="1218927"/>
                      <a:pt x="2994190" y="1210172"/>
                    </a:cubicBezTo>
                    <a:cubicBezTo>
                      <a:pt x="3002149" y="1214549"/>
                      <a:pt x="3007721" y="1218131"/>
                      <a:pt x="3013690" y="1220519"/>
                    </a:cubicBezTo>
                    <a:cubicBezTo>
                      <a:pt x="3016874" y="1221713"/>
                      <a:pt x="3021251" y="1220519"/>
                      <a:pt x="3025231" y="1220121"/>
                    </a:cubicBezTo>
                    <a:cubicBezTo>
                      <a:pt x="3023241" y="1216937"/>
                      <a:pt x="3022047" y="1212162"/>
                      <a:pt x="3018863" y="1210172"/>
                    </a:cubicBezTo>
                    <a:cubicBezTo>
                      <a:pt x="3010108" y="1204203"/>
                      <a:pt x="3000956" y="1199427"/>
                      <a:pt x="2991007" y="1193856"/>
                    </a:cubicBezTo>
                    <a:cubicBezTo>
                      <a:pt x="2996578" y="1183907"/>
                      <a:pt x="3001354" y="1175152"/>
                      <a:pt x="3006129" y="1166397"/>
                    </a:cubicBezTo>
                    <a:cubicBezTo>
                      <a:pt x="3017272" y="1172366"/>
                      <a:pt x="3026424" y="1177938"/>
                      <a:pt x="3035975" y="1182315"/>
                    </a:cubicBezTo>
                    <a:cubicBezTo>
                      <a:pt x="3038761" y="1183509"/>
                      <a:pt x="3043138" y="1181519"/>
                      <a:pt x="3047118" y="1181121"/>
                    </a:cubicBezTo>
                    <a:cubicBezTo>
                      <a:pt x="3045526" y="1177938"/>
                      <a:pt x="3044332" y="1173958"/>
                      <a:pt x="3041945" y="1172366"/>
                    </a:cubicBezTo>
                    <a:cubicBezTo>
                      <a:pt x="3029210" y="1164407"/>
                      <a:pt x="3016078" y="1157244"/>
                      <a:pt x="3002547" y="1149683"/>
                    </a:cubicBezTo>
                    <a:cubicBezTo>
                      <a:pt x="3008119" y="1139734"/>
                      <a:pt x="3012894" y="1131377"/>
                      <a:pt x="3017670" y="1122622"/>
                    </a:cubicBezTo>
                    <a:cubicBezTo>
                      <a:pt x="3031598" y="1130582"/>
                      <a:pt x="3043138" y="1137347"/>
                      <a:pt x="3055077" y="1142918"/>
                    </a:cubicBezTo>
                    <a:cubicBezTo>
                      <a:pt x="3059057" y="1144510"/>
                      <a:pt x="3064230" y="1143316"/>
                      <a:pt x="3068607" y="1143316"/>
                    </a:cubicBezTo>
                    <a:cubicBezTo>
                      <a:pt x="3065822" y="1139337"/>
                      <a:pt x="3063832" y="1134561"/>
                      <a:pt x="3060250" y="1132173"/>
                    </a:cubicBezTo>
                    <a:cubicBezTo>
                      <a:pt x="3045128" y="1123020"/>
                      <a:pt x="3029608" y="1114663"/>
                      <a:pt x="3013690" y="1105909"/>
                    </a:cubicBezTo>
                    <a:cubicBezTo>
                      <a:pt x="3019261" y="1095562"/>
                      <a:pt x="3023639" y="1087205"/>
                      <a:pt x="3028414" y="1078450"/>
                    </a:cubicBezTo>
                    <a:cubicBezTo>
                      <a:pt x="3041149" y="1085215"/>
                      <a:pt x="3051893" y="1090786"/>
                      <a:pt x="3062240" y="1096358"/>
                    </a:cubicBezTo>
                    <a:cubicBezTo>
                      <a:pt x="3084526" y="1108694"/>
                      <a:pt x="3084526" y="1109092"/>
                      <a:pt x="3091689" y="1099143"/>
                    </a:cubicBezTo>
                    <a:cubicBezTo>
                      <a:pt x="3069403" y="1086807"/>
                      <a:pt x="3047118" y="1074470"/>
                      <a:pt x="3024435" y="1061736"/>
                    </a:cubicBezTo>
                    <a:cubicBezTo>
                      <a:pt x="3030006" y="1051389"/>
                      <a:pt x="3033986" y="1043430"/>
                      <a:pt x="3039159" y="1033879"/>
                    </a:cubicBezTo>
                    <a:cubicBezTo>
                      <a:pt x="3059455" y="1045022"/>
                      <a:pt x="3078158" y="1055767"/>
                      <a:pt x="3097658" y="1065317"/>
                    </a:cubicBezTo>
                    <a:cubicBezTo>
                      <a:pt x="3101637" y="1067307"/>
                      <a:pt x="3107607" y="1065715"/>
                      <a:pt x="3112382" y="1065715"/>
                    </a:cubicBezTo>
                    <a:cubicBezTo>
                      <a:pt x="3109596" y="1062134"/>
                      <a:pt x="3107607" y="1056960"/>
                      <a:pt x="3103627" y="1054971"/>
                    </a:cubicBezTo>
                    <a:cubicBezTo>
                      <a:pt x="3081342" y="1042236"/>
                      <a:pt x="3058659" y="1029900"/>
                      <a:pt x="3035179" y="1017165"/>
                    </a:cubicBezTo>
                    <a:cubicBezTo>
                      <a:pt x="3039955" y="1007614"/>
                      <a:pt x="3044332" y="998859"/>
                      <a:pt x="3049108" y="989309"/>
                    </a:cubicBezTo>
                    <a:cubicBezTo>
                      <a:pt x="3069005" y="1000053"/>
                      <a:pt x="3085719" y="1010798"/>
                      <a:pt x="3104025" y="1017961"/>
                    </a:cubicBezTo>
                    <a:cubicBezTo>
                      <a:pt x="3121137" y="1024726"/>
                      <a:pt x="3139841" y="1027910"/>
                      <a:pt x="3157749" y="1032685"/>
                    </a:cubicBezTo>
                    <a:cubicBezTo>
                      <a:pt x="3168891" y="1015175"/>
                      <a:pt x="3178840" y="999257"/>
                      <a:pt x="3189187" y="982145"/>
                    </a:cubicBezTo>
                    <a:cubicBezTo>
                      <a:pt x="3229778" y="1008012"/>
                      <a:pt x="3268777" y="1033083"/>
                      <a:pt x="3308572" y="1058552"/>
                    </a:cubicBezTo>
                    <a:cubicBezTo>
                      <a:pt x="3360306" y="984533"/>
                      <a:pt x="3411642" y="911708"/>
                      <a:pt x="3463376" y="837689"/>
                    </a:cubicBezTo>
                    <a:cubicBezTo>
                      <a:pt x="3476110" y="846444"/>
                      <a:pt x="3486855" y="853607"/>
                      <a:pt x="3498793" y="861566"/>
                    </a:cubicBezTo>
                    <a:cubicBezTo>
                      <a:pt x="3508344" y="849627"/>
                      <a:pt x="3517099" y="838485"/>
                      <a:pt x="3526650" y="825750"/>
                    </a:cubicBezTo>
                    <a:cubicBezTo>
                      <a:pt x="3538191" y="833709"/>
                      <a:pt x="3548537" y="841270"/>
                      <a:pt x="3559680" y="849230"/>
                    </a:cubicBezTo>
                    <a:cubicBezTo>
                      <a:pt x="3566047" y="842066"/>
                      <a:pt x="3571619" y="836097"/>
                      <a:pt x="3579578" y="827740"/>
                    </a:cubicBezTo>
                    <a:cubicBezTo>
                      <a:pt x="3639270" y="878678"/>
                      <a:pt x="3698167" y="928820"/>
                      <a:pt x="3757462" y="979758"/>
                    </a:cubicBezTo>
                    <a:cubicBezTo>
                      <a:pt x="3750299" y="988911"/>
                      <a:pt x="3745126" y="995278"/>
                      <a:pt x="3737565" y="1004431"/>
                    </a:cubicBezTo>
                    <a:cubicBezTo>
                      <a:pt x="3746717" y="1010798"/>
                      <a:pt x="3755472" y="1017165"/>
                      <a:pt x="3764625" y="1023930"/>
                    </a:cubicBezTo>
                    <a:cubicBezTo>
                      <a:pt x="3752289" y="1037461"/>
                      <a:pt x="3742340" y="1048604"/>
                      <a:pt x="3729208" y="1062930"/>
                    </a:cubicBezTo>
                    <a:cubicBezTo>
                      <a:pt x="3740748" y="1071685"/>
                      <a:pt x="3751095" y="1078848"/>
                      <a:pt x="3762238" y="1087205"/>
                    </a:cubicBezTo>
                    <a:cubicBezTo>
                      <a:pt x="3673096" y="1174356"/>
                      <a:pt x="3586741" y="1258722"/>
                      <a:pt x="3500385" y="1343486"/>
                    </a:cubicBezTo>
                    <a:cubicBezTo>
                      <a:pt x="3510732" y="1354629"/>
                      <a:pt x="3519885" y="1364975"/>
                      <a:pt x="3530232" y="1376118"/>
                    </a:cubicBezTo>
                    <a:cubicBezTo>
                      <a:pt x="3460988" y="1440586"/>
                      <a:pt x="3392540" y="1504258"/>
                      <a:pt x="3322899" y="1569125"/>
                    </a:cubicBezTo>
                    <a:cubicBezTo>
                      <a:pt x="3341205" y="1581063"/>
                      <a:pt x="3357919" y="1592604"/>
                      <a:pt x="3377816" y="1606134"/>
                    </a:cubicBezTo>
                    <a:cubicBezTo>
                      <a:pt x="3379806" y="1604144"/>
                      <a:pt x="3382990" y="1600563"/>
                      <a:pt x="3386969" y="1596583"/>
                    </a:cubicBezTo>
                    <a:cubicBezTo>
                      <a:pt x="3377020" y="1584645"/>
                      <a:pt x="3368663" y="1574696"/>
                      <a:pt x="3359510" y="1563951"/>
                    </a:cubicBezTo>
                    <a:cubicBezTo>
                      <a:pt x="3365480" y="1558778"/>
                      <a:pt x="3370255" y="1554400"/>
                      <a:pt x="3375826" y="1549625"/>
                    </a:cubicBezTo>
                    <a:cubicBezTo>
                      <a:pt x="3385377" y="1560370"/>
                      <a:pt x="3394132" y="1569921"/>
                      <a:pt x="3404081" y="1580665"/>
                    </a:cubicBezTo>
                    <a:cubicBezTo>
                      <a:pt x="3408458" y="1576288"/>
                      <a:pt x="3412438" y="1572706"/>
                      <a:pt x="3416815" y="1568727"/>
                    </a:cubicBezTo>
                    <a:cubicBezTo>
                      <a:pt x="3407264" y="1557186"/>
                      <a:pt x="3398908" y="1547237"/>
                      <a:pt x="3389755" y="1536493"/>
                    </a:cubicBezTo>
                    <a:cubicBezTo>
                      <a:pt x="3395724" y="1530921"/>
                      <a:pt x="3400499" y="1526942"/>
                      <a:pt x="3406071" y="1522166"/>
                    </a:cubicBezTo>
                    <a:cubicBezTo>
                      <a:pt x="3416019" y="1532911"/>
                      <a:pt x="3424774" y="1542860"/>
                      <a:pt x="3434723" y="1553605"/>
                    </a:cubicBezTo>
                    <a:cubicBezTo>
                      <a:pt x="3439101" y="1550023"/>
                      <a:pt x="3443080" y="1546441"/>
                      <a:pt x="3447856" y="1542462"/>
                    </a:cubicBezTo>
                    <a:cubicBezTo>
                      <a:pt x="3437907" y="1530921"/>
                      <a:pt x="3429152" y="1520574"/>
                      <a:pt x="3419601" y="1509034"/>
                    </a:cubicBezTo>
                    <a:cubicBezTo>
                      <a:pt x="3425570" y="1503861"/>
                      <a:pt x="3430346" y="1499881"/>
                      <a:pt x="3436315" y="1494708"/>
                    </a:cubicBezTo>
                    <a:cubicBezTo>
                      <a:pt x="3446264" y="1505850"/>
                      <a:pt x="3455417" y="1515799"/>
                      <a:pt x="3465763" y="1527340"/>
                    </a:cubicBezTo>
                    <a:cubicBezTo>
                      <a:pt x="3470141" y="1523360"/>
                      <a:pt x="3474518" y="1519779"/>
                      <a:pt x="3478896" y="1515799"/>
                    </a:cubicBezTo>
                    <a:cubicBezTo>
                      <a:pt x="3468947" y="1503861"/>
                      <a:pt x="3459794" y="1493514"/>
                      <a:pt x="3449845" y="1481575"/>
                    </a:cubicBezTo>
                    <a:cubicBezTo>
                      <a:pt x="3455815" y="1476402"/>
                      <a:pt x="3460988" y="1472024"/>
                      <a:pt x="3466559" y="1467249"/>
                    </a:cubicBezTo>
                    <a:cubicBezTo>
                      <a:pt x="3477702" y="1479187"/>
                      <a:pt x="3487253" y="1489932"/>
                      <a:pt x="3498793" y="1502667"/>
                    </a:cubicBezTo>
                    <a:cubicBezTo>
                      <a:pt x="3516303" y="1475606"/>
                      <a:pt x="3483273" y="1470433"/>
                      <a:pt x="3482079" y="1452127"/>
                    </a:cubicBezTo>
                    <a:cubicBezTo>
                      <a:pt x="3486059" y="1448545"/>
                      <a:pt x="3490834" y="1444168"/>
                      <a:pt x="3496406" y="1439790"/>
                    </a:cubicBezTo>
                    <a:cubicBezTo>
                      <a:pt x="3507548" y="1451729"/>
                      <a:pt x="3517497" y="1462474"/>
                      <a:pt x="3529834" y="1475606"/>
                    </a:cubicBezTo>
                    <a:cubicBezTo>
                      <a:pt x="3547344" y="1448147"/>
                      <a:pt x="3513916" y="1443372"/>
                      <a:pt x="3512722" y="1424270"/>
                    </a:cubicBezTo>
                    <a:cubicBezTo>
                      <a:pt x="3516303" y="1421086"/>
                      <a:pt x="3521477" y="1416709"/>
                      <a:pt x="3527048" y="1411934"/>
                    </a:cubicBezTo>
                    <a:cubicBezTo>
                      <a:pt x="3538589" y="1424270"/>
                      <a:pt x="3548537" y="1435413"/>
                      <a:pt x="3560874" y="1448943"/>
                    </a:cubicBezTo>
                    <a:cubicBezTo>
                      <a:pt x="3566047" y="1443770"/>
                      <a:pt x="3569629" y="1440586"/>
                      <a:pt x="3573210" y="1436607"/>
                    </a:cubicBezTo>
                    <a:cubicBezTo>
                      <a:pt x="3561670" y="1422678"/>
                      <a:pt x="3551721" y="1411138"/>
                      <a:pt x="3541374" y="1398801"/>
                    </a:cubicBezTo>
                    <a:cubicBezTo>
                      <a:pt x="3546946" y="1394026"/>
                      <a:pt x="3551721" y="1389648"/>
                      <a:pt x="3557292" y="1384475"/>
                    </a:cubicBezTo>
                    <a:cubicBezTo>
                      <a:pt x="3568435" y="1396811"/>
                      <a:pt x="3579180" y="1408352"/>
                      <a:pt x="3590322" y="1420689"/>
                    </a:cubicBezTo>
                    <a:cubicBezTo>
                      <a:pt x="3594700" y="1416311"/>
                      <a:pt x="3598679" y="1413127"/>
                      <a:pt x="3603057" y="1409148"/>
                    </a:cubicBezTo>
                    <a:cubicBezTo>
                      <a:pt x="3592312" y="1396413"/>
                      <a:pt x="3581965" y="1384077"/>
                      <a:pt x="3571221" y="1371342"/>
                    </a:cubicBezTo>
                    <a:cubicBezTo>
                      <a:pt x="3577986" y="1365373"/>
                      <a:pt x="3583557" y="1360598"/>
                      <a:pt x="3590322" y="1354231"/>
                    </a:cubicBezTo>
                    <a:cubicBezTo>
                      <a:pt x="3604251" y="1369751"/>
                      <a:pt x="3616985" y="1383679"/>
                      <a:pt x="3630118" y="1398801"/>
                    </a:cubicBezTo>
                    <a:cubicBezTo>
                      <a:pt x="3644046" y="1387658"/>
                      <a:pt x="3656780" y="1377312"/>
                      <a:pt x="3671903" y="1364975"/>
                    </a:cubicBezTo>
                    <a:cubicBezTo>
                      <a:pt x="3710902" y="1416311"/>
                      <a:pt x="3749105" y="1466851"/>
                      <a:pt x="3787707" y="1517789"/>
                    </a:cubicBezTo>
                    <a:cubicBezTo>
                      <a:pt x="3771390" y="1529329"/>
                      <a:pt x="3757860" y="1538880"/>
                      <a:pt x="3743932" y="1548829"/>
                    </a:cubicBezTo>
                    <a:cubicBezTo>
                      <a:pt x="3756268" y="1567931"/>
                      <a:pt x="3767411" y="1585441"/>
                      <a:pt x="3779350" y="1604144"/>
                    </a:cubicBezTo>
                    <a:cubicBezTo>
                      <a:pt x="3713687" y="1645531"/>
                      <a:pt x="3649219" y="1685724"/>
                      <a:pt x="3585547" y="1725918"/>
                    </a:cubicBezTo>
                    <a:cubicBezTo>
                      <a:pt x="3611016" y="1771682"/>
                      <a:pt x="3635291" y="1814263"/>
                      <a:pt x="3659964" y="1858436"/>
                    </a:cubicBezTo>
                    <a:cubicBezTo>
                      <a:pt x="3675086" y="1834956"/>
                      <a:pt x="3683841" y="1830579"/>
                      <a:pt x="3698565" y="1834161"/>
                    </a:cubicBezTo>
                    <a:cubicBezTo>
                      <a:pt x="3710902" y="1824610"/>
                      <a:pt x="3720453" y="1817049"/>
                      <a:pt x="3732789" y="1807498"/>
                    </a:cubicBezTo>
                    <a:cubicBezTo>
                      <a:pt x="3754676" y="1856048"/>
                      <a:pt x="3774574" y="1900221"/>
                      <a:pt x="3794870" y="1944791"/>
                    </a:cubicBezTo>
                    <a:cubicBezTo>
                      <a:pt x="3811982" y="1938424"/>
                      <a:pt x="3827900" y="1932455"/>
                      <a:pt x="3844216" y="1926088"/>
                    </a:cubicBezTo>
                    <a:cubicBezTo>
                      <a:pt x="3850583" y="1941210"/>
                      <a:pt x="3856154" y="1954342"/>
                      <a:pt x="3861726" y="1968270"/>
                    </a:cubicBezTo>
                    <a:cubicBezTo>
                      <a:pt x="3875654" y="1963495"/>
                      <a:pt x="3887990" y="1959118"/>
                      <a:pt x="3902317" y="1954342"/>
                    </a:cubicBezTo>
                    <a:cubicBezTo>
                      <a:pt x="3917041" y="2002096"/>
                      <a:pt x="3931367" y="2047861"/>
                      <a:pt x="3946091" y="2094421"/>
                    </a:cubicBezTo>
                    <a:cubicBezTo>
                      <a:pt x="3930571" y="2098799"/>
                      <a:pt x="3918235" y="2102778"/>
                      <a:pt x="3905102" y="2106360"/>
                    </a:cubicBezTo>
                    <a:cubicBezTo>
                      <a:pt x="3909082" y="2123472"/>
                      <a:pt x="3912663" y="2138992"/>
                      <a:pt x="3916643" y="2155706"/>
                    </a:cubicBezTo>
                    <a:cubicBezTo>
                      <a:pt x="3870083" y="2166849"/>
                      <a:pt x="3824716" y="2177593"/>
                      <a:pt x="3782135" y="2187940"/>
                    </a:cubicBezTo>
                    <a:cubicBezTo>
                      <a:pt x="3795268" y="2281857"/>
                      <a:pt x="3808400" y="2373385"/>
                      <a:pt x="3821533" y="2467700"/>
                    </a:cubicBezTo>
                    <a:cubicBezTo>
                      <a:pt x="3764227" y="2470884"/>
                      <a:pt x="3712096" y="2473669"/>
                      <a:pt x="3659964" y="2476455"/>
                    </a:cubicBezTo>
                    <a:cubicBezTo>
                      <a:pt x="3659964" y="2530576"/>
                      <a:pt x="3659964" y="2581912"/>
                      <a:pt x="3659964" y="2634442"/>
                    </a:cubicBezTo>
                    <a:cubicBezTo>
                      <a:pt x="3673494" y="2635238"/>
                      <a:pt x="3686229" y="2636432"/>
                      <a:pt x="3698565" y="2637228"/>
                    </a:cubicBezTo>
                    <a:cubicBezTo>
                      <a:pt x="3732789" y="2639615"/>
                      <a:pt x="3767411" y="2641605"/>
                      <a:pt x="3801635" y="2643595"/>
                    </a:cubicBezTo>
                    <a:cubicBezTo>
                      <a:pt x="3812778" y="2643993"/>
                      <a:pt x="3819941" y="2647177"/>
                      <a:pt x="3811584" y="2659911"/>
                    </a:cubicBezTo>
                    <a:cubicBezTo>
                      <a:pt x="3760248" y="2656727"/>
                      <a:pt x="3709708" y="2653146"/>
                      <a:pt x="3656780" y="2649564"/>
                    </a:cubicBezTo>
                    <a:cubicBezTo>
                      <a:pt x="3655984" y="2665084"/>
                      <a:pt x="3655188" y="2678615"/>
                      <a:pt x="3653995" y="2694533"/>
                    </a:cubicBezTo>
                    <a:cubicBezTo>
                      <a:pt x="3706524" y="2705675"/>
                      <a:pt x="3756666" y="2716022"/>
                      <a:pt x="3808002" y="2726767"/>
                    </a:cubicBezTo>
                    <a:cubicBezTo>
                      <a:pt x="3801635" y="2745073"/>
                      <a:pt x="3813971" y="2752634"/>
                      <a:pt x="3828696" y="2761389"/>
                    </a:cubicBezTo>
                    <a:cubicBezTo>
                      <a:pt x="3874062" y="2788450"/>
                      <a:pt x="3913857" y="2822275"/>
                      <a:pt x="3946887" y="2863662"/>
                    </a:cubicBezTo>
                    <a:cubicBezTo>
                      <a:pt x="4063089" y="3008915"/>
                      <a:pt x="4086966" y="3174463"/>
                      <a:pt x="4050753" y="3351949"/>
                    </a:cubicBezTo>
                    <a:cubicBezTo>
                      <a:pt x="4032049" y="3443478"/>
                      <a:pt x="3993846" y="3527048"/>
                      <a:pt x="3941316" y="3603853"/>
                    </a:cubicBezTo>
                    <a:cubicBezTo>
                      <a:pt x="3934949" y="3612608"/>
                      <a:pt x="3929377" y="3620965"/>
                      <a:pt x="3947683" y="3623751"/>
                    </a:cubicBezTo>
                    <a:cubicBezTo>
                      <a:pt x="3973152" y="3580772"/>
                      <a:pt x="3998621" y="3537793"/>
                      <a:pt x="4024886" y="3494018"/>
                    </a:cubicBezTo>
                    <a:cubicBezTo>
                      <a:pt x="4047967" y="3506753"/>
                      <a:pt x="4069854" y="3518691"/>
                      <a:pt x="4094130" y="3531824"/>
                    </a:cubicBezTo>
                    <a:cubicBezTo>
                      <a:pt x="4065477" y="3579976"/>
                      <a:pt x="4037620" y="3626934"/>
                      <a:pt x="4009366" y="3674688"/>
                    </a:cubicBezTo>
                    <a:cubicBezTo>
                      <a:pt x="4015733" y="3679066"/>
                      <a:pt x="4021304" y="3682647"/>
                      <a:pt x="4028069" y="3687025"/>
                    </a:cubicBezTo>
                    <a:cubicBezTo>
                      <a:pt x="4055926" y="3640465"/>
                      <a:pt x="4082987" y="3595496"/>
                      <a:pt x="4110446" y="3549732"/>
                    </a:cubicBezTo>
                    <a:cubicBezTo>
                      <a:pt x="4133129" y="3562068"/>
                      <a:pt x="4154618" y="3574007"/>
                      <a:pt x="4177700" y="3586741"/>
                    </a:cubicBezTo>
                    <a:cubicBezTo>
                      <a:pt x="4148251" y="3636485"/>
                      <a:pt x="4119599" y="3684637"/>
                      <a:pt x="4089752" y="3734381"/>
                    </a:cubicBezTo>
                    <a:cubicBezTo>
                      <a:pt x="4095722" y="3738361"/>
                      <a:pt x="4101691" y="3742738"/>
                      <a:pt x="4109650" y="3748309"/>
                    </a:cubicBezTo>
                    <a:cubicBezTo>
                      <a:pt x="4138700" y="3699760"/>
                      <a:pt x="4166955" y="3653199"/>
                      <a:pt x="4195608" y="3605445"/>
                    </a:cubicBezTo>
                    <a:cubicBezTo>
                      <a:pt x="4217097" y="3617383"/>
                      <a:pt x="4238188" y="3628924"/>
                      <a:pt x="4261270" y="3641658"/>
                    </a:cubicBezTo>
                    <a:cubicBezTo>
                      <a:pt x="4230229" y="3693392"/>
                      <a:pt x="4199985" y="3743534"/>
                      <a:pt x="4169343" y="3794472"/>
                    </a:cubicBezTo>
                    <a:cubicBezTo>
                      <a:pt x="4176505" y="3799645"/>
                      <a:pt x="4182475" y="3804421"/>
                      <a:pt x="4190434" y="3810390"/>
                    </a:cubicBezTo>
                    <a:cubicBezTo>
                      <a:pt x="4221077" y="3760248"/>
                      <a:pt x="4250525" y="3711698"/>
                      <a:pt x="4280769" y="3661954"/>
                    </a:cubicBezTo>
                    <a:cubicBezTo>
                      <a:pt x="4301860" y="3673893"/>
                      <a:pt x="4322554" y="3685035"/>
                      <a:pt x="4344442" y="3697372"/>
                    </a:cubicBezTo>
                    <a:cubicBezTo>
                      <a:pt x="4311411" y="3751095"/>
                      <a:pt x="4279973" y="3803227"/>
                      <a:pt x="4247739" y="3856155"/>
                    </a:cubicBezTo>
                    <a:cubicBezTo>
                      <a:pt x="4254902" y="3862124"/>
                      <a:pt x="4262065" y="3867695"/>
                      <a:pt x="4270422" y="3874460"/>
                    </a:cubicBezTo>
                    <a:cubicBezTo>
                      <a:pt x="4275198" y="3868491"/>
                      <a:pt x="4278780" y="3863318"/>
                      <a:pt x="4283157" y="3858542"/>
                    </a:cubicBezTo>
                    <a:cubicBezTo>
                      <a:pt x="4314197" y="3822727"/>
                      <a:pt x="4344043" y="3786513"/>
                      <a:pt x="4376278" y="3752289"/>
                    </a:cubicBezTo>
                    <a:cubicBezTo>
                      <a:pt x="4387818" y="3739953"/>
                      <a:pt x="4403338" y="3731198"/>
                      <a:pt x="4418461" y="3723239"/>
                    </a:cubicBezTo>
                    <a:cubicBezTo>
                      <a:pt x="4431991" y="3716075"/>
                      <a:pt x="4442736" y="3722443"/>
                      <a:pt x="4443531" y="3737963"/>
                    </a:cubicBezTo>
                    <a:cubicBezTo>
                      <a:pt x="4444327" y="3752289"/>
                      <a:pt x="4444725" y="3767809"/>
                      <a:pt x="4439950" y="3780942"/>
                    </a:cubicBezTo>
                    <a:cubicBezTo>
                      <a:pt x="4422838" y="3829094"/>
                      <a:pt x="4404532" y="3876450"/>
                      <a:pt x="4384635" y="3923408"/>
                    </a:cubicBezTo>
                    <a:cubicBezTo>
                      <a:pt x="4372696" y="3951265"/>
                      <a:pt x="4371104" y="3955643"/>
                      <a:pt x="4394186" y="3976336"/>
                    </a:cubicBezTo>
                    <a:cubicBezTo>
                      <a:pt x="4438358" y="4015335"/>
                      <a:pt x="4483326" y="4053539"/>
                      <a:pt x="4527897" y="4092140"/>
                    </a:cubicBezTo>
                    <a:cubicBezTo>
                      <a:pt x="4532275" y="4096120"/>
                      <a:pt x="4537448" y="4098905"/>
                      <a:pt x="4546203" y="4104079"/>
                    </a:cubicBezTo>
                    <a:cubicBezTo>
                      <a:pt x="4546203" y="4106864"/>
                      <a:pt x="4546203" y="4109252"/>
                      <a:pt x="4546203" y="4112038"/>
                    </a:cubicBezTo>
                    <a:cubicBezTo>
                      <a:pt x="4541826" y="4115221"/>
                      <a:pt x="4537448" y="4118803"/>
                      <a:pt x="4531479" y="4123181"/>
                    </a:cubicBezTo>
                    <a:cubicBezTo>
                      <a:pt x="4465021" y="4086966"/>
                      <a:pt x="4398165" y="4050753"/>
                      <a:pt x="4330513" y="4014142"/>
                    </a:cubicBezTo>
                    <a:cubicBezTo>
                      <a:pt x="4325738" y="4019713"/>
                      <a:pt x="4321360" y="4024488"/>
                      <a:pt x="4317381" y="4029662"/>
                    </a:cubicBezTo>
                    <a:cubicBezTo>
                      <a:pt x="4281963" y="4072242"/>
                      <a:pt x="4244954" y="4112833"/>
                      <a:pt x="4198393" y="4143078"/>
                    </a:cubicBezTo>
                    <a:cubicBezTo>
                      <a:pt x="4180883" y="4154220"/>
                      <a:pt x="4160190" y="4172128"/>
                      <a:pt x="4140690" y="4156608"/>
                    </a:cubicBezTo>
                    <a:cubicBezTo>
                      <a:pt x="4121986" y="4141486"/>
                      <a:pt x="4133925" y="4117211"/>
                      <a:pt x="4142282" y="4099303"/>
                    </a:cubicBezTo>
                    <a:cubicBezTo>
                      <a:pt x="4160190" y="4060304"/>
                      <a:pt x="4181281" y="4022498"/>
                      <a:pt x="4201577" y="3984693"/>
                    </a:cubicBezTo>
                    <a:cubicBezTo>
                      <a:pt x="4207546" y="3973152"/>
                      <a:pt x="4215107" y="3962408"/>
                      <a:pt x="4222668" y="3950867"/>
                    </a:cubicBezTo>
                    <a:cubicBezTo>
                      <a:pt x="4213117" y="3945296"/>
                      <a:pt x="4205556" y="3940520"/>
                      <a:pt x="4197597" y="3935745"/>
                    </a:cubicBezTo>
                    <a:cubicBezTo>
                      <a:pt x="4159792" y="3983897"/>
                      <a:pt x="4122384" y="4031253"/>
                      <a:pt x="4084579" y="4079406"/>
                    </a:cubicBezTo>
                    <a:cubicBezTo>
                      <a:pt x="4064283" y="4062294"/>
                      <a:pt x="4046375" y="4047172"/>
                      <a:pt x="4028865" y="4032447"/>
                    </a:cubicBezTo>
                    <a:cubicBezTo>
                      <a:pt x="4064681" y="3986683"/>
                      <a:pt x="4098905" y="3942908"/>
                      <a:pt x="4134323" y="3897940"/>
                    </a:cubicBezTo>
                    <a:cubicBezTo>
                      <a:pt x="4125568" y="3892368"/>
                      <a:pt x="4119200" y="3888389"/>
                      <a:pt x="4112037" y="3884011"/>
                    </a:cubicBezTo>
                    <a:cubicBezTo>
                      <a:pt x="4075426" y="3930174"/>
                      <a:pt x="4039610" y="3975142"/>
                      <a:pt x="4002999" y="4021703"/>
                    </a:cubicBezTo>
                    <a:cubicBezTo>
                      <a:pt x="3983101" y="4004591"/>
                      <a:pt x="3964795" y="3989070"/>
                      <a:pt x="3946091" y="3973152"/>
                    </a:cubicBezTo>
                    <a:cubicBezTo>
                      <a:pt x="3980713" y="3929776"/>
                      <a:pt x="4013743" y="3887593"/>
                      <a:pt x="4047967" y="3844216"/>
                    </a:cubicBezTo>
                    <a:cubicBezTo>
                      <a:pt x="4039610" y="3839043"/>
                      <a:pt x="4033243" y="3835063"/>
                      <a:pt x="4027274" y="3831482"/>
                    </a:cubicBezTo>
                    <a:cubicBezTo>
                      <a:pt x="3991458" y="3876450"/>
                      <a:pt x="3956836" y="3919429"/>
                      <a:pt x="3921816" y="3963204"/>
                    </a:cubicBezTo>
                    <a:cubicBezTo>
                      <a:pt x="3900327" y="3944898"/>
                      <a:pt x="3882021" y="3928980"/>
                      <a:pt x="3863715" y="3913062"/>
                    </a:cubicBezTo>
                    <a:cubicBezTo>
                      <a:pt x="3897143" y="3870481"/>
                      <a:pt x="3929377" y="3830288"/>
                      <a:pt x="3962010" y="3788901"/>
                    </a:cubicBezTo>
                    <a:cubicBezTo>
                      <a:pt x="3954051" y="3784125"/>
                      <a:pt x="3948877" y="3780544"/>
                      <a:pt x="3943306" y="3776962"/>
                    </a:cubicBezTo>
                    <a:cubicBezTo>
                      <a:pt x="3909082" y="3819543"/>
                      <a:pt x="3875654" y="3861328"/>
                      <a:pt x="3841430" y="3903909"/>
                    </a:cubicBezTo>
                    <a:cubicBezTo>
                      <a:pt x="3819941" y="3885205"/>
                      <a:pt x="3800839" y="3868491"/>
                      <a:pt x="3781737" y="3852175"/>
                    </a:cubicBezTo>
                    <a:cubicBezTo>
                      <a:pt x="3813971" y="3811584"/>
                      <a:pt x="3845012" y="3772983"/>
                      <a:pt x="3876450" y="3733585"/>
                    </a:cubicBezTo>
                    <a:cubicBezTo>
                      <a:pt x="3868491" y="3728810"/>
                      <a:pt x="3863715" y="3726024"/>
                      <a:pt x="3858940" y="3723239"/>
                    </a:cubicBezTo>
                    <a:cubicBezTo>
                      <a:pt x="3825910" y="3763830"/>
                      <a:pt x="3793676" y="3803227"/>
                      <a:pt x="3761044" y="3843818"/>
                    </a:cubicBezTo>
                    <a:cubicBezTo>
                      <a:pt x="3750299" y="3834267"/>
                      <a:pt x="3741544" y="3826308"/>
                      <a:pt x="3731993" y="3819145"/>
                    </a:cubicBezTo>
                    <a:cubicBezTo>
                      <a:pt x="3728412" y="3816359"/>
                      <a:pt x="3721646" y="3813574"/>
                      <a:pt x="3718463" y="3815166"/>
                    </a:cubicBezTo>
                    <a:cubicBezTo>
                      <a:pt x="3694984" y="3826308"/>
                      <a:pt x="3671903" y="3838247"/>
                      <a:pt x="3647229" y="3850981"/>
                    </a:cubicBezTo>
                    <a:cubicBezTo>
                      <a:pt x="3687423" y="3889185"/>
                      <a:pt x="3726024" y="3925796"/>
                      <a:pt x="3770197" y="3967979"/>
                    </a:cubicBezTo>
                    <a:cubicBezTo>
                      <a:pt x="3750299" y="3982703"/>
                      <a:pt x="3732789" y="3996234"/>
                      <a:pt x="3714086" y="4010560"/>
                    </a:cubicBezTo>
                    <a:cubicBezTo>
                      <a:pt x="3723636" y="4019315"/>
                      <a:pt x="3728014" y="4023692"/>
                      <a:pt x="3734381" y="4029662"/>
                    </a:cubicBezTo>
                    <a:cubicBezTo>
                      <a:pt x="3750697" y="4012948"/>
                      <a:pt x="3766615" y="3997029"/>
                      <a:pt x="3783329" y="3980316"/>
                    </a:cubicBezTo>
                    <a:cubicBezTo>
                      <a:pt x="3789696" y="3987479"/>
                      <a:pt x="3795666" y="3993846"/>
                      <a:pt x="3802431" y="4001009"/>
                    </a:cubicBezTo>
                    <a:cubicBezTo>
                      <a:pt x="3794472" y="4009764"/>
                      <a:pt x="3786513" y="4018519"/>
                      <a:pt x="3774574" y="4031651"/>
                    </a:cubicBezTo>
                    <a:cubicBezTo>
                      <a:pt x="3785717" y="4038417"/>
                      <a:pt x="3795666" y="4044784"/>
                      <a:pt x="3806410" y="4051549"/>
                    </a:cubicBezTo>
                    <a:cubicBezTo>
                      <a:pt x="3793278" y="4065079"/>
                      <a:pt x="3784523" y="4074630"/>
                      <a:pt x="3770197" y="4089355"/>
                    </a:cubicBezTo>
                    <a:cubicBezTo>
                      <a:pt x="3793278" y="4109252"/>
                      <a:pt x="3815961" y="4128354"/>
                      <a:pt x="3840236" y="4149445"/>
                    </a:cubicBezTo>
                    <a:cubicBezTo>
                      <a:pt x="3826706" y="4161384"/>
                      <a:pt x="3815961" y="4170139"/>
                      <a:pt x="3804819" y="4180087"/>
                    </a:cubicBezTo>
                    <a:cubicBezTo>
                      <a:pt x="3831879" y="4208740"/>
                      <a:pt x="3857348" y="4236199"/>
                      <a:pt x="3884011" y="4264851"/>
                    </a:cubicBezTo>
                    <a:cubicBezTo>
                      <a:pt x="3860930" y="4285943"/>
                      <a:pt x="3839042" y="4305840"/>
                      <a:pt x="3816359" y="4326136"/>
                    </a:cubicBezTo>
                    <a:cubicBezTo>
                      <a:pt x="3790492" y="4296290"/>
                      <a:pt x="3765819" y="4268035"/>
                      <a:pt x="3741146" y="4239382"/>
                    </a:cubicBezTo>
                    <a:cubicBezTo>
                      <a:pt x="3728412" y="4249331"/>
                      <a:pt x="3717667" y="4258086"/>
                      <a:pt x="3706127" y="4267637"/>
                    </a:cubicBezTo>
                    <a:cubicBezTo>
                      <a:pt x="3686229" y="4244158"/>
                      <a:pt x="3667127" y="4221872"/>
                      <a:pt x="3648025" y="4199189"/>
                    </a:cubicBezTo>
                    <a:cubicBezTo>
                      <a:pt x="3637679" y="4206751"/>
                      <a:pt x="3628924" y="4213516"/>
                      <a:pt x="3619373" y="4220679"/>
                    </a:cubicBezTo>
                    <a:cubicBezTo>
                      <a:pt x="3610618" y="4211128"/>
                      <a:pt x="3603057" y="4202373"/>
                      <a:pt x="3595098" y="4193220"/>
                    </a:cubicBezTo>
                    <a:cubicBezTo>
                      <a:pt x="3584751" y="4200781"/>
                      <a:pt x="3575996" y="4207148"/>
                      <a:pt x="3566445" y="4214311"/>
                    </a:cubicBezTo>
                    <a:cubicBezTo>
                      <a:pt x="3494018" y="4121589"/>
                      <a:pt x="3423183" y="4030060"/>
                      <a:pt x="3351551" y="3937735"/>
                    </a:cubicBezTo>
                    <a:cubicBezTo>
                      <a:pt x="3332450" y="3952061"/>
                      <a:pt x="3315338" y="3965193"/>
                      <a:pt x="3297828" y="3978326"/>
                    </a:cubicBezTo>
                    <a:cubicBezTo>
                      <a:pt x="3304195" y="3987877"/>
                      <a:pt x="3309368" y="3995836"/>
                      <a:pt x="3314940" y="4004591"/>
                    </a:cubicBezTo>
                    <a:cubicBezTo>
                      <a:pt x="3302205" y="4014142"/>
                      <a:pt x="3290665" y="4022896"/>
                      <a:pt x="3278726" y="4031651"/>
                    </a:cubicBezTo>
                    <a:cubicBezTo>
                      <a:pt x="3288675" y="4046773"/>
                      <a:pt x="3297430" y="4060702"/>
                      <a:pt x="3307379" y="4075824"/>
                    </a:cubicBezTo>
                    <a:cubicBezTo>
                      <a:pt x="3264798" y="4102089"/>
                      <a:pt x="3224207" y="4127558"/>
                      <a:pt x="3182422" y="4153425"/>
                    </a:cubicBezTo>
                    <a:cubicBezTo>
                      <a:pt x="3172871" y="4136710"/>
                      <a:pt x="3164514" y="4122384"/>
                      <a:pt x="3155759" y="4107660"/>
                    </a:cubicBezTo>
                    <a:cubicBezTo>
                      <a:pt x="3140637" y="4115619"/>
                      <a:pt x="3126708" y="4122782"/>
                      <a:pt x="3111188" y="4131140"/>
                    </a:cubicBezTo>
                    <a:cubicBezTo>
                      <a:pt x="3088505" y="4088558"/>
                      <a:pt x="3066220" y="4046773"/>
                      <a:pt x="3043537" y="4004193"/>
                    </a:cubicBezTo>
                    <a:cubicBezTo>
                      <a:pt x="3023241" y="4014539"/>
                      <a:pt x="3005333" y="4024090"/>
                      <a:pt x="2986629" y="4033641"/>
                    </a:cubicBezTo>
                    <a:cubicBezTo>
                      <a:pt x="3056669" y="4180087"/>
                      <a:pt x="3126311" y="4324942"/>
                      <a:pt x="3196350" y="4470990"/>
                    </a:cubicBezTo>
                    <a:cubicBezTo>
                      <a:pt x="3184014" y="4476960"/>
                      <a:pt x="3173269" y="4482133"/>
                      <a:pt x="3162524" y="4486908"/>
                    </a:cubicBezTo>
                    <a:cubicBezTo>
                      <a:pt x="3159738" y="4488102"/>
                      <a:pt x="3155361" y="4487307"/>
                      <a:pt x="3151779" y="4487307"/>
                    </a:cubicBezTo>
                    <a:cubicBezTo>
                      <a:pt x="3145014" y="4486908"/>
                      <a:pt x="3137453" y="4484123"/>
                      <a:pt x="3131882" y="4486113"/>
                    </a:cubicBezTo>
                    <a:cubicBezTo>
                      <a:pt x="3049108" y="4515959"/>
                      <a:pt x="2966732" y="4546601"/>
                      <a:pt x="2883958" y="4577244"/>
                    </a:cubicBezTo>
                    <a:cubicBezTo>
                      <a:pt x="2879182" y="4579233"/>
                      <a:pt x="2870427" y="4580825"/>
                      <a:pt x="2870029" y="4583213"/>
                    </a:cubicBezTo>
                    <a:cubicBezTo>
                      <a:pt x="2867244" y="4609876"/>
                      <a:pt x="2844561" y="4596743"/>
                      <a:pt x="2831428" y="4607488"/>
                    </a:cubicBezTo>
                    <a:cubicBezTo>
                      <a:pt x="2799990" y="4490888"/>
                      <a:pt x="2769745" y="4378666"/>
                      <a:pt x="2739103" y="4264851"/>
                    </a:cubicBezTo>
                    <a:cubicBezTo>
                      <a:pt x="2730746" y="4267239"/>
                      <a:pt x="2723981" y="4269229"/>
                      <a:pt x="2715624" y="4271616"/>
                    </a:cubicBezTo>
                    <a:cubicBezTo>
                      <a:pt x="2719604" y="4288729"/>
                      <a:pt x="2723185" y="4304647"/>
                      <a:pt x="2727563" y="4323748"/>
                    </a:cubicBezTo>
                    <a:cubicBezTo>
                      <a:pt x="2664288" y="4336085"/>
                      <a:pt x="2602606" y="4348421"/>
                      <a:pt x="2539729" y="4360758"/>
                    </a:cubicBezTo>
                    <a:cubicBezTo>
                      <a:pt x="2536148" y="4340462"/>
                      <a:pt x="2533362" y="4325340"/>
                      <a:pt x="2530576" y="4308228"/>
                    </a:cubicBezTo>
                    <a:cubicBezTo>
                      <a:pt x="2508291" y="4310616"/>
                      <a:pt x="2487598" y="4312606"/>
                      <a:pt x="2465710" y="4314993"/>
                    </a:cubicBezTo>
                    <a:cubicBezTo>
                      <a:pt x="2464118" y="4305044"/>
                      <a:pt x="2462925" y="4297483"/>
                      <a:pt x="2462129" y="4289524"/>
                    </a:cubicBezTo>
                    <a:cubicBezTo>
                      <a:pt x="2452578" y="4199189"/>
                      <a:pt x="2443027" y="4108854"/>
                      <a:pt x="2433476" y="4018519"/>
                    </a:cubicBezTo>
                    <a:cubicBezTo>
                      <a:pt x="2431486" y="4002203"/>
                      <a:pt x="2431088" y="4001805"/>
                      <a:pt x="2413181" y="4009366"/>
                    </a:cubicBezTo>
                    <a:cubicBezTo>
                      <a:pt x="2443027" y="4331309"/>
                      <a:pt x="2473271" y="4653650"/>
                      <a:pt x="2503118" y="4975594"/>
                    </a:cubicBezTo>
                    <a:cubicBezTo>
                      <a:pt x="2491179" y="4977981"/>
                      <a:pt x="2483220" y="4979175"/>
                      <a:pt x="2474465" y="4980767"/>
                    </a:cubicBezTo>
                    <a:cubicBezTo>
                      <a:pt x="2476057" y="5004644"/>
                      <a:pt x="2477649" y="5026929"/>
                      <a:pt x="2479241" y="5049612"/>
                    </a:cubicBezTo>
                    <a:cubicBezTo>
                      <a:pt x="2468098" y="5051204"/>
                      <a:pt x="2459343" y="5052796"/>
                      <a:pt x="2449792" y="5054388"/>
                    </a:cubicBezTo>
                    <a:cubicBezTo>
                      <a:pt x="2449792" y="5065531"/>
                      <a:pt x="2449792" y="5075082"/>
                      <a:pt x="2449792" y="5085428"/>
                    </a:cubicBezTo>
                    <a:cubicBezTo>
                      <a:pt x="2422732" y="5087816"/>
                      <a:pt x="2396467" y="5090204"/>
                      <a:pt x="2370202" y="5092591"/>
                    </a:cubicBezTo>
                    <a:cubicBezTo>
                      <a:pt x="2334386" y="5092591"/>
                      <a:pt x="2298571" y="5092591"/>
                      <a:pt x="2262755" y="5092591"/>
                    </a:cubicBezTo>
                    <a:cubicBezTo>
                      <a:pt x="2262755" y="5082245"/>
                      <a:pt x="2262755" y="5071500"/>
                      <a:pt x="2262755" y="5059561"/>
                    </a:cubicBezTo>
                    <a:cubicBezTo>
                      <a:pt x="2242459" y="5059561"/>
                      <a:pt x="2223357" y="5059561"/>
                      <a:pt x="2203062" y="5059561"/>
                    </a:cubicBezTo>
                    <a:cubicBezTo>
                      <a:pt x="2203062" y="5071500"/>
                      <a:pt x="2203062" y="5082245"/>
                      <a:pt x="2203062" y="5092591"/>
                    </a:cubicBezTo>
                    <a:cubicBezTo>
                      <a:pt x="2195103" y="5092591"/>
                      <a:pt x="2187144" y="5092591"/>
                      <a:pt x="2179185" y="5092591"/>
                    </a:cubicBezTo>
                    <a:cubicBezTo>
                      <a:pt x="2169236" y="5091795"/>
                      <a:pt x="2159685" y="5090204"/>
                      <a:pt x="2149736" y="5089408"/>
                    </a:cubicBezTo>
                    <a:cubicBezTo>
                      <a:pt x="2105166" y="5085826"/>
                      <a:pt x="2060197" y="5083041"/>
                      <a:pt x="2016422" y="5079857"/>
                    </a:cubicBezTo>
                    <a:cubicBezTo>
                      <a:pt x="2011647" y="5065133"/>
                      <a:pt x="2027167" y="5044837"/>
                      <a:pt x="2000504" y="5042847"/>
                    </a:cubicBezTo>
                    <a:cubicBezTo>
                      <a:pt x="2002892" y="5019368"/>
                      <a:pt x="2004882" y="4997481"/>
                      <a:pt x="2007270" y="4974399"/>
                    </a:cubicBezTo>
                    <a:cubicBezTo>
                      <a:pt x="1995729" y="4972012"/>
                      <a:pt x="1985780" y="4970022"/>
                      <a:pt x="1974637" y="4967634"/>
                    </a:cubicBezTo>
                    <a:cubicBezTo>
                      <a:pt x="2004086" y="4729659"/>
                      <a:pt x="2033136" y="4492878"/>
                      <a:pt x="2062187" y="4255300"/>
                    </a:cubicBezTo>
                    <a:cubicBezTo>
                      <a:pt x="2032341" y="4250923"/>
                      <a:pt x="2006076" y="4247341"/>
                      <a:pt x="1978219" y="4243362"/>
                    </a:cubicBezTo>
                    <a:cubicBezTo>
                      <a:pt x="1956332" y="4368717"/>
                      <a:pt x="1934842" y="4491684"/>
                      <a:pt x="1913353" y="4615845"/>
                    </a:cubicBezTo>
                    <a:cubicBezTo>
                      <a:pt x="1901414" y="4614253"/>
                      <a:pt x="1891864" y="4613059"/>
                      <a:pt x="1880721" y="4611467"/>
                    </a:cubicBezTo>
                    <a:cubicBezTo>
                      <a:pt x="1877139" y="4627783"/>
                      <a:pt x="1873956" y="4643304"/>
                      <a:pt x="1870374" y="4659620"/>
                    </a:cubicBezTo>
                    <a:cubicBezTo>
                      <a:pt x="1858834" y="4658028"/>
                      <a:pt x="1848885" y="4656834"/>
                      <a:pt x="1838538" y="4655242"/>
                    </a:cubicBezTo>
                    <a:cubicBezTo>
                      <a:pt x="1835752" y="4662803"/>
                      <a:pt x="1832967" y="4669171"/>
                      <a:pt x="1829783" y="4677925"/>
                    </a:cubicBezTo>
                    <a:cubicBezTo>
                      <a:pt x="1766111" y="4661609"/>
                      <a:pt x="1703632" y="4645293"/>
                      <a:pt x="1640756" y="4629375"/>
                    </a:cubicBezTo>
                    <a:cubicBezTo>
                      <a:pt x="1643144" y="4619427"/>
                      <a:pt x="1644337" y="4613059"/>
                      <a:pt x="1645929" y="4605498"/>
                    </a:cubicBezTo>
                    <a:cubicBezTo>
                      <a:pt x="1619664" y="4596743"/>
                      <a:pt x="1594196" y="4588386"/>
                      <a:pt x="1568329" y="4580029"/>
                    </a:cubicBezTo>
                    <a:cubicBezTo>
                      <a:pt x="1565145" y="4587988"/>
                      <a:pt x="1562359" y="4593957"/>
                      <a:pt x="1558380" y="4602713"/>
                    </a:cubicBezTo>
                    <a:cubicBezTo>
                      <a:pt x="1497493" y="4578437"/>
                      <a:pt x="1437005" y="4554162"/>
                      <a:pt x="1375720" y="4529887"/>
                    </a:cubicBezTo>
                    <a:cubicBezTo>
                      <a:pt x="1379699" y="4520336"/>
                      <a:pt x="1381689" y="4514367"/>
                      <a:pt x="1384475" y="4508000"/>
                    </a:cubicBezTo>
                    <a:cubicBezTo>
                      <a:pt x="1378506" y="4504020"/>
                      <a:pt x="1373730" y="4500837"/>
                      <a:pt x="1368557" y="4497255"/>
                    </a:cubicBezTo>
                    <a:cubicBezTo>
                      <a:pt x="1375322" y="4482133"/>
                      <a:pt x="1381689" y="4468205"/>
                      <a:pt x="1388454" y="4453082"/>
                    </a:cubicBezTo>
                    <a:cubicBezTo>
                      <a:pt x="1376516" y="4447113"/>
                      <a:pt x="1366169" y="4441542"/>
                      <a:pt x="1354628" y="4435573"/>
                    </a:cubicBezTo>
                    <a:cubicBezTo>
                      <a:pt x="1435015" y="4270423"/>
                      <a:pt x="1515401" y="4106068"/>
                      <a:pt x="1595389" y="3941714"/>
                    </a:cubicBezTo>
                    <a:cubicBezTo>
                      <a:pt x="1591012" y="3936939"/>
                      <a:pt x="1587430" y="3932959"/>
                      <a:pt x="1583849" y="3929378"/>
                    </a:cubicBezTo>
                    <a:cubicBezTo>
                      <a:pt x="1606930" y="3882021"/>
                      <a:pt x="1630011" y="3836257"/>
                      <a:pt x="1652694" y="3790493"/>
                    </a:cubicBezTo>
                    <a:cubicBezTo>
                      <a:pt x="1649909" y="3789299"/>
                      <a:pt x="1647123" y="3787707"/>
                      <a:pt x="1644337" y="3786513"/>
                    </a:cubicBezTo>
                    <a:cubicBezTo>
                      <a:pt x="1620460" y="3832675"/>
                      <a:pt x="1596583" y="3879236"/>
                      <a:pt x="1573104" y="3925398"/>
                    </a:cubicBezTo>
                    <a:cubicBezTo>
                      <a:pt x="1558778" y="3923010"/>
                      <a:pt x="1559176" y="3917041"/>
                      <a:pt x="1564349" y="3907092"/>
                    </a:cubicBezTo>
                    <a:cubicBezTo>
                      <a:pt x="1586634" y="3865307"/>
                      <a:pt x="1608522" y="3823125"/>
                      <a:pt x="1631205" y="3779350"/>
                    </a:cubicBezTo>
                    <a:cubicBezTo>
                      <a:pt x="1615287" y="3770993"/>
                      <a:pt x="1600563" y="3763034"/>
                      <a:pt x="1582655" y="3753483"/>
                    </a:cubicBezTo>
                    <a:cubicBezTo>
                      <a:pt x="1592206" y="3776564"/>
                      <a:pt x="1587828" y="3784125"/>
                      <a:pt x="1567135" y="3792482"/>
                    </a:cubicBezTo>
                    <a:cubicBezTo>
                      <a:pt x="1565145" y="3793676"/>
                      <a:pt x="1563155" y="3801237"/>
                      <a:pt x="1564349" y="3802829"/>
                    </a:cubicBezTo>
                    <a:cubicBezTo>
                      <a:pt x="1567533" y="3806808"/>
                      <a:pt x="1572706" y="3808798"/>
                      <a:pt x="1578277" y="3812380"/>
                    </a:cubicBezTo>
                    <a:cubicBezTo>
                      <a:pt x="1573104" y="3821533"/>
                      <a:pt x="1568329" y="3829890"/>
                      <a:pt x="1564349" y="3837053"/>
                    </a:cubicBezTo>
                    <a:cubicBezTo>
                      <a:pt x="1554798" y="3835063"/>
                      <a:pt x="1547635" y="3833869"/>
                      <a:pt x="1540472" y="3832277"/>
                    </a:cubicBezTo>
                    <a:cubicBezTo>
                      <a:pt x="1540074" y="3834267"/>
                      <a:pt x="1539278" y="3836655"/>
                      <a:pt x="1538880" y="3838645"/>
                    </a:cubicBezTo>
                    <a:cubicBezTo>
                      <a:pt x="1547635" y="3844216"/>
                      <a:pt x="1555992" y="3850185"/>
                      <a:pt x="1565145" y="3856155"/>
                    </a:cubicBezTo>
                    <a:cubicBezTo>
                      <a:pt x="1559972" y="3865307"/>
                      <a:pt x="1555196" y="3873664"/>
                      <a:pt x="1550421" y="3882419"/>
                    </a:cubicBezTo>
                    <a:cubicBezTo>
                      <a:pt x="1542064" y="3878042"/>
                      <a:pt x="1536095" y="3874062"/>
                      <a:pt x="1529329" y="3871277"/>
                    </a:cubicBezTo>
                    <a:cubicBezTo>
                      <a:pt x="1526544" y="3870083"/>
                      <a:pt x="1522564" y="3872073"/>
                      <a:pt x="1519380" y="3872471"/>
                    </a:cubicBezTo>
                    <a:cubicBezTo>
                      <a:pt x="1520972" y="3875654"/>
                      <a:pt x="1521370" y="3880032"/>
                      <a:pt x="1523758" y="3881623"/>
                    </a:cubicBezTo>
                    <a:cubicBezTo>
                      <a:pt x="1533309" y="3887593"/>
                      <a:pt x="1543258" y="3892766"/>
                      <a:pt x="1553604" y="3898736"/>
                    </a:cubicBezTo>
                    <a:cubicBezTo>
                      <a:pt x="1548033" y="3909082"/>
                      <a:pt x="1543258" y="3917439"/>
                      <a:pt x="1538482" y="3926592"/>
                    </a:cubicBezTo>
                    <a:cubicBezTo>
                      <a:pt x="1528533" y="3921021"/>
                      <a:pt x="1520574" y="3916245"/>
                      <a:pt x="1512217" y="3912664"/>
                    </a:cubicBezTo>
                    <a:cubicBezTo>
                      <a:pt x="1507840" y="3911072"/>
                      <a:pt x="1502667" y="3911868"/>
                      <a:pt x="1497493" y="3911868"/>
                    </a:cubicBezTo>
                    <a:cubicBezTo>
                      <a:pt x="1500279" y="3915449"/>
                      <a:pt x="1502269" y="3920225"/>
                      <a:pt x="1505850" y="3922613"/>
                    </a:cubicBezTo>
                    <a:cubicBezTo>
                      <a:pt x="1517391" y="3929776"/>
                      <a:pt x="1529329" y="3936143"/>
                      <a:pt x="1541666" y="3943306"/>
                    </a:cubicBezTo>
                    <a:cubicBezTo>
                      <a:pt x="1536095" y="3953653"/>
                      <a:pt x="1531319" y="3962010"/>
                      <a:pt x="1526544" y="3970765"/>
                    </a:cubicBezTo>
                    <a:cubicBezTo>
                      <a:pt x="1512217" y="3962806"/>
                      <a:pt x="1499881" y="3955643"/>
                      <a:pt x="1487544" y="3949673"/>
                    </a:cubicBezTo>
                    <a:cubicBezTo>
                      <a:pt x="1484361" y="3948081"/>
                      <a:pt x="1479585" y="3950071"/>
                      <a:pt x="1475606" y="3950071"/>
                    </a:cubicBezTo>
                    <a:cubicBezTo>
                      <a:pt x="1477596" y="3953255"/>
                      <a:pt x="1478789" y="3958030"/>
                      <a:pt x="1481973" y="3960020"/>
                    </a:cubicBezTo>
                    <a:cubicBezTo>
                      <a:pt x="1497493" y="3969173"/>
                      <a:pt x="1513809" y="3977928"/>
                      <a:pt x="1530125" y="3987081"/>
                    </a:cubicBezTo>
                    <a:cubicBezTo>
                      <a:pt x="1524952" y="3997428"/>
                      <a:pt x="1520176" y="4005784"/>
                      <a:pt x="1515799" y="4014142"/>
                    </a:cubicBezTo>
                    <a:cubicBezTo>
                      <a:pt x="1457300" y="3987081"/>
                      <a:pt x="1457300" y="3987081"/>
                      <a:pt x="1451729" y="3994244"/>
                    </a:cubicBezTo>
                    <a:cubicBezTo>
                      <a:pt x="1474412" y="4006580"/>
                      <a:pt x="1496697" y="4018917"/>
                      <a:pt x="1519380" y="4031651"/>
                    </a:cubicBezTo>
                    <a:cubicBezTo>
                      <a:pt x="1513809" y="4041600"/>
                      <a:pt x="1509830" y="4049957"/>
                      <a:pt x="1504656" y="4059508"/>
                    </a:cubicBezTo>
                    <a:cubicBezTo>
                      <a:pt x="1484361" y="4048763"/>
                      <a:pt x="1465657" y="4038019"/>
                      <a:pt x="1446157" y="4028468"/>
                    </a:cubicBezTo>
                    <a:cubicBezTo>
                      <a:pt x="1442178" y="4026478"/>
                      <a:pt x="1436607" y="4027672"/>
                      <a:pt x="1431433" y="4027672"/>
                    </a:cubicBezTo>
                    <a:cubicBezTo>
                      <a:pt x="1434219" y="4031253"/>
                      <a:pt x="1436607" y="4036427"/>
                      <a:pt x="1440188" y="4038417"/>
                    </a:cubicBezTo>
                    <a:cubicBezTo>
                      <a:pt x="1462473" y="4051151"/>
                      <a:pt x="1485157" y="4063487"/>
                      <a:pt x="1509034" y="4076222"/>
                    </a:cubicBezTo>
                    <a:cubicBezTo>
                      <a:pt x="1504258" y="4085773"/>
                      <a:pt x="1499881" y="4094528"/>
                      <a:pt x="1495503" y="4103283"/>
                    </a:cubicBezTo>
                    <a:cubicBezTo>
                      <a:pt x="1457698" y="4089355"/>
                      <a:pt x="1428648" y="4058314"/>
                      <a:pt x="1384475" y="4064681"/>
                    </a:cubicBezTo>
                    <a:cubicBezTo>
                      <a:pt x="1375720" y="4078212"/>
                      <a:pt x="1366169" y="4094528"/>
                      <a:pt x="1355424" y="4111640"/>
                    </a:cubicBezTo>
                    <a:cubicBezTo>
                      <a:pt x="1314435" y="4085375"/>
                      <a:pt x="1275436" y="4060304"/>
                      <a:pt x="1235641" y="4034835"/>
                    </a:cubicBezTo>
                    <a:cubicBezTo>
                      <a:pt x="1183907" y="4108456"/>
                      <a:pt x="1132571" y="4181679"/>
                      <a:pt x="1080838" y="4255698"/>
                    </a:cubicBezTo>
                    <a:cubicBezTo>
                      <a:pt x="1068103" y="4247341"/>
                      <a:pt x="1057358" y="4239780"/>
                      <a:pt x="1045420" y="4231821"/>
                    </a:cubicBezTo>
                    <a:cubicBezTo>
                      <a:pt x="1036267" y="4243760"/>
                      <a:pt x="1027512" y="4255300"/>
                      <a:pt x="1017563" y="4268035"/>
                    </a:cubicBezTo>
                    <a:cubicBezTo>
                      <a:pt x="1006420" y="4260076"/>
                      <a:pt x="995676" y="4252515"/>
                      <a:pt x="984533" y="4244556"/>
                    </a:cubicBezTo>
                    <a:cubicBezTo>
                      <a:pt x="978166" y="4251321"/>
                      <a:pt x="972595" y="4257688"/>
                      <a:pt x="964636" y="4266045"/>
                    </a:cubicBezTo>
                    <a:cubicBezTo>
                      <a:pt x="904943" y="4215505"/>
                      <a:pt x="846046" y="4165363"/>
                      <a:pt x="786353" y="4114425"/>
                    </a:cubicBezTo>
                    <a:cubicBezTo>
                      <a:pt x="793516" y="4105273"/>
                      <a:pt x="798690" y="4098905"/>
                      <a:pt x="804261" y="4092140"/>
                    </a:cubicBezTo>
                    <a:cubicBezTo>
                      <a:pt x="796302" y="4083783"/>
                      <a:pt x="788741" y="4075824"/>
                      <a:pt x="781180" y="4067467"/>
                    </a:cubicBezTo>
                    <a:cubicBezTo>
                      <a:pt x="792322" y="4055927"/>
                      <a:pt x="802271" y="4045580"/>
                      <a:pt x="812220" y="4034835"/>
                    </a:cubicBezTo>
                    <a:cubicBezTo>
                      <a:pt x="801873" y="4024090"/>
                      <a:pt x="793516" y="4014937"/>
                      <a:pt x="783965" y="4004988"/>
                    </a:cubicBezTo>
                    <a:cubicBezTo>
                      <a:pt x="870719" y="3919827"/>
                      <a:pt x="957074" y="3835461"/>
                      <a:pt x="1043430" y="3750697"/>
                    </a:cubicBezTo>
                    <a:cubicBezTo>
                      <a:pt x="1033083" y="3739555"/>
                      <a:pt x="1023930" y="3729208"/>
                      <a:pt x="1013584" y="3718065"/>
                    </a:cubicBezTo>
                    <a:cubicBezTo>
                      <a:pt x="1083225" y="3653199"/>
                      <a:pt x="1152071" y="3589527"/>
                      <a:pt x="1220917" y="3525059"/>
                    </a:cubicBezTo>
                    <a:cubicBezTo>
                      <a:pt x="1202213" y="3512324"/>
                      <a:pt x="1185897" y="3501181"/>
                      <a:pt x="1167989" y="3489243"/>
                    </a:cubicBezTo>
                    <a:cubicBezTo>
                      <a:pt x="1165999" y="3490835"/>
                      <a:pt x="1162418" y="3494416"/>
                      <a:pt x="1158040" y="3498396"/>
                    </a:cubicBezTo>
                    <a:cubicBezTo>
                      <a:pt x="1166795" y="3509140"/>
                      <a:pt x="1175152" y="3519089"/>
                      <a:pt x="1184305" y="3529834"/>
                    </a:cubicBezTo>
                    <a:cubicBezTo>
                      <a:pt x="1178336" y="3535007"/>
                      <a:pt x="1173560" y="3538987"/>
                      <a:pt x="1167989" y="3543762"/>
                    </a:cubicBezTo>
                    <a:cubicBezTo>
                      <a:pt x="1158438" y="3533415"/>
                      <a:pt x="1149683" y="3523865"/>
                      <a:pt x="1139734" y="3513120"/>
                    </a:cubicBezTo>
                    <a:cubicBezTo>
                      <a:pt x="1135357" y="3517497"/>
                      <a:pt x="1131377" y="3521079"/>
                      <a:pt x="1127000" y="3525059"/>
                    </a:cubicBezTo>
                    <a:cubicBezTo>
                      <a:pt x="1136551" y="3536599"/>
                      <a:pt x="1144908" y="3546548"/>
                      <a:pt x="1154061" y="3557293"/>
                    </a:cubicBezTo>
                    <a:cubicBezTo>
                      <a:pt x="1147693" y="3562466"/>
                      <a:pt x="1142918" y="3566446"/>
                      <a:pt x="1137745" y="3571221"/>
                    </a:cubicBezTo>
                    <a:cubicBezTo>
                      <a:pt x="1127000" y="3560078"/>
                      <a:pt x="1117847" y="3550528"/>
                      <a:pt x="1107898" y="3539783"/>
                    </a:cubicBezTo>
                    <a:cubicBezTo>
                      <a:pt x="1103123" y="3544558"/>
                      <a:pt x="1099541" y="3547742"/>
                      <a:pt x="1095562" y="3551721"/>
                    </a:cubicBezTo>
                    <a:cubicBezTo>
                      <a:pt x="1105113" y="3562864"/>
                      <a:pt x="1113868" y="3573609"/>
                      <a:pt x="1123418" y="3584751"/>
                    </a:cubicBezTo>
                    <a:cubicBezTo>
                      <a:pt x="1117449" y="3589527"/>
                      <a:pt x="1112674" y="3593904"/>
                      <a:pt x="1107102" y="3598680"/>
                    </a:cubicBezTo>
                    <a:cubicBezTo>
                      <a:pt x="1096756" y="3587537"/>
                      <a:pt x="1086807" y="3577190"/>
                      <a:pt x="1075266" y="3564854"/>
                    </a:cubicBezTo>
                    <a:cubicBezTo>
                      <a:pt x="1070491" y="3569629"/>
                      <a:pt x="1066909" y="3573211"/>
                      <a:pt x="1062930" y="3576792"/>
                    </a:cubicBezTo>
                    <a:cubicBezTo>
                      <a:pt x="1074072" y="3589925"/>
                      <a:pt x="1083225" y="3600272"/>
                      <a:pt x="1093174" y="3612210"/>
                    </a:cubicBezTo>
                    <a:cubicBezTo>
                      <a:pt x="1087603" y="3617383"/>
                      <a:pt x="1082429" y="3621761"/>
                      <a:pt x="1076858" y="3626536"/>
                    </a:cubicBezTo>
                    <a:cubicBezTo>
                      <a:pt x="1066113" y="3614598"/>
                      <a:pt x="1056164" y="3603853"/>
                      <a:pt x="1044624" y="3591118"/>
                    </a:cubicBezTo>
                    <a:cubicBezTo>
                      <a:pt x="1027114" y="3618179"/>
                      <a:pt x="1059746" y="3623751"/>
                      <a:pt x="1061338" y="3641658"/>
                    </a:cubicBezTo>
                    <a:cubicBezTo>
                      <a:pt x="1056960" y="3645240"/>
                      <a:pt x="1052185" y="3649220"/>
                      <a:pt x="1046614" y="3653995"/>
                    </a:cubicBezTo>
                    <a:cubicBezTo>
                      <a:pt x="1035471" y="3642454"/>
                      <a:pt x="1025522" y="3631312"/>
                      <a:pt x="1014379" y="3619373"/>
                    </a:cubicBezTo>
                    <a:cubicBezTo>
                      <a:pt x="1009206" y="3623751"/>
                      <a:pt x="1005625" y="3626536"/>
                      <a:pt x="1001247" y="3630118"/>
                    </a:cubicBezTo>
                    <a:cubicBezTo>
                      <a:pt x="1013186" y="3644444"/>
                      <a:pt x="1022737" y="3655985"/>
                      <a:pt x="1032685" y="3667923"/>
                    </a:cubicBezTo>
                    <a:cubicBezTo>
                      <a:pt x="1026318" y="3673097"/>
                      <a:pt x="1021543" y="3677076"/>
                      <a:pt x="1016767" y="3681056"/>
                    </a:cubicBezTo>
                    <a:cubicBezTo>
                      <a:pt x="982145" y="3648026"/>
                      <a:pt x="982145" y="3648026"/>
                      <a:pt x="972197" y="3659566"/>
                    </a:cubicBezTo>
                    <a:cubicBezTo>
                      <a:pt x="981747" y="3671107"/>
                      <a:pt x="991696" y="3682647"/>
                      <a:pt x="1002043" y="3694984"/>
                    </a:cubicBezTo>
                    <a:cubicBezTo>
                      <a:pt x="996472" y="3700157"/>
                      <a:pt x="991696" y="3704535"/>
                      <a:pt x="986125" y="3709708"/>
                    </a:cubicBezTo>
                    <a:cubicBezTo>
                      <a:pt x="974584" y="3697372"/>
                      <a:pt x="963840" y="3685831"/>
                      <a:pt x="952697" y="3673495"/>
                    </a:cubicBezTo>
                    <a:cubicBezTo>
                      <a:pt x="947922" y="3677872"/>
                      <a:pt x="944340" y="3681056"/>
                      <a:pt x="939565" y="3685035"/>
                    </a:cubicBezTo>
                    <a:cubicBezTo>
                      <a:pt x="950309" y="3697770"/>
                      <a:pt x="960258" y="3709708"/>
                      <a:pt x="971401" y="3722841"/>
                    </a:cubicBezTo>
                    <a:cubicBezTo>
                      <a:pt x="965033" y="3728810"/>
                      <a:pt x="959064" y="3733585"/>
                      <a:pt x="952299" y="3739953"/>
                    </a:cubicBezTo>
                    <a:cubicBezTo>
                      <a:pt x="938769" y="3724432"/>
                      <a:pt x="926034" y="3710106"/>
                      <a:pt x="912504" y="3694984"/>
                    </a:cubicBezTo>
                    <a:cubicBezTo>
                      <a:pt x="898973" y="3706127"/>
                      <a:pt x="886239" y="3716473"/>
                      <a:pt x="871117" y="3729208"/>
                    </a:cubicBezTo>
                    <a:cubicBezTo>
                      <a:pt x="831720" y="3677474"/>
                      <a:pt x="793516" y="3626934"/>
                      <a:pt x="754915" y="3575996"/>
                    </a:cubicBezTo>
                    <a:cubicBezTo>
                      <a:pt x="771231" y="3564456"/>
                      <a:pt x="784363" y="3554905"/>
                      <a:pt x="798690" y="3544956"/>
                    </a:cubicBezTo>
                    <a:cubicBezTo>
                      <a:pt x="786751" y="3525854"/>
                      <a:pt x="775210" y="3508344"/>
                      <a:pt x="763272" y="3489243"/>
                    </a:cubicBezTo>
                    <a:cubicBezTo>
                      <a:pt x="828934" y="3447856"/>
                      <a:pt x="893402" y="3407663"/>
                      <a:pt x="957472" y="3367470"/>
                    </a:cubicBezTo>
                    <a:cubicBezTo>
                      <a:pt x="932003" y="3322501"/>
                      <a:pt x="907728" y="3279522"/>
                      <a:pt x="882259" y="3233758"/>
                    </a:cubicBezTo>
                    <a:cubicBezTo>
                      <a:pt x="872709" y="3254053"/>
                      <a:pt x="861566" y="3265992"/>
                      <a:pt x="844852" y="3259227"/>
                    </a:cubicBezTo>
                    <a:cubicBezTo>
                      <a:pt x="832913" y="3268777"/>
                      <a:pt x="822965" y="3276339"/>
                      <a:pt x="810628" y="3286287"/>
                    </a:cubicBezTo>
                    <a:cubicBezTo>
                      <a:pt x="788741" y="3238135"/>
                      <a:pt x="768445" y="3193565"/>
                      <a:pt x="748150" y="3148596"/>
                    </a:cubicBezTo>
                    <a:cubicBezTo>
                      <a:pt x="731038" y="3155361"/>
                      <a:pt x="715518" y="3161330"/>
                      <a:pt x="698804" y="3167698"/>
                    </a:cubicBezTo>
                    <a:cubicBezTo>
                      <a:pt x="692834" y="3152973"/>
                      <a:pt x="687263" y="3139841"/>
                      <a:pt x="681294" y="3125515"/>
                    </a:cubicBezTo>
                    <a:cubicBezTo>
                      <a:pt x="667763" y="3129892"/>
                      <a:pt x="655427" y="3133872"/>
                      <a:pt x="640703" y="3139045"/>
                    </a:cubicBezTo>
                    <a:cubicBezTo>
                      <a:pt x="625978" y="3091689"/>
                      <a:pt x="611652" y="3045924"/>
                      <a:pt x="596928" y="2999364"/>
                    </a:cubicBezTo>
                    <a:cubicBezTo>
                      <a:pt x="612050" y="2994986"/>
                      <a:pt x="624387" y="2991007"/>
                      <a:pt x="637917" y="2987027"/>
                    </a:cubicBezTo>
                    <a:cubicBezTo>
                      <a:pt x="634335" y="2970313"/>
                      <a:pt x="630754" y="2955191"/>
                      <a:pt x="626774" y="2938079"/>
                    </a:cubicBezTo>
                    <a:cubicBezTo>
                      <a:pt x="673335" y="2926937"/>
                      <a:pt x="718701" y="2915794"/>
                      <a:pt x="765262" y="2904651"/>
                    </a:cubicBezTo>
                    <a:cubicBezTo>
                      <a:pt x="744966" y="2811929"/>
                      <a:pt x="729844" y="2720400"/>
                      <a:pt x="726262" y="2625289"/>
                    </a:cubicBezTo>
                    <a:cubicBezTo>
                      <a:pt x="780384" y="2622504"/>
                      <a:pt x="831720" y="2619718"/>
                      <a:pt x="883851" y="2616932"/>
                    </a:cubicBezTo>
                    <a:cubicBezTo>
                      <a:pt x="883851" y="2563607"/>
                      <a:pt x="883851" y="2512271"/>
                      <a:pt x="883851" y="2459343"/>
                    </a:cubicBezTo>
                    <a:cubicBezTo>
                      <a:pt x="872311" y="2458547"/>
                      <a:pt x="861168" y="2457353"/>
                      <a:pt x="850025" y="2456558"/>
                    </a:cubicBezTo>
                    <a:cubicBezTo>
                      <a:pt x="814608" y="2454170"/>
                      <a:pt x="778792" y="2452180"/>
                      <a:pt x="742976" y="2450190"/>
                    </a:cubicBezTo>
                    <a:cubicBezTo>
                      <a:pt x="732232" y="2449792"/>
                      <a:pt x="723875" y="2447405"/>
                      <a:pt x="731834" y="2433476"/>
                    </a:cubicBezTo>
                    <a:cubicBezTo>
                      <a:pt x="783169" y="2437058"/>
                      <a:pt x="834505" y="2440639"/>
                      <a:pt x="887035" y="2444221"/>
                    </a:cubicBezTo>
                    <a:cubicBezTo>
                      <a:pt x="888229" y="2428303"/>
                      <a:pt x="889025" y="2415170"/>
                      <a:pt x="889821" y="2399252"/>
                    </a:cubicBezTo>
                    <a:cubicBezTo>
                      <a:pt x="838087" y="2388110"/>
                      <a:pt x="787149" y="2377763"/>
                      <a:pt x="734619" y="2366620"/>
                    </a:cubicBezTo>
                    <a:cubicBezTo>
                      <a:pt x="743772" y="2349111"/>
                      <a:pt x="730640" y="2342743"/>
                      <a:pt x="718303" y="2333590"/>
                    </a:cubicBezTo>
                    <a:cubicBezTo>
                      <a:pt x="685273" y="2309315"/>
                      <a:pt x="650253" y="2286234"/>
                      <a:pt x="622397" y="2256786"/>
                    </a:cubicBezTo>
                    <a:cubicBezTo>
                      <a:pt x="495848" y="2123870"/>
                      <a:pt x="460828" y="1962699"/>
                      <a:pt x="485103" y="1785610"/>
                    </a:cubicBezTo>
                    <a:cubicBezTo>
                      <a:pt x="499828" y="1678163"/>
                      <a:pt x="541215" y="1580267"/>
                      <a:pt x="602101" y="1490728"/>
                    </a:cubicBezTo>
                    <a:cubicBezTo>
                      <a:pt x="607673" y="1482769"/>
                      <a:pt x="616030" y="1474412"/>
                      <a:pt x="596530" y="1469637"/>
                    </a:cubicBezTo>
                    <a:cubicBezTo>
                      <a:pt x="571061" y="1512218"/>
                      <a:pt x="545194" y="1555594"/>
                      <a:pt x="518929" y="1599767"/>
                    </a:cubicBezTo>
                    <a:cubicBezTo>
                      <a:pt x="495848" y="1587430"/>
                      <a:pt x="473563" y="1575492"/>
                      <a:pt x="449288" y="1562359"/>
                    </a:cubicBezTo>
                    <a:cubicBezTo>
                      <a:pt x="478338" y="1513809"/>
                      <a:pt x="505797" y="1467249"/>
                      <a:pt x="534052" y="1419893"/>
                    </a:cubicBezTo>
                    <a:cubicBezTo>
                      <a:pt x="528082" y="1415515"/>
                      <a:pt x="522909" y="1411934"/>
                      <a:pt x="515746" y="1406760"/>
                    </a:cubicBezTo>
                    <a:cubicBezTo>
                      <a:pt x="487889" y="1452923"/>
                      <a:pt x="460828" y="1498289"/>
                      <a:pt x="432972" y="1544452"/>
                    </a:cubicBezTo>
                    <a:cubicBezTo>
                      <a:pt x="410288" y="1532115"/>
                      <a:pt x="388401" y="1520177"/>
                      <a:pt x="365320" y="1507442"/>
                    </a:cubicBezTo>
                    <a:cubicBezTo>
                      <a:pt x="395564" y="1457300"/>
                      <a:pt x="424217" y="1408750"/>
                      <a:pt x="453665" y="1359802"/>
                    </a:cubicBezTo>
                    <a:cubicBezTo>
                      <a:pt x="447298" y="1355424"/>
                      <a:pt x="441727" y="1351047"/>
                      <a:pt x="433768" y="1345476"/>
                    </a:cubicBezTo>
                    <a:cubicBezTo>
                      <a:pt x="404717" y="1393628"/>
                      <a:pt x="376463" y="1440586"/>
                      <a:pt x="347412" y="1488340"/>
                    </a:cubicBezTo>
                    <a:cubicBezTo>
                      <a:pt x="325525" y="1476402"/>
                      <a:pt x="304035" y="1464463"/>
                      <a:pt x="281750" y="1452127"/>
                    </a:cubicBezTo>
                    <a:cubicBezTo>
                      <a:pt x="313188" y="1399995"/>
                      <a:pt x="343035" y="1350251"/>
                      <a:pt x="373677" y="1299313"/>
                    </a:cubicBezTo>
                    <a:cubicBezTo>
                      <a:pt x="366912" y="1294538"/>
                      <a:pt x="360544" y="1289364"/>
                      <a:pt x="352585" y="1283395"/>
                    </a:cubicBezTo>
                    <a:cubicBezTo>
                      <a:pt x="321545" y="1334333"/>
                      <a:pt x="292097" y="1382883"/>
                      <a:pt x="262250" y="1431831"/>
                    </a:cubicBezTo>
                    <a:cubicBezTo>
                      <a:pt x="240761" y="1419893"/>
                      <a:pt x="220863" y="1408750"/>
                      <a:pt x="198578" y="1396413"/>
                    </a:cubicBezTo>
                    <a:cubicBezTo>
                      <a:pt x="231210" y="1342690"/>
                      <a:pt x="263046" y="1290558"/>
                      <a:pt x="294882" y="1237631"/>
                    </a:cubicBezTo>
                    <a:cubicBezTo>
                      <a:pt x="286923" y="1231263"/>
                      <a:pt x="279760" y="1225692"/>
                      <a:pt x="272597" y="1220121"/>
                    </a:cubicBezTo>
                    <a:cubicBezTo>
                      <a:pt x="246332" y="1251161"/>
                      <a:pt x="222853" y="1282201"/>
                      <a:pt x="196190" y="1310854"/>
                    </a:cubicBezTo>
                    <a:cubicBezTo>
                      <a:pt x="177089" y="1331149"/>
                      <a:pt x="155201" y="1350251"/>
                      <a:pt x="132120" y="1366567"/>
                    </a:cubicBezTo>
                    <a:cubicBezTo>
                      <a:pt x="111029" y="1381291"/>
                      <a:pt x="97100" y="1371740"/>
                      <a:pt x="97100" y="1345476"/>
                    </a:cubicBezTo>
                    <a:cubicBezTo>
                      <a:pt x="97100" y="1340700"/>
                      <a:pt x="97896" y="1335925"/>
                      <a:pt x="98692" y="1331547"/>
                    </a:cubicBezTo>
                    <a:cubicBezTo>
                      <a:pt x="108243" y="1273048"/>
                      <a:pt x="132120" y="1220121"/>
                      <a:pt x="158385" y="1167989"/>
                    </a:cubicBezTo>
                    <a:cubicBezTo>
                      <a:pt x="170721" y="1142918"/>
                      <a:pt x="170721" y="1137347"/>
                      <a:pt x="149630" y="1118245"/>
                    </a:cubicBezTo>
                    <a:cubicBezTo>
                      <a:pt x="121375" y="1092776"/>
                      <a:pt x="92325" y="1068899"/>
                      <a:pt x="63672" y="1044226"/>
                    </a:cubicBezTo>
                    <a:cubicBezTo>
                      <a:pt x="42581" y="1026318"/>
                      <a:pt x="21091" y="1008808"/>
                      <a:pt x="0" y="990900"/>
                    </a:cubicBezTo>
                    <a:cubicBezTo>
                      <a:pt x="0" y="988115"/>
                      <a:pt x="0" y="985727"/>
                      <a:pt x="0" y="982941"/>
                    </a:cubicBezTo>
                    <a:cubicBezTo>
                      <a:pt x="4377" y="979360"/>
                      <a:pt x="8755" y="975778"/>
                      <a:pt x="14724" y="971401"/>
                    </a:cubicBezTo>
                    <a:cubicBezTo>
                      <a:pt x="80784" y="1007216"/>
                      <a:pt x="147640" y="1043828"/>
                      <a:pt x="215292" y="1080440"/>
                    </a:cubicBezTo>
                    <a:cubicBezTo>
                      <a:pt x="220067" y="1074868"/>
                      <a:pt x="223649" y="1069297"/>
                      <a:pt x="228424" y="1064919"/>
                    </a:cubicBezTo>
                    <a:cubicBezTo>
                      <a:pt x="266628" y="1027512"/>
                      <a:pt x="304433" y="989707"/>
                      <a:pt x="344228" y="953891"/>
                    </a:cubicBezTo>
                    <a:cubicBezTo>
                      <a:pt x="355371" y="943544"/>
                      <a:pt x="371687" y="938371"/>
                      <a:pt x="386809" y="933993"/>
                    </a:cubicBezTo>
                    <a:cubicBezTo>
                      <a:pt x="403125" y="929616"/>
                      <a:pt x="413074" y="937973"/>
                      <a:pt x="411880" y="955085"/>
                    </a:cubicBezTo>
                    <a:cubicBezTo>
                      <a:pt x="410686" y="968615"/>
                      <a:pt x="408697" y="983339"/>
                      <a:pt x="402727" y="995278"/>
                    </a:cubicBezTo>
                    <a:cubicBezTo>
                      <a:pt x="380840" y="1039053"/>
                      <a:pt x="356963" y="1082031"/>
                      <a:pt x="333882" y="1125010"/>
                    </a:cubicBezTo>
                    <a:cubicBezTo>
                      <a:pt x="330300" y="1130979"/>
                      <a:pt x="326719" y="1136949"/>
                      <a:pt x="322739" y="1143714"/>
                    </a:cubicBezTo>
                    <a:cubicBezTo>
                      <a:pt x="332290" y="1149285"/>
                      <a:pt x="340249" y="1154061"/>
                      <a:pt x="347810" y="1158438"/>
                    </a:cubicBezTo>
                    <a:cubicBezTo>
                      <a:pt x="386013" y="1109888"/>
                      <a:pt x="423023" y="1062930"/>
                      <a:pt x="460828" y="1014777"/>
                    </a:cubicBezTo>
                    <a:cubicBezTo>
                      <a:pt x="480726" y="1031889"/>
                      <a:pt x="498634" y="1046614"/>
                      <a:pt x="516144" y="1061736"/>
                    </a:cubicBezTo>
                    <a:cubicBezTo>
                      <a:pt x="480726" y="1107102"/>
                      <a:pt x="446104" y="1151275"/>
                      <a:pt x="410686" y="1196642"/>
                    </a:cubicBezTo>
                    <a:cubicBezTo>
                      <a:pt x="420237" y="1202213"/>
                      <a:pt x="426604" y="1206192"/>
                      <a:pt x="433370" y="1210172"/>
                    </a:cubicBezTo>
                    <a:cubicBezTo>
                      <a:pt x="469981" y="1164010"/>
                      <a:pt x="505797" y="1118643"/>
                      <a:pt x="542408" y="1072481"/>
                    </a:cubicBezTo>
                    <a:cubicBezTo>
                      <a:pt x="562704" y="1089990"/>
                      <a:pt x="581010" y="1105511"/>
                      <a:pt x="599316" y="1121031"/>
                    </a:cubicBezTo>
                    <a:cubicBezTo>
                      <a:pt x="565092" y="1164805"/>
                      <a:pt x="531664" y="1206590"/>
                      <a:pt x="497838" y="1249967"/>
                    </a:cubicBezTo>
                    <a:cubicBezTo>
                      <a:pt x="505797" y="1255141"/>
                      <a:pt x="511766" y="1259120"/>
                      <a:pt x="518133" y="1263100"/>
                    </a:cubicBezTo>
                    <a:cubicBezTo>
                      <a:pt x="553551" y="1218927"/>
                      <a:pt x="588173" y="1175550"/>
                      <a:pt x="623591" y="1130979"/>
                    </a:cubicBezTo>
                    <a:cubicBezTo>
                      <a:pt x="644284" y="1148887"/>
                      <a:pt x="662988" y="1165203"/>
                      <a:pt x="681692" y="1181121"/>
                    </a:cubicBezTo>
                    <a:cubicBezTo>
                      <a:pt x="647866" y="1223702"/>
                      <a:pt x="616030" y="1263895"/>
                      <a:pt x="583398" y="1305283"/>
                    </a:cubicBezTo>
                    <a:cubicBezTo>
                      <a:pt x="591755" y="1310456"/>
                      <a:pt x="597326" y="1313639"/>
                      <a:pt x="602499" y="1316823"/>
                    </a:cubicBezTo>
                    <a:cubicBezTo>
                      <a:pt x="636723" y="1274242"/>
                      <a:pt x="670151" y="1232457"/>
                      <a:pt x="704375" y="1190274"/>
                    </a:cubicBezTo>
                    <a:cubicBezTo>
                      <a:pt x="725864" y="1208978"/>
                      <a:pt x="744966" y="1225294"/>
                      <a:pt x="764068" y="1242008"/>
                    </a:cubicBezTo>
                    <a:cubicBezTo>
                      <a:pt x="732232" y="1281803"/>
                      <a:pt x="701589" y="1320405"/>
                      <a:pt x="669355" y="1360598"/>
                    </a:cubicBezTo>
                    <a:cubicBezTo>
                      <a:pt x="676916" y="1364975"/>
                      <a:pt x="682090" y="1367761"/>
                      <a:pt x="686865" y="1370547"/>
                    </a:cubicBezTo>
                    <a:cubicBezTo>
                      <a:pt x="719895" y="1329955"/>
                      <a:pt x="751731" y="1290558"/>
                      <a:pt x="784363" y="1250365"/>
                    </a:cubicBezTo>
                    <a:cubicBezTo>
                      <a:pt x="795904" y="1260314"/>
                      <a:pt x="804659" y="1268671"/>
                      <a:pt x="814210" y="1275436"/>
                    </a:cubicBezTo>
                    <a:cubicBezTo>
                      <a:pt x="817791" y="1278222"/>
                      <a:pt x="825352" y="1279416"/>
                      <a:pt x="829332" y="1277426"/>
                    </a:cubicBezTo>
                    <a:cubicBezTo>
                      <a:pt x="852015" y="1267079"/>
                      <a:pt x="874300" y="1255141"/>
                      <a:pt x="898178" y="1243202"/>
                    </a:cubicBezTo>
                    <a:cubicBezTo>
                      <a:pt x="858382" y="1205397"/>
                      <a:pt x="819383" y="1167989"/>
                      <a:pt x="777598" y="1127796"/>
                    </a:cubicBezTo>
                    <a:cubicBezTo>
                      <a:pt x="795904" y="1111878"/>
                      <a:pt x="812220" y="1097552"/>
                      <a:pt x="829730" y="1082031"/>
                    </a:cubicBezTo>
                    <a:cubicBezTo>
                      <a:pt x="821771" y="1074868"/>
                      <a:pt x="816995" y="1070093"/>
                      <a:pt x="809434" y="1062930"/>
                    </a:cubicBezTo>
                    <a:cubicBezTo>
                      <a:pt x="792720" y="1080042"/>
                      <a:pt x="777200" y="1096358"/>
                      <a:pt x="762078" y="1111878"/>
                    </a:cubicBezTo>
                    <a:cubicBezTo>
                      <a:pt x="754915" y="1105909"/>
                      <a:pt x="747752" y="1100337"/>
                      <a:pt x="740589" y="1094368"/>
                    </a:cubicBezTo>
                    <a:cubicBezTo>
                      <a:pt x="750935" y="1083623"/>
                      <a:pt x="758894" y="1074868"/>
                      <a:pt x="768843" y="1064124"/>
                    </a:cubicBezTo>
                    <a:cubicBezTo>
                      <a:pt x="758098" y="1055767"/>
                      <a:pt x="749343" y="1049001"/>
                      <a:pt x="734619" y="1037859"/>
                    </a:cubicBezTo>
                    <a:cubicBezTo>
                      <a:pt x="750139" y="1027910"/>
                      <a:pt x="761680" y="1020349"/>
                      <a:pt x="778394" y="1009604"/>
                    </a:cubicBezTo>
                    <a:cubicBezTo>
                      <a:pt x="750537" y="985329"/>
                      <a:pt x="728650" y="966227"/>
                      <a:pt x="703181" y="943544"/>
                    </a:cubicBezTo>
                    <a:cubicBezTo>
                      <a:pt x="717507" y="932401"/>
                      <a:pt x="728650" y="923249"/>
                      <a:pt x="740589" y="914096"/>
                    </a:cubicBezTo>
                    <a:cubicBezTo>
                      <a:pt x="712732" y="884647"/>
                      <a:pt x="687263" y="857189"/>
                      <a:pt x="660998" y="828934"/>
                    </a:cubicBezTo>
                    <a:cubicBezTo>
                      <a:pt x="684477" y="807445"/>
                      <a:pt x="705967" y="787945"/>
                      <a:pt x="728650" y="767649"/>
                    </a:cubicBezTo>
                    <a:cubicBezTo>
                      <a:pt x="754119" y="797098"/>
                      <a:pt x="778792" y="825750"/>
                      <a:pt x="804261" y="854801"/>
                    </a:cubicBezTo>
                    <a:cubicBezTo>
                      <a:pt x="816597" y="844852"/>
                      <a:pt x="827740" y="835699"/>
                      <a:pt x="839281" y="826148"/>
                    </a:cubicBezTo>
                    <a:cubicBezTo>
                      <a:pt x="859178" y="849627"/>
                      <a:pt x="877882" y="871913"/>
                      <a:pt x="896984" y="894994"/>
                    </a:cubicBezTo>
                    <a:cubicBezTo>
                      <a:pt x="907330" y="887433"/>
                      <a:pt x="916483" y="880270"/>
                      <a:pt x="926034" y="873107"/>
                    </a:cubicBezTo>
                    <a:cubicBezTo>
                      <a:pt x="934789" y="883453"/>
                      <a:pt x="941952" y="891810"/>
                      <a:pt x="949911" y="900963"/>
                    </a:cubicBezTo>
                    <a:cubicBezTo>
                      <a:pt x="959860" y="893800"/>
                      <a:pt x="968615" y="887035"/>
                      <a:pt x="978962" y="879872"/>
                    </a:cubicBezTo>
                    <a:cubicBezTo>
                      <a:pt x="1050593" y="972197"/>
                      <a:pt x="1121429" y="1063726"/>
                      <a:pt x="1193458" y="1156051"/>
                    </a:cubicBezTo>
                    <a:cubicBezTo>
                      <a:pt x="1212162" y="1142122"/>
                      <a:pt x="1229274" y="1128990"/>
                      <a:pt x="1247181" y="1115857"/>
                    </a:cubicBezTo>
                    <a:cubicBezTo>
                      <a:pt x="1241212" y="1106704"/>
                      <a:pt x="1236039" y="1098348"/>
                      <a:pt x="1230070" y="1089195"/>
                    </a:cubicBezTo>
                    <a:cubicBezTo>
                      <a:pt x="1242406" y="1080042"/>
                      <a:pt x="1253947" y="1071685"/>
                      <a:pt x="1266283" y="1062532"/>
                    </a:cubicBezTo>
                    <a:cubicBezTo>
                      <a:pt x="1256732" y="1047410"/>
                      <a:pt x="1247977" y="1033879"/>
                      <a:pt x="1237631" y="1017961"/>
                    </a:cubicBezTo>
                    <a:cubicBezTo>
                      <a:pt x="1279814" y="992094"/>
                      <a:pt x="1320405" y="966625"/>
                      <a:pt x="1362587" y="940758"/>
                    </a:cubicBezTo>
                    <a:cubicBezTo>
                      <a:pt x="1372138" y="957074"/>
                      <a:pt x="1380495" y="971003"/>
                      <a:pt x="1389250" y="986125"/>
                    </a:cubicBezTo>
                    <a:cubicBezTo>
                      <a:pt x="1403974" y="978166"/>
                      <a:pt x="1418301" y="970605"/>
                      <a:pt x="1433821" y="962646"/>
                    </a:cubicBezTo>
                    <a:cubicBezTo>
                      <a:pt x="1456902" y="1005227"/>
                      <a:pt x="1478789" y="1046614"/>
                      <a:pt x="1501473" y="1089195"/>
                    </a:cubicBezTo>
                    <a:cubicBezTo>
                      <a:pt x="1520972" y="1078848"/>
                      <a:pt x="1539278" y="1069695"/>
                      <a:pt x="1558380" y="1059746"/>
                    </a:cubicBezTo>
                    <a:cubicBezTo>
                      <a:pt x="1488340" y="913698"/>
                      <a:pt x="1419097" y="768843"/>
                      <a:pt x="1348659" y="622397"/>
                    </a:cubicBezTo>
                    <a:cubicBezTo>
                      <a:pt x="1361394" y="616428"/>
                      <a:pt x="1372536" y="610856"/>
                      <a:pt x="1384077" y="605683"/>
                    </a:cubicBezTo>
                    <a:cubicBezTo>
                      <a:pt x="1386465" y="604887"/>
                      <a:pt x="1392036" y="604489"/>
                      <a:pt x="1392832" y="605683"/>
                    </a:cubicBezTo>
                    <a:cubicBezTo>
                      <a:pt x="1399597" y="617621"/>
                      <a:pt x="1407556" y="609662"/>
                      <a:pt x="1414719" y="606877"/>
                    </a:cubicBezTo>
                    <a:cubicBezTo>
                      <a:pt x="1496697" y="576632"/>
                      <a:pt x="1578675" y="546388"/>
                      <a:pt x="1660653" y="516144"/>
                    </a:cubicBezTo>
                    <a:cubicBezTo>
                      <a:pt x="1665827" y="514154"/>
                      <a:pt x="1674980" y="512960"/>
                      <a:pt x="1674980" y="510572"/>
                    </a:cubicBezTo>
                    <a:cubicBezTo>
                      <a:pt x="1677367" y="483512"/>
                      <a:pt x="1700051" y="495450"/>
                      <a:pt x="1713979" y="485899"/>
                    </a:cubicBezTo>
                    <a:cubicBezTo>
                      <a:pt x="1745417" y="601703"/>
                      <a:pt x="1776059" y="714722"/>
                      <a:pt x="1806702" y="828536"/>
                    </a:cubicBezTo>
                    <a:cubicBezTo>
                      <a:pt x="1816253" y="825352"/>
                      <a:pt x="1822620" y="823363"/>
                      <a:pt x="1829783" y="820975"/>
                    </a:cubicBezTo>
                    <a:cubicBezTo>
                      <a:pt x="1825803" y="803465"/>
                      <a:pt x="1822222" y="787547"/>
                      <a:pt x="1818242" y="769241"/>
                    </a:cubicBezTo>
                    <a:cubicBezTo>
                      <a:pt x="1881915" y="756905"/>
                      <a:pt x="1943199" y="744568"/>
                      <a:pt x="2005678" y="732232"/>
                    </a:cubicBezTo>
                    <a:cubicBezTo>
                      <a:pt x="2009259" y="752129"/>
                      <a:pt x="2012045" y="767649"/>
                      <a:pt x="2014831" y="784761"/>
                    </a:cubicBezTo>
                    <a:cubicBezTo>
                      <a:pt x="2036718" y="782374"/>
                      <a:pt x="2057411" y="779986"/>
                      <a:pt x="2080095" y="777598"/>
                    </a:cubicBezTo>
                    <a:cubicBezTo>
                      <a:pt x="2091237" y="881862"/>
                      <a:pt x="2102380" y="984533"/>
                      <a:pt x="2113125" y="1086807"/>
                    </a:cubicBezTo>
                    <a:cubicBezTo>
                      <a:pt x="2130635" y="1091582"/>
                      <a:pt x="2131829" y="1082827"/>
                      <a:pt x="2130635" y="1070093"/>
                    </a:cubicBezTo>
                    <a:cubicBezTo>
                      <a:pt x="2119492" y="951901"/>
                      <a:pt x="2108747" y="833709"/>
                      <a:pt x="2097605" y="715518"/>
                    </a:cubicBezTo>
                    <a:cubicBezTo>
                      <a:pt x="2079697" y="522909"/>
                      <a:pt x="2061789" y="329902"/>
                      <a:pt x="2043881" y="137293"/>
                    </a:cubicBezTo>
                    <a:cubicBezTo>
                      <a:pt x="2043483" y="130528"/>
                      <a:pt x="2043881" y="123365"/>
                      <a:pt x="2043881" y="116600"/>
                    </a:cubicBezTo>
                    <a:cubicBezTo>
                      <a:pt x="2053830" y="115008"/>
                      <a:pt x="2062187" y="113416"/>
                      <a:pt x="2070942" y="111824"/>
                    </a:cubicBezTo>
                    <a:cubicBezTo>
                      <a:pt x="2069350" y="87947"/>
                      <a:pt x="2067758" y="66060"/>
                      <a:pt x="2066166" y="42979"/>
                    </a:cubicBezTo>
                    <a:cubicBezTo>
                      <a:pt x="2077309" y="41387"/>
                      <a:pt x="2086064" y="39795"/>
                      <a:pt x="2095615" y="38203"/>
                    </a:cubicBezTo>
                    <a:cubicBezTo>
                      <a:pt x="2095615" y="27459"/>
                      <a:pt x="2095615" y="17510"/>
                      <a:pt x="2095615" y="7163"/>
                    </a:cubicBezTo>
                    <a:cubicBezTo>
                      <a:pt x="2122676" y="4775"/>
                      <a:pt x="2148940" y="2388"/>
                      <a:pt x="2175205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9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58978EA1-1407-4547-9E36-C2C0DEC03E17}"/>
                  </a:ext>
                </a:extLst>
              </p:cNvPr>
              <p:cNvGrpSpPr/>
              <p:nvPr/>
            </p:nvGrpSpPr>
            <p:grpSpPr>
              <a:xfrm>
                <a:off x="1623804" y="2599708"/>
                <a:ext cx="2697460" cy="2696074"/>
                <a:chOff x="4574848" y="1897856"/>
                <a:chExt cx="3028217" cy="3026664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="" xmlns:a16="http://schemas.microsoft.com/office/drawing/2014/main" id="{BADD2B6C-6292-4D65-B350-AE3B8EDD3621}"/>
                    </a:ext>
                  </a:extLst>
                </p:cNvPr>
                <p:cNvSpPr/>
                <p:nvPr/>
              </p:nvSpPr>
              <p:spPr>
                <a:xfrm>
                  <a:off x="4575624" y="1897856"/>
                  <a:ext cx="3026664" cy="3026664"/>
                </a:xfrm>
                <a:custGeom>
                  <a:avLst/>
                  <a:gdLst>
                    <a:gd name="connsiteX0" fmla="*/ 3057049 w 3057525"/>
                    <a:gd name="connsiteY0" fmla="*/ 1532096 h 3057525"/>
                    <a:gd name="connsiteX1" fmla="*/ 1532096 w 3057525"/>
                    <a:gd name="connsiteY1" fmla="*/ 3057049 h 3057525"/>
                    <a:gd name="connsiteX2" fmla="*/ 7144 w 3057525"/>
                    <a:gd name="connsiteY2" fmla="*/ 1532096 h 3057525"/>
                    <a:gd name="connsiteX3" fmla="*/ 1532096 w 3057525"/>
                    <a:gd name="connsiteY3" fmla="*/ 7144 h 3057525"/>
                    <a:gd name="connsiteX4" fmla="*/ 3057049 w 3057525"/>
                    <a:gd name="connsiteY4" fmla="*/ 1532096 h 305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7525" h="3057525">
                      <a:moveTo>
                        <a:pt x="3057049" y="1532096"/>
                      </a:moveTo>
                      <a:cubicBezTo>
                        <a:pt x="3057049" y="2374304"/>
                        <a:pt x="2374304" y="3057049"/>
                        <a:pt x="1532096" y="3057049"/>
                      </a:cubicBezTo>
                      <a:cubicBezTo>
                        <a:pt x="689888" y="3057049"/>
                        <a:pt x="7144" y="2374304"/>
                        <a:pt x="7144" y="1532096"/>
                      </a:cubicBezTo>
                      <a:cubicBezTo>
                        <a:pt x="7144" y="689888"/>
                        <a:pt x="689888" y="7144"/>
                        <a:pt x="1532096" y="7144"/>
                      </a:cubicBezTo>
                      <a:cubicBezTo>
                        <a:pt x="2374304" y="7144"/>
                        <a:pt x="3057049" y="689888"/>
                        <a:pt x="3057049" y="153209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="" xmlns:a16="http://schemas.microsoft.com/office/drawing/2014/main" id="{9B15188C-AD5B-4B57-84E6-F251EA2022BB}"/>
                    </a:ext>
                  </a:extLst>
                </p:cNvPr>
                <p:cNvSpPr/>
                <p:nvPr/>
              </p:nvSpPr>
              <p:spPr>
                <a:xfrm>
                  <a:off x="4574848" y="1907000"/>
                  <a:ext cx="3028217" cy="2962327"/>
                </a:xfrm>
                <a:custGeom>
                  <a:avLst/>
                  <a:gdLst>
                    <a:gd name="connsiteX0" fmla="*/ 2863236 w 3028217"/>
                    <a:gd name="connsiteY0" fmla="*/ 2049564 h 2962327"/>
                    <a:gd name="connsiteX1" fmla="*/ 2844662 w 3028217"/>
                    <a:gd name="connsiteY1" fmla="*/ 2065518 h 2962327"/>
                    <a:gd name="connsiteX2" fmla="*/ 2847519 w 3028217"/>
                    <a:gd name="connsiteY2" fmla="*/ 2116953 h 2962327"/>
                    <a:gd name="connsiteX3" fmla="*/ 2887525 w 3028217"/>
                    <a:gd name="connsiteY3" fmla="*/ 2084568 h 2962327"/>
                    <a:gd name="connsiteX4" fmla="*/ 2890382 w 3028217"/>
                    <a:gd name="connsiteY4" fmla="*/ 2078853 h 2962327"/>
                    <a:gd name="connsiteX5" fmla="*/ 2890382 w 3028217"/>
                    <a:gd name="connsiteY5" fmla="*/ 2057898 h 2962327"/>
                    <a:gd name="connsiteX6" fmla="*/ 2863236 w 3028217"/>
                    <a:gd name="connsiteY6" fmla="*/ 2049564 h 2962327"/>
                    <a:gd name="connsiteX7" fmla="*/ 2453184 w 3028217"/>
                    <a:gd name="connsiteY7" fmla="*/ 1703568 h 2962327"/>
                    <a:gd name="connsiteX8" fmla="*/ 2444611 w 3028217"/>
                    <a:gd name="connsiteY8" fmla="*/ 1714046 h 2962327"/>
                    <a:gd name="connsiteX9" fmla="*/ 2467471 w 3028217"/>
                    <a:gd name="connsiteY9" fmla="*/ 1740716 h 2962327"/>
                    <a:gd name="connsiteX10" fmla="*/ 2482711 w 3028217"/>
                    <a:gd name="connsiteY10" fmla="*/ 1728333 h 2962327"/>
                    <a:gd name="connsiteX11" fmla="*/ 2453184 w 3028217"/>
                    <a:gd name="connsiteY11" fmla="*/ 1703568 h 2962327"/>
                    <a:gd name="connsiteX12" fmla="*/ 802501 w 3028217"/>
                    <a:gd name="connsiteY12" fmla="*/ 1583553 h 2962327"/>
                    <a:gd name="connsiteX13" fmla="*/ 812026 w 3028217"/>
                    <a:gd name="connsiteY13" fmla="*/ 1589268 h 2962327"/>
                    <a:gd name="connsiteX14" fmla="*/ 802501 w 3028217"/>
                    <a:gd name="connsiteY14" fmla="*/ 1599745 h 2962327"/>
                    <a:gd name="connsiteX15" fmla="*/ 792024 w 3028217"/>
                    <a:gd name="connsiteY15" fmla="*/ 1594030 h 2962327"/>
                    <a:gd name="connsiteX16" fmla="*/ 802501 w 3028217"/>
                    <a:gd name="connsiteY16" fmla="*/ 1583553 h 2962327"/>
                    <a:gd name="connsiteX17" fmla="*/ 573901 w 3028217"/>
                    <a:gd name="connsiteY17" fmla="*/ 1577838 h 2962327"/>
                    <a:gd name="connsiteX18" fmla="*/ 592951 w 3028217"/>
                    <a:gd name="connsiteY18" fmla="*/ 1589268 h 2962327"/>
                    <a:gd name="connsiteX19" fmla="*/ 584379 w 3028217"/>
                    <a:gd name="connsiteY19" fmla="*/ 1596888 h 2962327"/>
                    <a:gd name="connsiteX20" fmla="*/ 565329 w 3028217"/>
                    <a:gd name="connsiteY20" fmla="*/ 1587363 h 2962327"/>
                    <a:gd name="connsiteX21" fmla="*/ 573901 w 3028217"/>
                    <a:gd name="connsiteY21" fmla="*/ 1577838 h 2962327"/>
                    <a:gd name="connsiteX22" fmla="*/ 698678 w 3028217"/>
                    <a:gd name="connsiteY22" fmla="*/ 1550216 h 2962327"/>
                    <a:gd name="connsiteX23" fmla="*/ 763448 w 3028217"/>
                    <a:gd name="connsiteY23" fmla="*/ 1592126 h 2962327"/>
                    <a:gd name="connsiteX24" fmla="*/ 678676 w 3028217"/>
                    <a:gd name="connsiteY24" fmla="*/ 1592126 h 2962327"/>
                    <a:gd name="connsiteX25" fmla="*/ 698678 w 3028217"/>
                    <a:gd name="connsiteY25" fmla="*/ 1550216 h 2962327"/>
                    <a:gd name="connsiteX26" fmla="*/ 492939 w 3028217"/>
                    <a:gd name="connsiteY26" fmla="*/ 1460681 h 2962327"/>
                    <a:gd name="connsiteX27" fmla="*/ 562471 w 3028217"/>
                    <a:gd name="connsiteY27" fmla="*/ 1479731 h 2962327"/>
                    <a:gd name="connsiteX28" fmla="*/ 646291 w 3028217"/>
                    <a:gd name="connsiteY28" fmla="*/ 1537833 h 2962327"/>
                    <a:gd name="connsiteX29" fmla="*/ 577711 w 3028217"/>
                    <a:gd name="connsiteY29" fmla="*/ 1525451 h 2962327"/>
                    <a:gd name="connsiteX30" fmla="*/ 527229 w 3028217"/>
                    <a:gd name="connsiteY30" fmla="*/ 1487351 h 2962327"/>
                    <a:gd name="connsiteX31" fmla="*/ 525032 w 3028217"/>
                    <a:gd name="connsiteY31" fmla="*/ 1486533 h 2962327"/>
                    <a:gd name="connsiteX32" fmla="*/ 527229 w 3028217"/>
                    <a:gd name="connsiteY32" fmla="*/ 1488303 h 2962327"/>
                    <a:gd name="connsiteX33" fmla="*/ 451029 w 3028217"/>
                    <a:gd name="connsiteY33" fmla="*/ 1494971 h 2962327"/>
                    <a:gd name="connsiteX34" fmla="*/ 492939 w 3028217"/>
                    <a:gd name="connsiteY34" fmla="*/ 1460681 h 2962327"/>
                    <a:gd name="connsiteX35" fmla="*/ 592475 w 3028217"/>
                    <a:gd name="connsiteY35" fmla="*/ 1413889 h 2962327"/>
                    <a:gd name="connsiteX36" fmla="*/ 596761 w 3028217"/>
                    <a:gd name="connsiteY36" fmla="*/ 1414961 h 2962327"/>
                    <a:gd name="connsiteX37" fmla="*/ 595809 w 3028217"/>
                    <a:gd name="connsiteY37" fmla="*/ 1447346 h 2962327"/>
                    <a:gd name="connsiteX38" fmla="*/ 588189 w 3028217"/>
                    <a:gd name="connsiteY38" fmla="*/ 1414961 h 2962327"/>
                    <a:gd name="connsiteX39" fmla="*/ 592475 w 3028217"/>
                    <a:gd name="connsiteY39" fmla="*/ 1413889 h 2962327"/>
                    <a:gd name="connsiteX40" fmla="*/ 2633206 w 3028217"/>
                    <a:gd name="connsiteY40" fmla="*/ 1174931 h 2962327"/>
                    <a:gd name="connsiteX41" fmla="*/ 2673211 w 3028217"/>
                    <a:gd name="connsiteY41" fmla="*/ 1180646 h 2962327"/>
                    <a:gd name="connsiteX42" fmla="*/ 2633206 w 3028217"/>
                    <a:gd name="connsiteY42" fmla="*/ 1174931 h 2962327"/>
                    <a:gd name="connsiteX43" fmla="*/ 2477948 w 3028217"/>
                    <a:gd name="connsiteY43" fmla="*/ 1095873 h 2962327"/>
                    <a:gd name="connsiteX44" fmla="*/ 2484616 w 3028217"/>
                    <a:gd name="connsiteY44" fmla="*/ 1110160 h 2962327"/>
                    <a:gd name="connsiteX45" fmla="*/ 2464613 w 3028217"/>
                    <a:gd name="connsiteY45" fmla="*/ 1135878 h 2962327"/>
                    <a:gd name="connsiteX46" fmla="*/ 2444611 w 3028217"/>
                    <a:gd name="connsiteY46" fmla="*/ 1144450 h 2962327"/>
                    <a:gd name="connsiteX47" fmla="*/ 2415083 w 3028217"/>
                    <a:gd name="connsiteY47" fmla="*/ 1119685 h 2962327"/>
                    <a:gd name="connsiteX48" fmla="*/ 2446516 w 3028217"/>
                    <a:gd name="connsiteY48" fmla="*/ 1114923 h 2962327"/>
                    <a:gd name="connsiteX49" fmla="*/ 2477948 w 3028217"/>
                    <a:gd name="connsiteY49" fmla="*/ 1095873 h 2962327"/>
                    <a:gd name="connsiteX50" fmla="*/ 2344599 w 3028217"/>
                    <a:gd name="connsiteY50" fmla="*/ 1039676 h 2962327"/>
                    <a:gd name="connsiteX51" fmla="*/ 2355076 w 3028217"/>
                    <a:gd name="connsiteY51" fmla="*/ 1066346 h 2962327"/>
                    <a:gd name="connsiteX52" fmla="*/ 2341741 w 3028217"/>
                    <a:gd name="connsiteY52" fmla="*/ 1092063 h 2962327"/>
                    <a:gd name="connsiteX53" fmla="*/ 2328406 w 3028217"/>
                    <a:gd name="connsiteY53" fmla="*/ 1065393 h 2962327"/>
                    <a:gd name="connsiteX54" fmla="*/ 2344599 w 3028217"/>
                    <a:gd name="connsiteY54" fmla="*/ 1039676 h 2962327"/>
                    <a:gd name="connsiteX55" fmla="*/ 699631 w 3028217"/>
                    <a:gd name="connsiteY55" fmla="*/ 966334 h 2962327"/>
                    <a:gd name="connsiteX56" fmla="*/ 616764 w 3028217"/>
                    <a:gd name="connsiteY56" fmla="*/ 992051 h 2962327"/>
                    <a:gd name="connsiteX57" fmla="*/ 699631 w 3028217"/>
                    <a:gd name="connsiteY57" fmla="*/ 966334 h 2962327"/>
                    <a:gd name="connsiteX58" fmla="*/ 2786559 w 3028217"/>
                    <a:gd name="connsiteY58" fmla="*/ 938711 h 2962327"/>
                    <a:gd name="connsiteX59" fmla="*/ 2814181 w 3028217"/>
                    <a:gd name="connsiteY59" fmla="*/ 938711 h 2962327"/>
                    <a:gd name="connsiteX60" fmla="*/ 2814181 w 3028217"/>
                    <a:gd name="connsiteY60" fmla="*/ 945378 h 2962327"/>
                    <a:gd name="connsiteX61" fmla="*/ 2786559 w 3028217"/>
                    <a:gd name="connsiteY61" fmla="*/ 938711 h 2962327"/>
                    <a:gd name="connsiteX62" fmla="*/ 737731 w 3028217"/>
                    <a:gd name="connsiteY62" fmla="*/ 935019 h 2962327"/>
                    <a:gd name="connsiteX63" fmla="*/ 702489 w 3028217"/>
                    <a:gd name="connsiteY63" fmla="*/ 951093 h 2962327"/>
                    <a:gd name="connsiteX64" fmla="*/ 770116 w 3028217"/>
                    <a:gd name="connsiteY64" fmla="*/ 936805 h 2962327"/>
                    <a:gd name="connsiteX65" fmla="*/ 737731 w 3028217"/>
                    <a:gd name="connsiteY65" fmla="*/ 935019 h 2962327"/>
                    <a:gd name="connsiteX66" fmla="*/ 619383 w 3028217"/>
                    <a:gd name="connsiteY66" fmla="*/ 880251 h 2962327"/>
                    <a:gd name="connsiteX67" fmla="*/ 608191 w 3028217"/>
                    <a:gd name="connsiteY67" fmla="*/ 882513 h 2962327"/>
                    <a:gd name="connsiteX68" fmla="*/ 541516 w 3028217"/>
                    <a:gd name="connsiteY68" fmla="*/ 968238 h 2962327"/>
                    <a:gd name="connsiteX69" fmla="*/ 558661 w 3028217"/>
                    <a:gd name="connsiteY69" fmla="*/ 975858 h 2962327"/>
                    <a:gd name="connsiteX70" fmla="*/ 578664 w 3028217"/>
                    <a:gd name="connsiteY70" fmla="*/ 949188 h 2962327"/>
                    <a:gd name="connsiteX71" fmla="*/ 623431 w 3028217"/>
                    <a:gd name="connsiteY71" fmla="*/ 890133 h 2962327"/>
                    <a:gd name="connsiteX72" fmla="*/ 619383 w 3028217"/>
                    <a:gd name="connsiteY72" fmla="*/ 880251 h 2962327"/>
                    <a:gd name="connsiteX73" fmla="*/ 659626 w 3028217"/>
                    <a:gd name="connsiteY73" fmla="*/ 872036 h 2962327"/>
                    <a:gd name="connsiteX74" fmla="*/ 647244 w 3028217"/>
                    <a:gd name="connsiteY74" fmla="*/ 879656 h 2962327"/>
                    <a:gd name="connsiteX75" fmla="*/ 657721 w 3028217"/>
                    <a:gd name="connsiteY75" fmla="*/ 950141 h 2962327"/>
                    <a:gd name="connsiteX76" fmla="*/ 683439 w 3028217"/>
                    <a:gd name="connsiteY76" fmla="*/ 913946 h 2962327"/>
                    <a:gd name="connsiteX77" fmla="*/ 711061 w 3028217"/>
                    <a:gd name="connsiteY77" fmla="*/ 910136 h 2962327"/>
                    <a:gd name="connsiteX78" fmla="*/ 709156 w 3028217"/>
                    <a:gd name="connsiteY78" fmla="*/ 891086 h 2962327"/>
                    <a:gd name="connsiteX79" fmla="*/ 659626 w 3028217"/>
                    <a:gd name="connsiteY79" fmla="*/ 872036 h 2962327"/>
                    <a:gd name="connsiteX80" fmla="*/ 620410 w 3028217"/>
                    <a:gd name="connsiteY80" fmla="*/ 803828 h 2962327"/>
                    <a:gd name="connsiteX81" fmla="*/ 603429 w 3028217"/>
                    <a:gd name="connsiteY81" fmla="*/ 807266 h 2962327"/>
                    <a:gd name="connsiteX82" fmla="*/ 532944 w 3028217"/>
                    <a:gd name="connsiteY82" fmla="*/ 841556 h 2962327"/>
                    <a:gd name="connsiteX83" fmla="*/ 541516 w 3028217"/>
                    <a:gd name="connsiteY83" fmla="*/ 855843 h 2962327"/>
                    <a:gd name="connsiteX84" fmla="*/ 602476 w 3028217"/>
                    <a:gd name="connsiteY84" fmla="*/ 859653 h 2962327"/>
                    <a:gd name="connsiteX85" fmla="*/ 652959 w 3028217"/>
                    <a:gd name="connsiteY85" fmla="*/ 835841 h 2962327"/>
                    <a:gd name="connsiteX86" fmla="*/ 620410 w 3028217"/>
                    <a:gd name="connsiteY86" fmla="*/ 803828 h 2962327"/>
                    <a:gd name="connsiteX87" fmla="*/ 2051228 w 3028217"/>
                    <a:gd name="connsiteY87" fmla="*/ 690108 h 2962327"/>
                    <a:gd name="connsiteX88" fmla="*/ 2074088 w 3028217"/>
                    <a:gd name="connsiteY88" fmla="*/ 722493 h 2962327"/>
                    <a:gd name="connsiteX89" fmla="*/ 2021701 w 3028217"/>
                    <a:gd name="connsiteY89" fmla="*/ 782500 h 2962327"/>
                    <a:gd name="connsiteX90" fmla="*/ 2000746 w 3028217"/>
                    <a:gd name="connsiteY90" fmla="*/ 772023 h 2962327"/>
                    <a:gd name="connsiteX91" fmla="*/ 2036941 w 3028217"/>
                    <a:gd name="connsiteY91" fmla="*/ 698680 h 2962327"/>
                    <a:gd name="connsiteX92" fmla="*/ 2051228 w 3028217"/>
                    <a:gd name="connsiteY92" fmla="*/ 690108 h 2962327"/>
                    <a:gd name="connsiteX93" fmla="*/ 2111236 w 3028217"/>
                    <a:gd name="connsiteY93" fmla="*/ 608669 h 2962327"/>
                    <a:gd name="connsiteX94" fmla="*/ 2113141 w 3028217"/>
                    <a:gd name="connsiteY94" fmla="*/ 623433 h 2962327"/>
                    <a:gd name="connsiteX95" fmla="*/ 2111236 w 3028217"/>
                    <a:gd name="connsiteY95" fmla="*/ 626290 h 2962327"/>
                    <a:gd name="connsiteX96" fmla="*/ 2159814 w 3028217"/>
                    <a:gd name="connsiteY96" fmla="*/ 711063 h 2962327"/>
                    <a:gd name="connsiteX97" fmla="*/ 2199819 w 3028217"/>
                    <a:gd name="connsiteY97" fmla="*/ 758688 h 2962327"/>
                    <a:gd name="connsiteX98" fmla="*/ 2176959 w 3028217"/>
                    <a:gd name="connsiteY98" fmla="*/ 800598 h 2962327"/>
                    <a:gd name="connsiteX99" fmla="*/ 2092186 w 3028217"/>
                    <a:gd name="connsiteY99" fmla="*/ 814885 h 2962327"/>
                    <a:gd name="connsiteX100" fmla="*/ 2092186 w 3028217"/>
                    <a:gd name="connsiteY100" fmla="*/ 777738 h 2962327"/>
                    <a:gd name="connsiteX101" fmla="*/ 2111236 w 3028217"/>
                    <a:gd name="connsiteY101" fmla="*/ 740590 h 2962327"/>
                    <a:gd name="connsiteX102" fmla="*/ 2110284 w 3028217"/>
                    <a:gd name="connsiteY102" fmla="*/ 710110 h 2962327"/>
                    <a:gd name="connsiteX103" fmla="*/ 2076946 w 3028217"/>
                    <a:gd name="connsiteY103" fmla="*/ 669153 h 2962327"/>
                    <a:gd name="connsiteX104" fmla="*/ 2097901 w 3028217"/>
                    <a:gd name="connsiteY104" fmla="*/ 611050 h 2962327"/>
                    <a:gd name="connsiteX105" fmla="*/ 2111236 w 3028217"/>
                    <a:gd name="connsiteY105" fmla="*/ 608669 h 2962327"/>
                    <a:gd name="connsiteX106" fmla="*/ 927279 w 3028217"/>
                    <a:gd name="connsiteY106" fmla="*/ 479605 h 2962327"/>
                    <a:gd name="connsiteX107" fmla="*/ 933946 w 3028217"/>
                    <a:gd name="connsiteY107" fmla="*/ 486273 h 2962327"/>
                    <a:gd name="connsiteX108" fmla="*/ 929184 w 3028217"/>
                    <a:gd name="connsiteY108" fmla="*/ 493893 h 2962327"/>
                    <a:gd name="connsiteX109" fmla="*/ 919659 w 3028217"/>
                    <a:gd name="connsiteY109" fmla="*/ 488178 h 2962327"/>
                    <a:gd name="connsiteX110" fmla="*/ 927279 w 3028217"/>
                    <a:gd name="connsiteY110" fmla="*/ 479605 h 2962327"/>
                    <a:gd name="connsiteX111" fmla="*/ 1938089 w 3028217"/>
                    <a:gd name="connsiteY111" fmla="*/ 417931 h 2962327"/>
                    <a:gd name="connsiteX112" fmla="*/ 1959789 w 3028217"/>
                    <a:gd name="connsiteY112" fmla="*/ 441505 h 2962327"/>
                    <a:gd name="connsiteX113" fmla="*/ 1940739 w 3028217"/>
                    <a:gd name="connsiteY113" fmla="*/ 466270 h 2962327"/>
                    <a:gd name="connsiteX114" fmla="*/ 1842631 w 3028217"/>
                    <a:gd name="connsiteY114" fmla="*/ 480558 h 2962327"/>
                    <a:gd name="connsiteX115" fmla="*/ 1832154 w 3028217"/>
                    <a:gd name="connsiteY115" fmla="*/ 458650 h 2962327"/>
                    <a:gd name="connsiteX116" fmla="*/ 1833106 w 3028217"/>
                    <a:gd name="connsiteY116" fmla="*/ 431980 h 2962327"/>
                    <a:gd name="connsiteX117" fmla="*/ 1845489 w 3028217"/>
                    <a:gd name="connsiteY117" fmla="*/ 423408 h 2962327"/>
                    <a:gd name="connsiteX118" fmla="*/ 1857871 w 3028217"/>
                    <a:gd name="connsiteY118" fmla="*/ 432933 h 2962327"/>
                    <a:gd name="connsiteX119" fmla="*/ 1926451 w 3028217"/>
                    <a:gd name="connsiteY119" fmla="*/ 418645 h 2962327"/>
                    <a:gd name="connsiteX120" fmla="*/ 1938089 w 3028217"/>
                    <a:gd name="connsiteY120" fmla="*/ 417931 h 2962327"/>
                    <a:gd name="connsiteX121" fmla="*/ 904419 w 3028217"/>
                    <a:gd name="connsiteY121" fmla="*/ 389118 h 2962327"/>
                    <a:gd name="connsiteX122" fmla="*/ 938709 w 3028217"/>
                    <a:gd name="connsiteY122" fmla="*/ 433886 h 2962327"/>
                    <a:gd name="connsiteX123" fmla="*/ 942519 w 3028217"/>
                    <a:gd name="connsiteY123" fmla="*/ 446268 h 2962327"/>
                    <a:gd name="connsiteX124" fmla="*/ 931089 w 3028217"/>
                    <a:gd name="connsiteY124" fmla="*/ 449125 h 2962327"/>
                    <a:gd name="connsiteX125" fmla="*/ 878701 w 3028217"/>
                    <a:gd name="connsiteY125" fmla="*/ 449125 h 2962327"/>
                    <a:gd name="connsiteX126" fmla="*/ 856794 w 3028217"/>
                    <a:gd name="connsiteY126" fmla="*/ 443411 h 2962327"/>
                    <a:gd name="connsiteX127" fmla="*/ 867271 w 3028217"/>
                    <a:gd name="connsiteY127" fmla="*/ 412930 h 2962327"/>
                    <a:gd name="connsiteX128" fmla="*/ 904419 w 3028217"/>
                    <a:gd name="connsiteY128" fmla="*/ 389118 h 2962327"/>
                    <a:gd name="connsiteX129" fmla="*/ 1062534 w 3028217"/>
                    <a:gd name="connsiteY129" fmla="*/ 340541 h 2962327"/>
                    <a:gd name="connsiteX130" fmla="*/ 1083489 w 3028217"/>
                    <a:gd name="connsiteY130" fmla="*/ 353876 h 2962327"/>
                    <a:gd name="connsiteX131" fmla="*/ 1053961 w 3028217"/>
                    <a:gd name="connsiteY131" fmla="*/ 360543 h 2962327"/>
                    <a:gd name="connsiteX132" fmla="*/ 1062534 w 3028217"/>
                    <a:gd name="connsiteY132" fmla="*/ 340541 h 2962327"/>
                    <a:gd name="connsiteX133" fmla="*/ 2471113 w 3028217"/>
                    <a:gd name="connsiteY133" fmla="*/ 336025 h 2962327"/>
                    <a:gd name="connsiteX134" fmla="*/ 2521763 w 3028217"/>
                    <a:gd name="connsiteY134" fmla="*/ 370068 h 2962327"/>
                    <a:gd name="connsiteX135" fmla="*/ 2848471 w 3028217"/>
                    <a:gd name="connsiteY135" fmla="*/ 785358 h 2962327"/>
                    <a:gd name="connsiteX136" fmla="*/ 2920861 w 3028217"/>
                    <a:gd name="connsiteY136" fmla="*/ 940616 h 2962327"/>
                    <a:gd name="connsiteX137" fmla="*/ 2926576 w 3028217"/>
                    <a:gd name="connsiteY137" fmla="*/ 977763 h 2962327"/>
                    <a:gd name="connsiteX138" fmla="*/ 2847518 w 3028217"/>
                    <a:gd name="connsiteY138" fmla="*/ 938711 h 2962327"/>
                    <a:gd name="connsiteX139" fmla="*/ 2864663 w 3028217"/>
                    <a:gd name="connsiteY139" fmla="*/ 890133 h 2962327"/>
                    <a:gd name="connsiteX140" fmla="*/ 2810371 w 3028217"/>
                    <a:gd name="connsiteY140" fmla="*/ 908231 h 2962327"/>
                    <a:gd name="connsiteX141" fmla="*/ 2757031 w 3028217"/>
                    <a:gd name="connsiteY141" fmla="*/ 904421 h 2962327"/>
                    <a:gd name="connsiteX142" fmla="*/ 2728456 w 3028217"/>
                    <a:gd name="connsiteY142" fmla="*/ 916803 h 2962327"/>
                    <a:gd name="connsiteX143" fmla="*/ 2707501 w 3028217"/>
                    <a:gd name="connsiteY143" fmla="*/ 971096 h 2962327"/>
                    <a:gd name="connsiteX144" fmla="*/ 2706548 w 3028217"/>
                    <a:gd name="connsiteY144" fmla="*/ 1011101 h 2962327"/>
                    <a:gd name="connsiteX145" fmla="*/ 2712263 w 3028217"/>
                    <a:gd name="connsiteY145" fmla="*/ 1044438 h 2962327"/>
                    <a:gd name="connsiteX146" fmla="*/ 2750438 w 3028217"/>
                    <a:gd name="connsiteY146" fmla="*/ 1026892 h 2962327"/>
                    <a:gd name="connsiteX147" fmla="*/ 2757317 w 3028217"/>
                    <a:gd name="connsiteY147" fmla="*/ 1029909 h 2962327"/>
                    <a:gd name="connsiteX148" fmla="*/ 2760842 w 3028217"/>
                    <a:gd name="connsiteY148" fmla="*/ 1028246 h 2962327"/>
                    <a:gd name="connsiteX149" fmla="*/ 2785607 w 3028217"/>
                    <a:gd name="connsiteY149" fmla="*/ 1010148 h 2962327"/>
                    <a:gd name="connsiteX150" fmla="*/ 2804538 w 3028217"/>
                    <a:gd name="connsiteY150" fmla="*/ 1006457 h 2962327"/>
                    <a:gd name="connsiteX151" fmla="*/ 2822755 w 3028217"/>
                    <a:gd name="connsiteY151" fmla="*/ 1009196 h 2962327"/>
                    <a:gd name="connsiteX152" fmla="*/ 2938959 w 3028217"/>
                    <a:gd name="connsiteY152" fmla="*/ 1031103 h 2962327"/>
                    <a:gd name="connsiteX153" fmla="*/ 2959915 w 3028217"/>
                    <a:gd name="connsiteY153" fmla="*/ 1058726 h 2962327"/>
                    <a:gd name="connsiteX154" fmla="*/ 3021827 w 3028217"/>
                    <a:gd name="connsiteY154" fmla="*/ 1368288 h 2962327"/>
                    <a:gd name="connsiteX155" fmla="*/ 3027542 w 3028217"/>
                    <a:gd name="connsiteY155" fmla="*/ 1562598 h 2962327"/>
                    <a:gd name="connsiteX156" fmla="*/ 3020874 w 3028217"/>
                    <a:gd name="connsiteY156" fmla="*/ 1594983 h 2962327"/>
                    <a:gd name="connsiteX157" fmla="*/ 2958009 w 3028217"/>
                    <a:gd name="connsiteY157" fmla="*/ 1512116 h 2962327"/>
                    <a:gd name="connsiteX158" fmla="*/ 2918005 w 3028217"/>
                    <a:gd name="connsiteY158" fmla="*/ 1446393 h 2962327"/>
                    <a:gd name="connsiteX159" fmla="*/ 2860855 w 3028217"/>
                    <a:gd name="connsiteY159" fmla="*/ 1371146 h 2962327"/>
                    <a:gd name="connsiteX160" fmla="*/ 2831327 w 3028217"/>
                    <a:gd name="connsiteY160" fmla="*/ 1343523 h 2962327"/>
                    <a:gd name="connsiteX161" fmla="*/ 2856092 w 3028217"/>
                    <a:gd name="connsiteY161" fmla="*/ 1380671 h 2962327"/>
                    <a:gd name="connsiteX162" fmla="*/ 2930387 w 3028217"/>
                    <a:gd name="connsiteY162" fmla="*/ 1514021 h 2962327"/>
                    <a:gd name="connsiteX163" fmla="*/ 2939912 w 3028217"/>
                    <a:gd name="connsiteY163" fmla="*/ 1546406 h 2962327"/>
                    <a:gd name="connsiteX164" fmla="*/ 2962772 w 3028217"/>
                    <a:gd name="connsiteY164" fmla="*/ 1597841 h 2962327"/>
                    <a:gd name="connsiteX165" fmla="*/ 2999919 w 3028217"/>
                    <a:gd name="connsiteY165" fmla="*/ 1683566 h 2962327"/>
                    <a:gd name="connsiteX166" fmla="*/ 3012302 w 3028217"/>
                    <a:gd name="connsiteY166" fmla="*/ 1740716 h 2962327"/>
                    <a:gd name="connsiteX167" fmla="*/ 2886572 w 3028217"/>
                    <a:gd name="connsiteY167" fmla="*/ 2158864 h 2962327"/>
                    <a:gd name="connsiteX168" fmla="*/ 2841805 w 3028217"/>
                    <a:gd name="connsiteY168" fmla="*/ 2246493 h 2962327"/>
                    <a:gd name="connsiteX169" fmla="*/ 2821802 w 3028217"/>
                    <a:gd name="connsiteY169" fmla="*/ 2266496 h 2962327"/>
                    <a:gd name="connsiteX170" fmla="*/ 2808467 w 3028217"/>
                    <a:gd name="connsiteY170" fmla="*/ 2240778 h 2962327"/>
                    <a:gd name="connsiteX171" fmla="*/ 2785607 w 3028217"/>
                    <a:gd name="connsiteY171" fmla="*/ 2172198 h 2962327"/>
                    <a:gd name="connsiteX172" fmla="*/ 2805609 w 3028217"/>
                    <a:gd name="connsiteY172" fmla="*/ 2234111 h 2962327"/>
                    <a:gd name="connsiteX173" fmla="*/ 2821802 w 3028217"/>
                    <a:gd name="connsiteY173" fmla="*/ 2273164 h 2962327"/>
                    <a:gd name="connsiteX174" fmla="*/ 2708455 w 3028217"/>
                    <a:gd name="connsiteY174" fmla="*/ 2451281 h 2962327"/>
                    <a:gd name="connsiteX175" fmla="*/ 2551292 w 3028217"/>
                    <a:gd name="connsiteY175" fmla="*/ 2622731 h 2962327"/>
                    <a:gd name="connsiteX176" fmla="*/ 2476997 w 3028217"/>
                    <a:gd name="connsiteY176" fmla="*/ 2687501 h 2962327"/>
                    <a:gd name="connsiteX177" fmla="*/ 2463662 w 3028217"/>
                    <a:gd name="connsiteY177" fmla="*/ 2655116 h 2962327"/>
                    <a:gd name="connsiteX178" fmla="*/ 2425562 w 3028217"/>
                    <a:gd name="connsiteY178" fmla="*/ 2533196 h 2962327"/>
                    <a:gd name="connsiteX179" fmla="*/ 2439849 w 3028217"/>
                    <a:gd name="connsiteY179" fmla="*/ 2375081 h 2962327"/>
                    <a:gd name="connsiteX180" fmla="*/ 2449374 w 3028217"/>
                    <a:gd name="connsiteY180" fmla="*/ 2301739 h 2962327"/>
                    <a:gd name="connsiteX181" fmla="*/ 2430324 w 3028217"/>
                    <a:gd name="connsiteY181" fmla="*/ 2210298 h 2962327"/>
                    <a:gd name="connsiteX182" fmla="*/ 2396987 w 3028217"/>
                    <a:gd name="connsiteY182" fmla="*/ 2144576 h 2962327"/>
                    <a:gd name="connsiteX183" fmla="*/ 2370317 w 3028217"/>
                    <a:gd name="connsiteY183" fmla="*/ 2012178 h 2962327"/>
                    <a:gd name="connsiteX184" fmla="*/ 2374127 w 3028217"/>
                    <a:gd name="connsiteY184" fmla="*/ 1992176 h 2962327"/>
                    <a:gd name="connsiteX185" fmla="*/ 2319834 w 3028217"/>
                    <a:gd name="connsiteY185" fmla="*/ 1944551 h 2962327"/>
                    <a:gd name="connsiteX186" fmla="*/ 2282687 w 3028217"/>
                    <a:gd name="connsiteY186" fmla="*/ 1931216 h 2962327"/>
                    <a:gd name="connsiteX187" fmla="*/ 2200772 w 3028217"/>
                    <a:gd name="connsiteY187" fmla="*/ 1905498 h 2962327"/>
                    <a:gd name="connsiteX188" fmla="*/ 2157909 w 3028217"/>
                    <a:gd name="connsiteY188" fmla="*/ 1926453 h 2962327"/>
                    <a:gd name="connsiteX189" fmla="*/ 2106474 w 3028217"/>
                    <a:gd name="connsiteY189" fmla="*/ 1931216 h 2962327"/>
                    <a:gd name="connsiteX190" fmla="*/ 2040752 w 3028217"/>
                    <a:gd name="connsiteY190" fmla="*/ 1937883 h 2962327"/>
                    <a:gd name="connsiteX191" fmla="*/ 1974077 w 3028217"/>
                    <a:gd name="connsiteY191" fmla="*/ 1924548 h 2962327"/>
                    <a:gd name="connsiteX192" fmla="*/ 1919784 w 3028217"/>
                    <a:gd name="connsiteY192" fmla="*/ 1877876 h 2962327"/>
                    <a:gd name="connsiteX193" fmla="*/ 1896924 w 3028217"/>
                    <a:gd name="connsiteY193" fmla="*/ 1849301 h 2962327"/>
                    <a:gd name="connsiteX194" fmla="*/ 1839774 w 3028217"/>
                    <a:gd name="connsiteY194" fmla="*/ 1762623 h 2962327"/>
                    <a:gd name="connsiteX195" fmla="*/ 1822629 w 3028217"/>
                    <a:gd name="connsiteY195" fmla="*/ 1676898 h 2962327"/>
                    <a:gd name="connsiteX196" fmla="*/ 1829297 w 3028217"/>
                    <a:gd name="connsiteY196" fmla="*/ 1537833 h 2962327"/>
                    <a:gd name="connsiteX197" fmla="*/ 1828344 w 3028217"/>
                    <a:gd name="connsiteY197" fmla="*/ 1514973 h 2962327"/>
                    <a:gd name="connsiteX198" fmla="*/ 1909307 w 3028217"/>
                    <a:gd name="connsiteY198" fmla="*/ 1373051 h 2962327"/>
                    <a:gd name="connsiteX199" fmla="*/ 1929309 w 3028217"/>
                    <a:gd name="connsiteY199" fmla="*/ 1361621 h 2962327"/>
                    <a:gd name="connsiteX200" fmla="*/ 1977887 w 3028217"/>
                    <a:gd name="connsiteY200" fmla="*/ 1293041 h 2962327"/>
                    <a:gd name="connsiteX201" fmla="*/ 2019797 w 3028217"/>
                    <a:gd name="connsiteY201" fmla="*/ 1227318 h 2962327"/>
                    <a:gd name="connsiteX202" fmla="*/ 2051229 w 3028217"/>
                    <a:gd name="connsiteY202" fmla="*/ 1178741 h 2962327"/>
                    <a:gd name="connsiteX203" fmla="*/ 2083614 w 3028217"/>
                    <a:gd name="connsiteY203" fmla="*/ 1172073 h 2962327"/>
                    <a:gd name="connsiteX204" fmla="*/ 2161719 w 3028217"/>
                    <a:gd name="connsiteY204" fmla="*/ 1162548 h 2962327"/>
                    <a:gd name="connsiteX205" fmla="*/ 2266494 w 3028217"/>
                    <a:gd name="connsiteY205" fmla="*/ 1136831 h 2962327"/>
                    <a:gd name="connsiteX206" fmla="*/ 2331264 w 3028217"/>
                    <a:gd name="connsiteY206" fmla="*/ 1133021 h 2962327"/>
                    <a:gd name="connsiteX207" fmla="*/ 2387462 w 3028217"/>
                    <a:gd name="connsiteY207" fmla="*/ 1197791 h 2962327"/>
                    <a:gd name="connsiteX208" fmla="*/ 2400797 w 3028217"/>
                    <a:gd name="connsiteY208" fmla="*/ 1229223 h 2962327"/>
                    <a:gd name="connsiteX209" fmla="*/ 2517002 w 3028217"/>
                    <a:gd name="connsiteY209" fmla="*/ 1283516 h 2962327"/>
                    <a:gd name="connsiteX210" fmla="*/ 2556055 w 3028217"/>
                    <a:gd name="connsiteY210" fmla="*/ 1266371 h 2962327"/>
                    <a:gd name="connsiteX211" fmla="*/ 2617967 w 3028217"/>
                    <a:gd name="connsiteY211" fmla="*/ 1241606 h 2962327"/>
                    <a:gd name="connsiteX212" fmla="*/ 2701787 w 3028217"/>
                    <a:gd name="connsiteY212" fmla="*/ 1271133 h 2962327"/>
                    <a:gd name="connsiteX213" fmla="*/ 2823707 w 3028217"/>
                    <a:gd name="connsiteY213" fmla="*/ 1270181 h 2962327"/>
                    <a:gd name="connsiteX214" fmla="*/ 2842757 w 3028217"/>
                    <a:gd name="connsiteY214" fmla="*/ 1253988 h 2962327"/>
                    <a:gd name="connsiteX215" fmla="*/ 2857997 w 3028217"/>
                    <a:gd name="connsiteY215" fmla="*/ 1191123 h 2962327"/>
                    <a:gd name="connsiteX216" fmla="*/ 2824659 w 3028217"/>
                    <a:gd name="connsiteY216" fmla="*/ 1163501 h 2962327"/>
                    <a:gd name="connsiteX217" fmla="*/ 2781797 w 3028217"/>
                    <a:gd name="connsiteY217" fmla="*/ 1153023 h 2962327"/>
                    <a:gd name="connsiteX218" fmla="*/ 2778142 w 3028217"/>
                    <a:gd name="connsiteY218" fmla="*/ 1149005 h 2962327"/>
                    <a:gd name="connsiteX219" fmla="*/ 2758579 w 3028217"/>
                    <a:gd name="connsiteY219" fmla="*/ 1157637 h 2962327"/>
                    <a:gd name="connsiteX220" fmla="*/ 2684641 w 3028217"/>
                    <a:gd name="connsiteY220" fmla="*/ 1122543 h 2962327"/>
                    <a:gd name="connsiteX221" fmla="*/ 2664638 w 3028217"/>
                    <a:gd name="connsiteY221" fmla="*/ 1083491 h 2962327"/>
                    <a:gd name="connsiteX222" fmla="*/ 2646541 w 3028217"/>
                    <a:gd name="connsiteY222" fmla="*/ 1054916 h 2962327"/>
                    <a:gd name="connsiteX223" fmla="*/ 2610346 w 3028217"/>
                    <a:gd name="connsiteY223" fmla="*/ 1080633 h 2962327"/>
                    <a:gd name="connsiteX224" fmla="*/ 2609202 w 3028217"/>
                    <a:gd name="connsiteY224" fmla="*/ 1082346 h 2962327"/>
                    <a:gd name="connsiteX225" fmla="*/ 2613204 w 3028217"/>
                    <a:gd name="connsiteY225" fmla="*/ 1086348 h 2962327"/>
                    <a:gd name="connsiteX226" fmla="*/ 2632254 w 3028217"/>
                    <a:gd name="connsiteY226" fmla="*/ 1108255 h 2962327"/>
                    <a:gd name="connsiteX227" fmla="*/ 2609394 w 3028217"/>
                    <a:gd name="connsiteY227" fmla="*/ 1145403 h 2962327"/>
                    <a:gd name="connsiteX228" fmla="*/ 2584629 w 3028217"/>
                    <a:gd name="connsiteY228" fmla="*/ 1132068 h 2962327"/>
                    <a:gd name="connsiteX229" fmla="*/ 2566055 w 3028217"/>
                    <a:gd name="connsiteY229" fmla="*/ 1095397 h 2962327"/>
                    <a:gd name="connsiteX230" fmla="*/ 2558490 w 3028217"/>
                    <a:gd name="connsiteY230" fmla="*/ 1083461 h 2962327"/>
                    <a:gd name="connsiteX231" fmla="*/ 2545576 w 3028217"/>
                    <a:gd name="connsiteY231" fmla="*/ 1071108 h 2962327"/>
                    <a:gd name="connsiteX232" fmla="*/ 2536051 w 3028217"/>
                    <a:gd name="connsiteY232" fmla="*/ 1061583 h 2962327"/>
                    <a:gd name="connsiteX233" fmla="*/ 2429371 w 3028217"/>
                    <a:gd name="connsiteY233" fmla="*/ 952046 h 2962327"/>
                    <a:gd name="connsiteX234" fmla="*/ 2417941 w 3028217"/>
                    <a:gd name="connsiteY234" fmla="*/ 944426 h 2962327"/>
                    <a:gd name="connsiteX235" fmla="*/ 2407463 w 3028217"/>
                    <a:gd name="connsiteY235" fmla="*/ 947283 h 2962327"/>
                    <a:gd name="connsiteX236" fmla="*/ 2469376 w 3028217"/>
                    <a:gd name="connsiteY236" fmla="*/ 1014911 h 2962327"/>
                    <a:gd name="connsiteX237" fmla="*/ 2509381 w 3028217"/>
                    <a:gd name="connsiteY237" fmla="*/ 1044438 h 2962327"/>
                    <a:gd name="connsiteX238" fmla="*/ 2504618 w 3028217"/>
                    <a:gd name="connsiteY238" fmla="*/ 1057773 h 2962327"/>
                    <a:gd name="connsiteX239" fmla="*/ 2488426 w 3028217"/>
                    <a:gd name="connsiteY239" fmla="*/ 1077776 h 2962327"/>
                    <a:gd name="connsiteX240" fmla="*/ 2476996 w 3028217"/>
                    <a:gd name="connsiteY240" fmla="*/ 1084443 h 2962327"/>
                    <a:gd name="connsiteX241" fmla="*/ 2356028 w 3028217"/>
                    <a:gd name="connsiteY241" fmla="*/ 985383 h 2962327"/>
                    <a:gd name="connsiteX242" fmla="*/ 2317928 w 3028217"/>
                    <a:gd name="connsiteY242" fmla="*/ 978716 h 2962327"/>
                    <a:gd name="connsiteX243" fmla="*/ 2295068 w 3028217"/>
                    <a:gd name="connsiteY243" fmla="*/ 993003 h 2962327"/>
                    <a:gd name="connsiteX244" fmla="*/ 2196008 w 3028217"/>
                    <a:gd name="connsiteY244" fmla="*/ 1057773 h 2962327"/>
                    <a:gd name="connsiteX245" fmla="*/ 2181721 w 3028217"/>
                    <a:gd name="connsiteY245" fmla="*/ 1087301 h 2962327"/>
                    <a:gd name="connsiteX246" fmla="*/ 2105521 w 3028217"/>
                    <a:gd name="connsiteY246" fmla="*/ 1157786 h 2962327"/>
                    <a:gd name="connsiteX247" fmla="*/ 2053133 w 3028217"/>
                    <a:gd name="connsiteY247" fmla="*/ 1155881 h 2962327"/>
                    <a:gd name="connsiteX248" fmla="*/ 2036941 w 3028217"/>
                    <a:gd name="connsiteY248" fmla="*/ 1136831 h 2962327"/>
                    <a:gd name="connsiteX249" fmla="*/ 2008366 w 3028217"/>
                    <a:gd name="connsiteY249" fmla="*/ 1131116 h 2962327"/>
                    <a:gd name="connsiteX250" fmla="*/ 2001698 w 3028217"/>
                    <a:gd name="connsiteY250" fmla="*/ 1074918 h 2962327"/>
                    <a:gd name="connsiteX251" fmla="*/ 2008366 w 3028217"/>
                    <a:gd name="connsiteY251" fmla="*/ 1001576 h 2962327"/>
                    <a:gd name="connsiteX252" fmla="*/ 2035988 w 3028217"/>
                    <a:gd name="connsiteY252" fmla="*/ 977763 h 2962327"/>
                    <a:gd name="connsiteX253" fmla="*/ 2107426 w 3028217"/>
                    <a:gd name="connsiteY253" fmla="*/ 983478 h 2962327"/>
                    <a:gd name="connsiteX254" fmla="*/ 2148383 w 3028217"/>
                    <a:gd name="connsiteY254" fmla="*/ 975858 h 2962327"/>
                    <a:gd name="connsiteX255" fmla="*/ 2150288 w 3028217"/>
                    <a:gd name="connsiteY255" fmla="*/ 913946 h 2962327"/>
                    <a:gd name="connsiteX256" fmla="*/ 2112188 w 3028217"/>
                    <a:gd name="connsiteY256" fmla="*/ 876798 h 2962327"/>
                    <a:gd name="connsiteX257" fmla="*/ 2096948 w 3028217"/>
                    <a:gd name="connsiteY257" fmla="*/ 862511 h 2962327"/>
                    <a:gd name="connsiteX258" fmla="*/ 2118856 w 3028217"/>
                    <a:gd name="connsiteY258" fmla="*/ 849176 h 2962327"/>
                    <a:gd name="connsiteX259" fmla="*/ 2206486 w 3028217"/>
                    <a:gd name="connsiteY259" fmla="*/ 810123 h 2962327"/>
                    <a:gd name="connsiteX260" fmla="*/ 2308403 w 3028217"/>
                    <a:gd name="connsiteY260" fmla="*/ 731066 h 2962327"/>
                    <a:gd name="connsiteX261" fmla="*/ 2321738 w 3028217"/>
                    <a:gd name="connsiteY261" fmla="*/ 708206 h 2962327"/>
                    <a:gd name="connsiteX262" fmla="*/ 2311261 w 3028217"/>
                    <a:gd name="connsiteY262" fmla="*/ 679631 h 2962327"/>
                    <a:gd name="connsiteX263" fmla="*/ 2320786 w 3028217"/>
                    <a:gd name="connsiteY263" fmla="*/ 643436 h 2962327"/>
                    <a:gd name="connsiteX264" fmla="*/ 2338883 w 3028217"/>
                    <a:gd name="connsiteY264" fmla="*/ 638673 h 2962327"/>
                    <a:gd name="connsiteX265" fmla="*/ 2343646 w 3028217"/>
                    <a:gd name="connsiteY265" fmla="*/ 675821 h 2962327"/>
                    <a:gd name="connsiteX266" fmla="*/ 2348408 w 3028217"/>
                    <a:gd name="connsiteY266" fmla="*/ 699633 h 2962327"/>
                    <a:gd name="connsiteX267" fmla="*/ 2376031 w 3028217"/>
                    <a:gd name="connsiteY267" fmla="*/ 706301 h 2962327"/>
                    <a:gd name="connsiteX268" fmla="*/ 2385556 w 3028217"/>
                    <a:gd name="connsiteY268" fmla="*/ 704396 h 2962327"/>
                    <a:gd name="connsiteX269" fmla="*/ 2454136 w 3028217"/>
                    <a:gd name="connsiteY269" fmla="*/ 698681 h 2962327"/>
                    <a:gd name="connsiteX270" fmla="*/ 2476996 w 3028217"/>
                    <a:gd name="connsiteY270" fmla="*/ 692013 h 2962327"/>
                    <a:gd name="connsiteX271" fmla="*/ 2517953 w 3028217"/>
                    <a:gd name="connsiteY271" fmla="*/ 648198 h 2962327"/>
                    <a:gd name="connsiteX272" fmla="*/ 2563673 w 3028217"/>
                    <a:gd name="connsiteY272" fmla="*/ 626291 h 2962327"/>
                    <a:gd name="connsiteX273" fmla="*/ 2554148 w 3028217"/>
                    <a:gd name="connsiteY273" fmla="*/ 585333 h 2962327"/>
                    <a:gd name="connsiteX274" fmla="*/ 2572928 w 3028217"/>
                    <a:gd name="connsiteY274" fmla="*/ 573708 h 2962327"/>
                    <a:gd name="connsiteX275" fmla="*/ 2586098 w 3028217"/>
                    <a:gd name="connsiteY275" fmla="*/ 571735 h 2962327"/>
                    <a:gd name="connsiteX276" fmla="*/ 2586726 w 3028217"/>
                    <a:gd name="connsiteY276" fmla="*/ 571671 h 2962327"/>
                    <a:gd name="connsiteX277" fmla="*/ 2624633 w 3028217"/>
                    <a:gd name="connsiteY277" fmla="*/ 568188 h 2962327"/>
                    <a:gd name="connsiteX278" fmla="*/ 2630348 w 3028217"/>
                    <a:gd name="connsiteY278" fmla="*/ 563426 h 2962327"/>
                    <a:gd name="connsiteX279" fmla="*/ 2633206 w 3028217"/>
                    <a:gd name="connsiteY279" fmla="*/ 563426 h 2962327"/>
                    <a:gd name="connsiteX280" fmla="*/ 2626538 w 3028217"/>
                    <a:gd name="connsiteY280" fmla="*/ 563426 h 2962327"/>
                    <a:gd name="connsiteX281" fmla="*/ 2593082 w 3028217"/>
                    <a:gd name="connsiteY281" fmla="*/ 570689 h 2962327"/>
                    <a:gd name="connsiteX282" fmla="*/ 2586098 w 3028217"/>
                    <a:gd name="connsiteY282" fmla="*/ 571735 h 2962327"/>
                    <a:gd name="connsiteX283" fmla="*/ 2574151 w 3028217"/>
                    <a:gd name="connsiteY283" fmla="*/ 572951 h 2962327"/>
                    <a:gd name="connsiteX284" fmla="*/ 2572928 w 3028217"/>
                    <a:gd name="connsiteY284" fmla="*/ 573708 h 2962327"/>
                    <a:gd name="connsiteX285" fmla="*/ 2558911 w 3028217"/>
                    <a:gd name="connsiteY285" fmla="*/ 575808 h 2962327"/>
                    <a:gd name="connsiteX286" fmla="*/ 2506523 w 3028217"/>
                    <a:gd name="connsiteY286" fmla="*/ 541518 h 2962327"/>
                    <a:gd name="connsiteX287" fmla="*/ 2512238 w 3028217"/>
                    <a:gd name="connsiteY287" fmla="*/ 480558 h 2962327"/>
                    <a:gd name="connsiteX288" fmla="*/ 2533193 w 3028217"/>
                    <a:gd name="connsiteY288" fmla="*/ 458651 h 2962327"/>
                    <a:gd name="connsiteX289" fmla="*/ 2534146 w 3028217"/>
                    <a:gd name="connsiteY289" fmla="*/ 440553 h 2962327"/>
                    <a:gd name="connsiteX290" fmla="*/ 2513191 w 3028217"/>
                    <a:gd name="connsiteY290" fmla="*/ 445316 h 2962327"/>
                    <a:gd name="connsiteX291" fmla="*/ 2464613 w 3028217"/>
                    <a:gd name="connsiteY291" fmla="*/ 509133 h 2962327"/>
                    <a:gd name="connsiteX292" fmla="*/ 2467471 w 3028217"/>
                    <a:gd name="connsiteY292" fmla="*/ 551996 h 2962327"/>
                    <a:gd name="connsiteX293" fmla="*/ 2468423 w 3028217"/>
                    <a:gd name="connsiteY293" fmla="*/ 597716 h 2962327"/>
                    <a:gd name="connsiteX294" fmla="*/ 2453183 w 3028217"/>
                    <a:gd name="connsiteY294" fmla="*/ 638673 h 2962327"/>
                    <a:gd name="connsiteX295" fmla="*/ 2423656 w 3028217"/>
                    <a:gd name="connsiteY295" fmla="*/ 676773 h 2962327"/>
                    <a:gd name="connsiteX296" fmla="*/ 2389366 w 3028217"/>
                    <a:gd name="connsiteY296" fmla="*/ 683441 h 2962327"/>
                    <a:gd name="connsiteX297" fmla="*/ 2383651 w 3028217"/>
                    <a:gd name="connsiteY297" fmla="*/ 659628 h 2962327"/>
                    <a:gd name="connsiteX298" fmla="*/ 2367458 w 3028217"/>
                    <a:gd name="connsiteY298" fmla="*/ 627243 h 2962327"/>
                    <a:gd name="connsiteX299" fmla="*/ 2308403 w 3028217"/>
                    <a:gd name="connsiteY299" fmla="*/ 612003 h 2962327"/>
                    <a:gd name="connsiteX300" fmla="*/ 2270303 w 3028217"/>
                    <a:gd name="connsiteY300" fmla="*/ 571046 h 2962327"/>
                    <a:gd name="connsiteX301" fmla="*/ 2260778 w 3028217"/>
                    <a:gd name="connsiteY301" fmla="*/ 543423 h 2962327"/>
                    <a:gd name="connsiteX302" fmla="*/ 2259826 w 3028217"/>
                    <a:gd name="connsiteY302" fmla="*/ 522468 h 2962327"/>
                    <a:gd name="connsiteX303" fmla="*/ 2390318 w 3028217"/>
                    <a:gd name="connsiteY303" fmla="*/ 385308 h 2962327"/>
                    <a:gd name="connsiteX304" fmla="*/ 2416988 w 3028217"/>
                    <a:gd name="connsiteY304" fmla="*/ 357686 h 2962327"/>
                    <a:gd name="connsiteX305" fmla="*/ 2417941 w 3028217"/>
                    <a:gd name="connsiteY305" fmla="*/ 351971 h 2962327"/>
                    <a:gd name="connsiteX306" fmla="*/ 2424608 w 3028217"/>
                    <a:gd name="connsiteY306" fmla="*/ 353876 h 2962327"/>
                    <a:gd name="connsiteX307" fmla="*/ 2452245 w 3028217"/>
                    <a:gd name="connsiteY307" fmla="*/ 336582 h 2962327"/>
                    <a:gd name="connsiteX308" fmla="*/ 2471113 w 3028217"/>
                    <a:gd name="connsiteY308" fmla="*/ 336025 h 2962327"/>
                    <a:gd name="connsiteX309" fmla="*/ 761544 w 3028217"/>
                    <a:gd name="connsiteY309" fmla="*/ 194808 h 2962327"/>
                    <a:gd name="connsiteX310" fmla="*/ 773926 w 3028217"/>
                    <a:gd name="connsiteY310" fmla="*/ 216716 h 2962327"/>
                    <a:gd name="connsiteX311" fmla="*/ 773926 w 3028217"/>
                    <a:gd name="connsiteY311" fmla="*/ 278628 h 2962327"/>
                    <a:gd name="connsiteX312" fmla="*/ 687249 w 3028217"/>
                    <a:gd name="connsiteY312" fmla="*/ 293868 h 2962327"/>
                    <a:gd name="connsiteX313" fmla="*/ 671056 w 3028217"/>
                    <a:gd name="connsiteY313" fmla="*/ 292916 h 2962327"/>
                    <a:gd name="connsiteX314" fmla="*/ 640576 w 3028217"/>
                    <a:gd name="connsiteY314" fmla="*/ 298631 h 2962327"/>
                    <a:gd name="connsiteX315" fmla="*/ 603429 w 3028217"/>
                    <a:gd name="connsiteY315" fmla="*/ 291011 h 2962327"/>
                    <a:gd name="connsiteX316" fmla="*/ 715824 w 3028217"/>
                    <a:gd name="connsiteY316" fmla="*/ 211953 h 2962327"/>
                    <a:gd name="connsiteX317" fmla="*/ 727254 w 3028217"/>
                    <a:gd name="connsiteY317" fmla="*/ 215763 h 2962327"/>
                    <a:gd name="connsiteX318" fmla="*/ 761544 w 3028217"/>
                    <a:gd name="connsiteY318" fmla="*/ 194808 h 2962327"/>
                    <a:gd name="connsiteX319" fmla="*/ 873343 w 3028217"/>
                    <a:gd name="connsiteY319" fmla="*/ 184331 h 2962327"/>
                    <a:gd name="connsiteX320" fmla="*/ 891083 w 3028217"/>
                    <a:gd name="connsiteY320" fmla="*/ 191951 h 2962327"/>
                    <a:gd name="connsiteX321" fmla="*/ 888226 w 3028217"/>
                    <a:gd name="connsiteY321" fmla="*/ 217668 h 2962327"/>
                    <a:gd name="connsiteX322" fmla="*/ 879241 w 3028217"/>
                    <a:gd name="connsiteY322" fmla="*/ 234820 h 2962327"/>
                    <a:gd name="connsiteX323" fmla="*/ 895370 w 3028217"/>
                    <a:gd name="connsiteY323" fmla="*/ 235036 h 2962327"/>
                    <a:gd name="connsiteX324" fmla="*/ 899656 w 3028217"/>
                    <a:gd name="connsiteY324" fmla="*/ 266246 h 2962327"/>
                    <a:gd name="connsiteX325" fmla="*/ 892988 w 3028217"/>
                    <a:gd name="connsiteY325" fmla="*/ 303393 h 2962327"/>
                    <a:gd name="connsiteX326" fmla="*/ 905371 w 3028217"/>
                    <a:gd name="connsiteY326" fmla="*/ 303393 h 2962327"/>
                    <a:gd name="connsiteX327" fmla="*/ 915848 w 3028217"/>
                    <a:gd name="connsiteY327" fmla="*/ 337683 h 2962327"/>
                    <a:gd name="connsiteX328" fmla="*/ 946328 w 3028217"/>
                    <a:gd name="connsiteY328" fmla="*/ 324348 h 2962327"/>
                    <a:gd name="connsiteX329" fmla="*/ 973409 w 3028217"/>
                    <a:gd name="connsiteY329" fmla="*/ 303804 h 2962327"/>
                    <a:gd name="connsiteX330" fmla="*/ 975260 w 3028217"/>
                    <a:gd name="connsiteY330" fmla="*/ 292796 h 2962327"/>
                    <a:gd name="connsiteX331" fmla="*/ 965378 w 3028217"/>
                    <a:gd name="connsiteY331" fmla="*/ 281485 h 2962327"/>
                    <a:gd name="connsiteX332" fmla="*/ 962521 w 3028217"/>
                    <a:gd name="connsiteY332" fmla="*/ 233860 h 2962327"/>
                    <a:gd name="connsiteX333" fmla="*/ 1013956 w 3028217"/>
                    <a:gd name="connsiteY333" fmla="*/ 203380 h 2962327"/>
                    <a:gd name="connsiteX334" fmla="*/ 1028243 w 3028217"/>
                    <a:gd name="connsiteY334" fmla="*/ 200165 h 2962327"/>
                    <a:gd name="connsiteX335" fmla="*/ 1042531 w 3028217"/>
                    <a:gd name="connsiteY335" fmla="*/ 206238 h 2962327"/>
                    <a:gd name="connsiteX336" fmla="*/ 1016813 w 3028217"/>
                    <a:gd name="connsiteY336" fmla="*/ 234813 h 2962327"/>
                    <a:gd name="connsiteX337" fmla="*/ 1075868 w 3028217"/>
                    <a:gd name="connsiteY337" fmla="*/ 204333 h 2962327"/>
                    <a:gd name="connsiteX338" fmla="*/ 1095871 w 3028217"/>
                    <a:gd name="connsiteY338" fmla="*/ 204333 h 2962327"/>
                    <a:gd name="connsiteX339" fmla="*/ 1099681 w 3028217"/>
                    <a:gd name="connsiteY339" fmla="*/ 232908 h 2962327"/>
                    <a:gd name="connsiteX340" fmla="*/ 1133971 w 3028217"/>
                    <a:gd name="connsiteY340" fmla="*/ 231003 h 2962327"/>
                    <a:gd name="connsiteX341" fmla="*/ 1151116 w 3028217"/>
                    <a:gd name="connsiteY341" fmla="*/ 238623 h 2962327"/>
                    <a:gd name="connsiteX342" fmla="*/ 1205408 w 3028217"/>
                    <a:gd name="connsiteY342" fmla="*/ 287200 h 2962327"/>
                    <a:gd name="connsiteX343" fmla="*/ 1198741 w 3028217"/>
                    <a:gd name="connsiteY343" fmla="*/ 334825 h 2962327"/>
                    <a:gd name="connsiteX344" fmla="*/ 1248271 w 3028217"/>
                    <a:gd name="connsiteY344" fmla="*/ 377688 h 2962327"/>
                    <a:gd name="connsiteX345" fmla="*/ 1246366 w 3028217"/>
                    <a:gd name="connsiteY345" fmla="*/ 402453 h 2962327"/>
                    <a:gd name="connsiteX346" fmla="*/ 1187311 w 3028217"/>
                    <a:gd name="connsiteY346" fmla="*/ 402453 h 2962327"/>
                    <a:gd name="connsiteX347" fmla="*/ 1171118 w 3028217"/>
                    <a:gd name="connsiteY347" fmla="*/ 396738 h 2962327"/>
                    <a:gd name="connsiteX348" fmla="*/ 1171118 w 3028217"/>
                    <a:gd name="connsiteY348" fmla="*/ 431028 h 2962327"/>
                    <a:gd name="connsiteX349" fmla="*/ 1151116 w 3028217"/>
                    <a:gd name="connsiteY349" fmla="*/ 479605 h 2962327"/>
                    <a:gd name="connsiteX350" fmla="*/ 1136828 w 3028217"/>
                    <a:gd name="connsiteY350" fmla="*/ 476748 h 2962327"/>
                    <a:gd name="connsiteX351" fmla="*/ 1136828 w 3028217"/>
                    <a:gd name="connsiteY351" fmla="*/ 487225 h 2962327"/>
                    <a:gd name="connsiteX352" fmla="*/ 1118731 w 3028217"/>
                    <a:gd name="connsiteY352" fmla="*/ 497703 h 2962327"/>
                    <a:gd name="connsiteX353" fmla="*/ 1066343 w 3028217"/>
                    <a:gd name="connsiteY353" fmla="*/ 455793 h 2962327"/>
                    <a:gd name="connsiteX354" fmla="*/ 1016813 w 3028217"/>
                    <a:gd name="connsiteY354" fmla="*/ 433885 h 2962327"/>
                    <a:gd name="connsiteX355" fmla="*/ 996811 w 3028217"/>
                    <a:gd name="connsiteY355" fmla="*/ 428170 h 2962327"/>
                    <a:gd name="connsiteX356" fmla="*/ 1013003 w 3028217"/>
                    <a:gd name="connsiteY356" fmla="*/ 411978 h 2962327"/>
                    <a:gd name="connsiteX357" fmla="*/ 1109206 w 3028217"/>
                    <a:gd name="connsiteY357" fmla="*/ 369115 h 2962327"/>
                    <a:gd name="connsiteX358" fmla="*/ 1089203 w 3028217"/>
                    <a:gd name="connsiteY358" fmla="*/ 307203 h 2962327"/>
                    <a:gd name="connsiteX359" fmla="*/ 1077773 w 3028217"/>
                    <a:gd name="connsiteY359" fmla="*/ 291010 h 2962327"/>
                    <a:gd name="connsiteX360" fmla="*/ 1016813 w 3028217"/>
                    <a:gd name="connsiteY360" fmla="*/ 292915 h 2962327"/>
                    <a:gd name="connsiteX361" fmla="*/ 1007169 w 3028217"/>
                    <a:gd name="connsiteY361" fmla="*/ 296011 h 2962327"/>
                    <a:gd name="connsiteX362" fmla="*/ 1007866 w 3028217"/>
                    <a:gd name="connsiteY362" fmla="*/ 302667 h 2962327"/>
                    <a:gd name="connsiteX363" fmla="*/ 1009193 w 3028217"/>
                    <a:gd name="connsiteY363" fmla="*/ 303393 h 2962327"/>
                    <a:gd name="connsiteX364" fmla="*/ 962521 w 3028217"/>
                    <a:gd name="connsiteY364" fmla="*/ 370068 h 2962327"/>
                    <a:gd name="connsiteX365" fmla="*/ 905371 w 3028217"/>
                    <a:gd name="connsiteY365" fmla="*/ 371973 h 2962327"/>
                    <a:gd name="connsiteX366" fmla="*/ 868223 w 3028217"/>
                    <a:gd name="connsiteY366" fmla="*/ 410073 h 2962327"/>
                    <a:gd name="connsiteX367" fmla="*/ 836791 w 3028217"/>
                    <a:gd name="connsiteY367" fmla="*/ 426266 h 2962327"/>
                    <a:gd name="connsiteX368" fmla="*/ 816788 w 3028217"/>
                    <a:gd name="connsiteY368" fmla="*/ 424361 h 2962327"/>
                    <a:gd name="connsiteX369" fmla="*/ 677723 w 3028217"/>
                    <a:gd name="connsiteY369" fmla="*/ 507228 h 2962327"/>
                    <a:gd name="connsiteX370" fmla="*/ 668198 w 3028217"/>
                    <a:gd name="connsiteY370" fmla="*/ 553901 h 2962327"/>
                    <a:gd name="connsiteX371" fmla="*/ 662483 w 3028217"/>
                    <a:gd name="connsiteY371" fmla="*/ 586286 h 2962327"/>
                    <a:gd name="connsiteX372" fmla="*/ 716776 w 3028217"/>
                    <a:gd name="connsiteY372" fmla="*/ 612956 h 2962327"/>
                    <a:gd name="connsiteX373" fmla="*/ 771068 w 3028217"/>
                    <a:gd name="connsiteY373" fmla="*/ 645341 h 2962327"/>
                    <a:gd name="connsiteX374" fmla="*/ 782498 w 3028217"/>
                    <a:gd name="connsiteY374" fmla="*/ 667248 h 2962327"/>
                    <a:gd name="connsiteX375" fmla="*/ 772973 w 3028217"/>
                    <a:gd name="connsiteY375" fmla="*/ 726303 h 2962327"/>
                    <a:gd name="connsiteX376" fmla="*/ 805358 w 3028217"/>
                    <a:gd name="connsiteY376" fmla="*/ 736781 h 2962327"/>
                    <a:gd name="connsiteX377" fmla="*/ 828218 w 3028217"/>
                    <a:gd name="connsiteY377" fmla="*/ 689156 h 2962327"/>
                    <a:gd name="connsiteX378" fmla="*/ 858698 w 3028217"/>
                    <a:gd name="connsiteY378" fmla="*/ 652961 h 2962327"/>
                    <a:gd name="connsiteX379" fmla="*/ 901561 w 3028217"/>
                    <a:gd name="connsiteY379" fmla="*/ 573903 h 2962327"/>
                    <a:gd name="connsiteX380" fmla="*/ 904418 w 3028217"/>
                    <a:gd name="connsiteY380" fmla="*/ 561521 h 2962327"/>
                    <a:gd name="connsiteX381" fmla="*/ 953948 w 3028217"/>
                    <a:gd name="connsiteY381" fmla="*/ 491988 h 2962327"/>
                    <a:gd name="connsiteX382" fmla="*/ 968236 w 3028217"/>
                    <a:gd name="connsiteY382" fmla="*/ 478653 h 2962327"/>
                    <a:gd name="connsiteX383" fmla="*/ 1049198 w 3028217"/>
                    <a:gd name="connsiteY383" fmla="*/ 512943 h 2962327"/>
                    <a:gd name="connsiteX384" fmla="*/ 1063486 w 3028217"/>
                    <a:gd name="connsiteY384" fmla="*/ 539613 h 2962327"/>
                    <a:gd name="connsiteX385" fmla="*/ 1067296 w 3028217"/>
                    <a:gd name="connsiteY385" fmla="*/ 583428 h 2962327"/>
                    <a:gd name="connsiteX386" fmla="*/ 1112063 w 3028217"/>
                    <a:gd name="connsiteY386" fmla="*/ 568188 h 2962327"/>
                    <a:gd name="connsiteX387" fmla="*/ 1146353 w 3028217"/>
                    <a:gd name="connsiteY387" fmla="*/ 580571 h 2962327"/>
                    <a:gd name="connsiteX388" fmla="*/ 1151116 w 3028217"/>
                    <a:gd name="connsiteY388" fmla="*/ 616766 h 2962327"/>
                    <a:gd name="connsiteX389" fmla="*/ 1193026 w 3028217"/>
                    <a:gd name="connsiteY389" fmla="*/ 684393 h 2962327"/>
                    <a:gd name="connsiteX390" fmla="*/ 1182905 w 3028217"/>
                    <a:gd name="connsiteY390" fmla="*/ 697847 h 2962327"/>
                    <a:gd name="connsiteX391" fmla="*/ 1179024 w 3028217"/>
                    <a:gd name="connsiteY391" fmla="*/ 699159 h 2962327"/>
                    <a:gd name="connsiteX392" fmla="*/ 1177845 w 3028217"/>
                    <a:gd name="connsiteY392" fmla="*/ 699023 h 2962327"/>
                    <a:gd name="connsiteX393" fmla="*/ 1166356 w 3028217"/>
                    <a:gd name="connsiteY393" fmla="*/ 703443 h 2962327"/>
                    <a:gd name="connsiteX394" fmla="*/ 1179024 w 3028217"/>
                    <a:gd name="connsiteY394" fmla="*/ 699159 h 2962327"/>
                    <a:gd name="connsiteX395" fmla="*/ 1188263 w 3028217"/>
                    <a:gd name="connsiteY395" fmla="*/ 700229 h 2962327"/>
                    <a:gd name="connsiteX396" fmla="*/ 1207313 w 3028217"/>
                    <a:gd name="connsiteY396" fmla="*/ 712016 h 2962327"/>
                    <a:gd name="connsiteX397" fmla="*/ 1205051 w 3028217"/>
                    <a:gd name="connsiteY397" fmla="*/ 754402 h 2962327"/>
                    <a:gd name="connsiteX398" fmla="*/ 1180854 w 3028217"/>
                    <a:gd name="connsiteY398" fmla="*/ 787924 h 2962327"/>
                    <a:gd name="connsiteX399" fmla="*/ 1187073 w 3028217"/>
                    <a:gd name="connsiteY399" fmla="*/ 807504 h 2962327"/>
                    <a:gd name="connsiteX400" fmla="*/ 1206361 w 3028217"/>
                    <a:gd name="connsiteY400" fmla="*/ 814886 h 2962327"/>
                    <a:gd name="connsiteX401" fmla="*/ 1213981 w 3028217"/>
                    <a:gd name="connsiteY401" fmla="*/ 828221 h 2962327"/>
                    <a:gd name="connsiteX402" fmla="*/ 1172071 w 3028217"/>
                    <a:gd name="connsiteY402" fmla="*/ 862511 h 2962327"/>
                    <a:gd name="connsiteX403" fmla="*/ 1115874 w 3028217"/>
                    <a:gd name="connsiteY403" fmla="*/ 854891 h 2962327"/>
                    <a:gd name="connsiteX404" fmla="*/ 1148259 w 3028217"/>
                    <a:gd name="connsiteY404" fmla="*/ 807266 h 2962327"/>
                    <a:gd name="connsiteX405" fmla="*/ 1173024 w 3028217"/>
                    <a:gd name="connsiteY405" fmla="*/ 780596 h 2962327"/>
                    <a:gd name="connsiteX406" fmla="*/ 1173125 w 3028217"/>
                    <a:gd name="connsiteY406" fmla="*/ 780684 h 2962327"/>
                    <a:gd name="connsiteX407" fmla="*/ 1174333 w 3028217"/>
                    <a:gd name="connsiteY407" fmla="*/ 770475 h 2962327"/>
                    <a:gd name="connsiteX408" fmla="*/ 1163498 w 3028217"/>
                    <a:gd name="connsiteY408" fmla="*/ 767261 h 2962327"/>
                    <a:gd name="connsiteX409" fmla="*/ 1124446 w 3028217"/>
                    <a:gd name="connsiteY409" fmla="*/ 787263 h 2962327"/>
                    <a:gd name="connsiteX410" fmla="*/ 1043483 w 3028217"/>
                    <a:gd name="connsiteY410" fmla="*/ 789168 h 2962327"/>
                    <a:gd name="connsiteX411" fmla="*/ 993953 w 3028217"/>
                    <a:gd name="connsiteY411" fmla="*/ 794883 h 2962327"/>
                    <a:gd name="connsiteX412" fmla="*/ 959663 w 3028217"/>
                    <a:gd name="connsiteY412" fmla="*/ 814886 h 2962327"/>
                    <a:gd name="connsiteX413" fmla="*/ 929183 w 3028217"/>
                    <a:gd name="connsiteY413" fmla="*/ 839651 h 2962327"/>
                    <a:gd name="connsiteX414" fmla="*/ 925100 w 3028217"/>
                    <a:gd name="connsiteY414" fmla="*/ 843462 h 2962327"/>
                    <a:gd name="connsiteX415" fmla="*/ 915848 w 3028217"/>
                    <a:gd name="connsiteY415" fmla="*/ 851081 h 2962327"/>
                    <a:gd name="connsiteX416" fmla="*/ 912991 w 3028217"/>
                    <a:gd name="connsiteY416" fmla="*/ 851081 h 2962327"/>
                    <a:gd name="connsiteX417" fmla="*/ 914896 w 3028217"/>
                    <a:gd name="connsiteY417" fmla="*/ 852986 h 2962327"/>
                    <a:gd name="connsiteX418" fmla="*/ 925100 w 3028217"/>
                    <a:gd name="connsiteY418" fmla="*/ 843462 h 2962327"/>
                    <a:gd name="connsiteX419" fmla="*/ 932041 w 3028217"/>
                    <a:gd name="connsiteY419" fmla="*/ 837746 h 2962327"/>
                    <a:gd name="connsiteX420" fmla="*/ 972998 w 3028217"/>
                    <a:gd name="connsiteY420" fmla="*/ 820601 h 2962327"/>
                    <a:gd name="connsiteX421" fmla="*/ 992048 w 3028217"/>
                    <a:gd name="connsiteY421" fmla="*/ 814886 h 2962327"/>
                    <a:gd name="connsiteX422" fmla="*/ 1023481 w 3028217"/>
                    <a:gd name="connsiteY422" fmla="*/ 819648 h 2962327"/>
                    <a:gd name="connsiteX423" fmla="*/ 1005383 w 3028217"/>
                    <a:gd name="connsiteY423" fmla="*/ 842508 h 2962327"/>
                    <a:gd name="connsiteX424" fmla="*/ 1006336 w 3028217"/>
                    <a:gd name="connsiteY424" fmla="*/ 854891 h 2962327"/>
                    <a:gd name="connsiteX425" fmla="*/ 1005383 w 3028217"/>
                    <a:gd name="connsiteY425" fmla="*/ 889181 h 2962327"/>
                    <a:gd name="connsiteX426" fmla="*/ 984428 w 3028217"/>
                    <a:gd name="connsiteY426" fmla="*/ 910136 h 2962327"/>
                    <a:gd name="connsiteX427" fmla="*/ 952043 w 3028217"/>
                    <a:gd name="connsiteY427" fmla="*/ 916803 h 2962327"/>
                    <a:gd name="connsiteX428" fmla="*/ 899656 w 3028217"/>
                    <a:gd name="connsiteY428" fmla="*/ 938711 h 2962327"/>
                    <a:gd name="connsiteX429" fmla="*/ 855841 w 3028217"/>
                    <a:gd name="connsiteY429" fmla="*/ 985383 h 2962327"/>
                    <a:gd name="connsiteX430" fmla="*/ 831076 w 3028217"/>
                    <a:gd name="connsiteY430" fmla="*/ 1003481 h 2962327"/>
                    <a:gd name="connsiteX431" fmla="*/ 738683 w 3028217"/>
                    <a:gd name="connsiteY431" fmla="*/ 1081586 h 2962327"/>
                    <a:gd name="connsiteX432" fmla="*/ 711061 w 3028217"/>
                    <a:gd name="connsiteY432" fmla="*/ 1115876 h 2962327"/>
                    <a:gd name="connsiteX433" fmla="*/ 666293 w 3028217"/>
                    <a:gd name="connsiteY433" fmla="*/ 1175883 h 2962327"/>
                    <a:gd name="connsiteX434" fmla="*/ 585331 w 3028217"/>
                    <a:gd name="connsiteY434" fmla="*/ 1230176 h 2962327"/>
                    <a:gd name="connsiteX435" fmla="*/ 559613 w 3028217"/>
                    <a:gd name="connsiteY435" fmla="*/ 1297803 h 2962327"/>
                    <a:gd name="connsiteX436" fmla="*/ 557708 w 3028217"/>
                    <a:gd name="connsiteY436" fmla="*/ 1386386 h 2962327"/>
                    <a:gd name="connsiteX437" fmla="*/ 542468 w 3028217"/>
                    <a:gd name="connsiteY437" fmla="*/ 1407341 h 2962327"/>
                    <a:gd name="connsiteX438" fmla="*/ 528181 w 3028217"/>
                    <a:gd name="connsiteY438" fmla="*/ 1387338 h 2962327"/>
                    <a:gd name="connsiteX439" fmla="*/ 519608 w 3028217"/>
                    <a:gd name="connsiteY439" fmla="*/ 1320663 h 2962327"/>
                    <a:gd name="connsiteX440" fmla="*/ 488176 w 3028217"/>
                    <a:gd name="connsiteY440" fmla="*/ 1283516 h 2962327"/>
                    <a:gd name="connsiteX441" fmla="*/ 429121 w 3028217"/>
                    <a:gd name="connsiteY441" fmla="*/ 1267323 h 2962327"/>
                    <a:gd name="connsiteX442" fmla="*/ 409118 w 3028217"/>
                    <a:gd name="connsiteY442" fmla="*/ 1268276 h 2962327"/>
                    <a:gd name="connsiteX443" fmla="*/ 336728 w 3028217"/>
                    <a:gd name="connsiteY443" fmla="*/ 1284468 h 2962327"/>
                    <a:gd name="connsiteX444" fmla="*/ 215761 w 3028217"/>
                    <a:gd name="connsiteY444" fmla="*/ 1373051 h 2962327"/>
                    <a:gd name="connsiteX445" fmla="*/ 189091 w 3028217"/>
                    <a:gd name="connsiteY445" fmla="*/ 1441631 h 2962327"/>
                    <a:gd name="connsiteX446" fmla="*/ 196711 w 3028217"/>
                    <a:gd name="connsiteY446" fmla="*/ 1544501 h 2962327"/>
                    <a:gd name="connsiteX447" fmla="*/ 244336 w 3028217"/>
                    <a:gd name="connsiteY447" fmla="*/ 1573076 h 2962327"/>
                    <a:gd name="connsiteX448" fmla="*/ 320536 w 3028217"/>
                    <a:gd name="connsiteY448" fmla="*/ 1514973 h 2962327"/>
                    <a:gd name="connsiteX449" fmla="*/ 387211 w 3028217"/>
                    <a:gd name="connsiteY449" fmla="*/ 1494971 h 2962327"/>
                    <a:gd name="connsiteX450" fmla="*/ 389116 w 3028217"/>
                    <a:gd name="connsiteY450" fmla="*/ 1515926 h 2962327"/>
                    <a:gd name="connsiteX451" fmla="*/ 340538 w 3028217"/>
                    <a:gd name="connsiteY451" fmla="*/ 1624511 h 2962327"/>
                    <a:gd name="connsiteX452" fmla="*/ 354826 w 3028217"/>
                    <a:gd name="connsiteY452" fmla="*/ 1644513 h 2962327"/>
                    <a:gd name="connsiteX453" fmla="*/ 410071 w 3028217"/>
                    <a:gd name="connsiteY453" fmla="*/ 1645466 h 2962327"/>
                    <a:gd name="connsiteX454" fmla="*/ 439598 w 3028217"/>
                    <a:gd name="connsiteY454" fmla="*/ 1687376 h 2962327"/>
                    <a:gd name="connsiteX455" fmla="*/ 426263 w 3028217"/>
                    <a:gd name="connsiteY455" fmla="*/ 1743573 h 2962327"/>
                    <a:gd name="connsiteX456" fmla="*/ 450076 w 3028217"/>
                    <a:gd name="connsiteY456" fmla="*/ 1813106 h 2962327"/>
                    <a:gd name="connsiteX457" fmla="*/ 499606 w 3028217"/>
                    <a:gd name="connsiteY457" fmla="*/ 1812153 h 2962327"/>
                    <a:gd name="connsiteX458" fmla="*/ 536753 w 3028217"/>
                    <a:gd name="connsiteY458" fmla="*/ 1818821 h 2962327"/>
                    <a:gd name="connsiteX459" fmla="*/ 577711 w 3028217"/>
                    <a:gd name="connsiteY459" fmla="*/ 1813106 h 2962327"/>
                    <a:gd name="connsiteX460" fmla="*/ 661531 w 3028217"/>
                    <a:gd name="connsiteY460" fmla="*/ 1754051 h 2962327"/>
                    <a:gd name="connsiteX461" fmla="*/ 672008 w 3028217"/>
                    <a:gd name="connsiteY461" fmla="*/ 1763576 h 2962327"/>
                    <a:gd name="connsiteX462" fmla="*/ 695821 w 3028217"/>
                    <a:gd name="connsiteY462" fmla="*/ 1768338 h 2962327"/>
                    <a:gd name="connsiteX463" fmla="*/ 741541 w 3028217"/>
                    <a:gd name="connsiteY463" fmla="*/ 1772148 h 2962327"/>
                    <a:gd name="connsiteX464" fmla="*/ 832028 w 3028217"/>
                    <a:gd name="connsiteY464" fmla="*/ 1788341 h 2962327"/>
                    <a:gd name="connsiteX465" fmla="*/ 865366 w 3028217"/>
                    <a:gd name="connsiteY465" fmla="*/ 1796913 h 2962327"/>
                    <a:gd name="connsiteX466" fmla="*/ 910133 w 3028217"/>
                    <a:gd name="connsiteY466" fmla="*/ 1838823 h 2962327"/>
                    <a:gd name="connsiteX467" fmla="*/ 1047293 w 3028217"/>
                    <a:gd name="connsiteY467" fmla="*/ 1918833 h 2962327"/>
                    <a:gd name="connsiteX468" fmla="*/ 1116826 w 3028217"/>
                    <a:gd name="connsiteY468" fmla="*/ 2036943 h 2962327"/>
                    <a:gd name="connsiteX469" fmla="*/ 1106348 w 3028217"/>
                    <a:gd name="connsiteY469" fmla="*/ 2056946 h 2962327"/>
                    <a:gd name="connsiteX470" fmla="*/ 1104443 w 3028217"/>
                    <a:gd name="connsiteY470" fmla="*/ 2099808 h 2962327"/>
                    <a:gd name="connsiteX471" fmla="*/ 1124446 w 3028217"/>
                    <a:gd name="connsiteY471" fmla="*/ 2102666 h 2962327"/>
                    <a:gd name="connsiteX472" fmla="*/ 1193026 w 3028217"/>
                    <a:gd name="connsiteY472" fmla="*/ 2077901 h 2962327"/>
                    <a:gd name="connsiteX473" fmla="*/ 1280656 w 3028217"/>
                    <a:gd name="connsiteY473" fmla="*/ 2123621 h 2962327"/>
                    <a:gd name="connsiteX474" fmla="*/ 1387336 w 3028217"/>
                    <a:gd name="connsiteY474" fmla="*/ 2172198 h 2962327"/>
                    <a:gd name="connsiteX475" fmla="*/ 1434008 w 3028217"/>
                    <a:gd name="connsiteY475" fmla="*/ 2199821 h 2962327"/>
                    <a:gd name="connsiteX476" fmla="*/ 1430198 w 3028217"/>
                    <a:gd name="connsiteY476" fmla="*/ 2282688 h 2962327"/>
                    <a:gd name="connsiteX477" fmla="*/ 1370191 w 3028217"/>
                    <a:gd name="connsiteY477" fmla="*/ 2373176 h 2962327"/>
                    <a:gd name="connsiteX478" fmla="*/ 1358761 w 3028217"/>
                    <a:gd name="connsiteY478" fmla="*/ 2423658 h 2962327"/>
                    <a:gd name="connsiteX479" fmla="*/ 1327328 w 3028217"/>
                    <a:gd name="connsiteY479" fmla="*/ 2600823 h 2962327"/>
                    <a:gd name="connsiteX480" fmla="*/ 1293991 w 3028217"/>
                    <a:gd name="connsiteY480" fmla="*/ 2626541 h 2962327"/>
                    <a:gd name="connsiteX481" fmla="*/ 1218743 w 3028217"/>
                    <a:gd name="connsiteY481" fmla="*/ 2661783 h 2962327"/>
                    <a:gd name="connsiteX482" fmla="*/ 1193026 w 3028217"/>
                    <a:gd name="connsiteY482" fmla="*/ 2710361 h 2962327"/>
                    <a:gd name="connsiteX483" fmla="*/ 1164451 w 3028217"/>
                    <a:gd name="connsiteY483" fmla="*/ 2832281 h 2962327"/>
                    <a:gd name="connsiteX484" fmla="*/ 1122541 w 3028217"/>
                    <a:gd name="connsiteY484" fmla="*/ 2910386 h 2962327"/>
                    <a:gd name="connsiteX485" fmla="*/ 1095871 w 3028217"/>
                    <a:gd name="connsiteY485" fmla="*/ 2929436 h 2962327"/>
                    <a:gd name="connsiteX486" fmla="*/ 1061581 w 3028217"/>
                    <a:gd name="connsiteY486" fmla="*/ 2922768 h 2962327"/>
                    <a:gd name="connsiteX487" fmla="*/ 1047293 w 3028217"/>
                    <a:gd name="connsiteY487" fmla="*/ 2929436 h 2962327"/>
                    <a:gd name="connsiteX488" fmla="*/ 1061581 w 3028217"/>
                    <a:gd name="connsiteY488" fmla="*/ 2956106 h 2962327"/>
                    <a:gd name="connsiteX489" fmla="*/ 1040626 w 3028217"/>
                    <a:gd name="connsiteY489" fmla="*/ 2959916 h 2962327"/>
                    <a:gd name="connsiteX490" fmla="*/ 783451 w 3028217"/>
                    <a:gd name="connsiteY490" fmla="*/ 2850378 h 2962327"/>
                    <a:gd name="connsiteX491" fmla="*/ 752971 w 3028217"/>
                    <a:gd name="connsiteY491" fmla="*/ 2805611 h 2962327"/>
                    <a:gd name="connsiteX492" fmla="*/ 737731 w 3028217"/>
                    <a:gd name="connsiteY492" fmla="*/ 2765606 h 2962327"/>
                    <a:gd name="connsiteX493" fmla="*/ 721538 w 3028217"/>
                    <a:gd name="connsiteY493" fmla="*/ 2564628 h 2962327"/>
                    <a:gd name="connsiteX494" fmla="*/ 670103 w 3028217"/>
                    <a:gd name="connsiteY494" fmla="*/ 2492238 h 2962327"/>
                    <a:gd name="connsiteX495" fmla="*/ 539611 w 3028217"/>
                    <a:gd name="connsiteY495" fmla="*/ 2337933 h 2962327"/>
                    <a:gd name="connsiteX496" fmla="*/ 473888 w 3028217"/>
                    <a:gd name="connsiteY496" fmla="*/ 2221728 h 2962327"/>
                    <a:gd name="connsiteX497" fmla="*/ 468173 w 3028217"/>
                    <a:gd name="connsiteY497" fmla="*/ 2148386 h 2962327"/>
                    <a:gd name="connsiteX498" fmla="*/ 471983 w 3028217"/>
                    <a:gd name="connsiteY498" fmla="*/ 2122668 h 2962327"/>
                    <a:gd name="connsiteX499" fmla="*/ 493891 w 3028217"/>
                    <a:gd name="connsiteY499" fmla="*/ 2021703 h 2962327"/>
                    <a:gd name="connsiteX500" fmla="*/ 538658 w 3028217"/>
                    <a:gd name="connsiteY500" fmla="*/ 1907403 h 2962327"/>
                    <a:gd name="connsiteX501" fmla="*/ 524371 w 3028217"/>
                    <a:gd name="connsiteY501" fmla="*/ 1854063 h 2962327"/>
                    <a:gd name="connsiteX502" fmla="*/ 499606 w 3028217"/>
                    <a:gd name="connsiteY502" fmla="*/ 1853111 h 2962327"/>
                    <a:gd name="connsiteX503" fmla="*/ 459601 w 3028217"/>
                    <a:gd name="connsiteY503" fmla="*/ 1860731 h 2962327"/>
                    <a:gd name="connsiteX504" fmla="*/ 408166 w 3028217"/>
                    <a:gd name="connsiteY504" fmla="*/ 1827393 h 2962327"/>
                    <a:gd name="connsiteX505" fmla="*/ 354826 w 3028217"/>
                    <a:gd name="connsiteY505" fmla="*/ 1742621 h 2962327"/>
                    <a:gd name="connsiteX506" fmla="*/ 322441 w 3028217"/>
                    <a:gd name="connsiteY506" fmla="*/ 1715951 h 2962327"/>
                    <a:gd name="connsiteX507" fmla="*/ 234811 w 3028217"/>
                    <a:gd name="connsiteY507" fmla="*/ 1658801 h 2962327"/>
                    <a:gd name="connsiteX508" fmla="*/ 206236 w 3028217"/>
                    <a:gd name="connsiteY508" fmla="*/ 1644513 h 2962327"/>
                    <a:gd name="connsiteX509" fmla="*/ 116701 w 3028217"/>
                    <a:gd name="connsiteY509" fmla="*/ 1622606 h 2962327"/>
                    <a:gd name="connsiteX510" fmla="*/ 28118 w 3028217"/>
                    <a:gd name="connsiteY510" fmla="*/ 1557836 h 2962327"/>
                    <a:gd name="connsiteX511" fmla="*/ 12878 w 3028217"/>
                    <a:gd name="connsiteY511" fmla="*/ 1499733 h 2962327"/>
                    <a:gd name="connsiteX512" fmla="*/ 10021 w 3028217"/>
                    <a:gd name="connsiteY512" fmla="*/ 1446393 h 2962327"/>
                    <a:gd name="connsiteX513" fmla="*/ 5258 w 3028217"/>
                    <a:gd name="connsiteY513" fmla="*/ 1410198 h 2962327"/>
                    <a:gd name="connsiteX514" fmla="*/ 45263 w 3028217"/>
                    <a:gd name="connsiteY514" fmla="*/ 1105398 h 2962327"/>
                    <a:gd name="connsiteX515" fmla="*/ 304343 w 3028217"/>
                    <a:gd name="connsiteY515" fmla="*/ 581523 h 2962327"/>
                    <a:gd name="connsiteX516" fmla="*/ 548183 w 3028217"/>
                    <a:gd name="connsiteY516" fmla="*/ 329111 h 2962327"/>
                    <a:gd name="connsiteX517" fmla="*/ 617716 w 3028217"/>
                    <a:gd name="connsiteY517" fmla="*/ 317681 h 2962327"/>
                    <a:gd name="connsiteX518" fmla="*/ 631051 w 3028217"/>
                    <a:gd name="connsiteY518" fmla="*/ 309108 h 2962327"/>
                    <a:gd name="connsiteX519" fmla="*/ 692011 w 3028217"/>
                    <a:gd name="connsiteY519" fmla="*/ 299583 h 2962327"/>
                    <a:gd name="connsiteX520" fmla="*/ 756781 w 3028217"/>
                    <a:gd name="connsiteY520" fmla="*/ 316728 h 2962327"/>
                    <a:gd name="connsiteX521" fmla="*/ 780593 w 3028217"/>
                    <a:gd name="connsiteY521" fmla="*/ 315776 h 2962327"/>
                    <a:gd name="connsiteX522" fmla="*/ 797738 w 3028217"/>
                    <a:gd name="connsiteY522" fmla="*/ 314823 h 2962327"/>
                    <a:gd name="connsiteX523" fmla="*/ 831076 w 3028217"/>
                    <a:gd name="connsiteY523" fmla="*/ 316728 h 2962327"/>
                    <a:gd name="connsiteX524" fmla="*/ 841553 w 3028217"/>
                    <a:gd name="connsiteY524" fmla="*/ 277676 h 2962327"/>
                    <a:gd name="connsiteX525" fmla="*/ 852031 w 3028217"/>
                    <a:gd name="connsiteY525" fmla="*/ 259578 h 2962327"/>
                    <a:gd name="connsiteX526" fmla="*/ 867152 w 3028217"/>
                    <a:gd name="connsiteY526" fmla="*/ 248624 h 2962327"/>
                    <a:gd name="connsiteX527" fmla="*/ 876026 w 3028217"/>
                    <a:gd name="connsiteY527" fmla="*/ 238011 h 2962327"/>
                    <a:gd name="connsiteX528" fmla="*/ 858921 w 3028217"/>
                    <a:gd name="connsiteY528" fmla="*/ 241392 h 2962327"/>
                    <a:gd name="connsiteX529" fmla="*/ 821551 w 3028217"/>
                    <a:gd name="connsiteY529" fmla="*/ 210048 h 2962327"/>
                    <a:gd name="connsiteX530" fmla="*/ 857746 w 3028217"/>
                    <a:gd name="connsiteY530" fmla="*/ 190998 h 2962327"/>
                    <a:gd name="connsiteX531" fmla="*/ 873343 w 3028217"/>
                    <a:gd name="connsiteY531" fmla="*/ 184331 h 2962327"/>
                    <a:gd name="connsiteX532" fmla="*/ 798215 w 3028217"/>
                    <a:gd name="connsiteY532" fmla="*/ 181949 h 2962327"/>
                    <a:gd name="connsiteX533" fmla="*/ 805359 w 3028217"/>
                    <a:gd name="connsiteY533" fmla="*/ 187188 h 2962327"/>
                    <a:gd name="connsiteX534" fmla="*/ 795834 w 3028217"/>
                    <a:gd name="connsiteY534" fmla="*/ 196713 h 2962327"/>
                    <a:gd name="connsiteX535" fmla="*/ 788214 w 3028217"/>
                    <a:gd name="connsiteY535" fmla="*/ 182426 h 2962327"/>
                    <a:gd name="connsiteX536" fmla="*/ 798215 w 3028217"/>
                    <a:gd name="connsiteY536" fmla="*/ 181949 h 2962327"/>
                    <a:gd name="connsiteX537" fmla="*/ 938708 w 3028217"/>
                    <a:gd name="connsiteY537" fmla="*/ 121466 h 2962327"/>
                    <a:gd name="connsiteX538" fmla="*/ 952043 w 3028217"/>
                    <a:gd name="connsiteY538" fmla="*/ 141468 h 2962327"/>
                    <a:gd name="connsiteX539" fmla="*/ 951037 w 3028217"/>
                    <a:gd name="connsiteY539" fmla="*/ 142501 h 2962327"/>
                    <a:gd name="connsiteX540" fmla="*/ 953949 w 3028217"/>
                    <a:gd name="connsiteY540" fmla="*/ 140516 h 2962327"/>
                    <a:gd name="connsiteX541" fmla="*/ 952996 w 3028217"/>
                    <a:gd name="connsiteY541" fmla="*/ 148136 h 2962327"/>
                    <a:gd name="connsiteX542" fmla="*/ 952996 w 3028217"/>
                    <a:gd name="connsiteY542" fmla="*/ 169091 h 2962327"/>
                    <a:gd name="connsiteX543" fmla="*/ 944424 w 3028217"/>
                    <a:gd name="connsiteY543" fmla="*/ 159804 h 2962327"/>
                    <a:gd name="connsiteX544" fmla="*/ 933131 w 3028217"/>
                    <a:gd name="connsiteY544" fmla="*/ 154863 h 2962327"/>
                    <a:gd name="connsiteX545" fmla="*/ 931088 w 3028217"/>
                    <a:gd name="connsiteY545" fmla="*/ 155756 h 2962327"/>
                    <a:gd name="connsiteX546" fmla="*/ 930136 w 3028217"/>
                    <a:gd name="connsiteY546" fmla="*/ 155756 h 2962327"/>
                    <a:gd name="connsiteX547" fmla="*/ 918706 w 3028217"/>
                    <a:gd name="connsiteY547" fmla="*/ 144326 h 2962327"/>
                    <a:gd name="connsiteX548" fmla="*/ 931088 w 3028217"/>
                    <a:gd name="connsiteY548" fmla="*/ 122418 h 2962327"/>
                    <a:gd name="connsiteX549" fmla="*/ 938708 w 3028217"/>
                    <a:gd name="connsiteY549" fmla="*/ 121466 h 2962327"/>
                    <a:gd name="connsiteX550" fmla="*/ 925373 w 3028217"/>
                    <a:gd name="connsiteY550" fmla="*/ 107178 h 2962327"/>
                    <a:gd name="connsiteX551" fmla="*/ 938708 w 3028217"/>
                    <a:gd name="connsiteY551" fmla="*/ 121465 h 2962327"/>
                    <a:gd name="connsiteX552" fmla="*/ 935851 w 3028217"/>
                    <a:gd name="connsiteY552" fmla="*/ 121465 h 2962327"/>
                    <a:gd name="connsiteX553" fmla="*/ 932993 w 3028217"/>
                    <a:gd name="connsiteY553" fmla="*/ 121465 h 2962327"/>
                    <a:gd name="connsiteX554" fmla="*/ 901561 w 3028217"/>
                    <a:gd name="connsiteY554" fmla="*/ 123370 h 2962327"/>
                    <a:gd name="connsiteX555" fmla="*/ 925373 w 3028217"/>
                    <a:gd name="connsiteY555" fmla="*/ 107178 h 2962327"/>
                    <a:gd name="connsiteX556" fmla="*/ 1021576 w 3028217"/>
                    <a:gd name="connsiteY556" fmla="*/ 71936 h 2962327"/>
                    <a:gd name="connsiteX557" fmla="*/ 1031101 w 3028217"/>
                    <a:gd name="connsiteY557" fmla="*/ 97653 h 2962327"/>
                    <a:gd name="connsiteX558" fmla="*/ 1000621 w 3028217"/>
                    <a:gd name="connsiteY558" fmla="*/ 92891 h 2962327"/>
                    <a:gd name="connsiteX559" fmla="*/ 1007288 w 3028217"/>
                    <a:gd name="connsiteY559" fmla="*/ 79556 h 2962327"/>
                    <a:gd name="connsiteX560" fmla="*/ 1021576 w 3028217"/>
                    <a:gd name="connsiteY560" fmla="*/ 71936 h 2962327"/>
                    <a:gd name="connsiteX561" fmla="*/ 1113849 w 3028217"/>
                    <a:gd name="connsiteY561" fmla="*/ 40265 h 2962327"/>
                    <a:gd name="connsiteX562" fmla="*/ 1159689 w 3028217"/>
                    <a:gd name="connsiteY562" fmla="*/ 51933 h 2962327"/>
                    <a:gd name="connsiteX563" fmla="*/ 1151116 w 3028217"/>
                    <a:gd name="connsiteY563" fmla="*/ 84318 h 2962327"/>
                    <a:gd name="connsiteX564" fmla="*/ 1111111 w 3028217"/>
                    <a:gd name="connsiteY564" fmla="*/ 92891 h 2962327"/>
                    <a:gd name="connsiteX565" fmla="*/ 1070153 w 3028217"/>
                    <a:gd name="connsiteY565" fmla="*/ 58601 h 2962327"/>
                    <a:gd name="connsiteX566" fmla="*/ 1113849 w 3028217"/>
                    <a:gd name="connsiteY566" fmla="*/ 40265 h 2962327"/>
                    <a:gd name="connsiteX567" fmla="*/ 1400760 w 3028217"/>
                    <a:gd name="connsiteY567" fmla="*/ 96 h 2962327"/>
                    <a:gd name="connsiteX568" fmla="*/ 1476871 w 3028217"/>
                    <a:gd name="connsiteY568" fmla="*/ 5260 h 2962327"/>
                    <a:gd name="connsiteX569" fmla="*/ 1611174 w 3028217"/>
                    <a:gd name="connsiteY569" fmla="*/ 9070 h 2962327"/>
                    <a:gd name="connsiteX570" fmla="*/ 1619746 w 3028217"/>
                    <a:gd name="connsiteY570" fmla="*/ 17643 h 2962327"/>
                    <a:gd name="connsiteX571" fmla="*/ 1646416 w 3028217"/>
                    <a:gd name="connsiteY571" fmla="*/ 28120 h 2962327"/>
                    <a:gd name="connsiteX572" fmla="*/ 1667371 w 3028217"/>
                    <a:gd name="connsiteY572" fmla="*/ 31930 h 2962327"/>
                    <a:gd name="connsiteX573" fmla="*/ 1742261 w 3028217"/>
                    <a:gd name="connsiteY573" fmla="*/ 11690 h 2962327"/>
                    <a:gd name="connsiteX574" fmla="*/ 1820723 w 3028217"/>
                    <a:gd name="connsiteY574" fmla="*/ 30025 h 2962327"/>
                    <a:gd name="connsiteX575" fmla="*/ 1901686 w 3028217"/>
                    <a:gd name="connsiteY575" fmla="*/ 45265 h 2962327"/>
                    <a:gd name="connsiteX576" fmla="*/ 1894066 w 3028217"/>
                    <a:gd name="connsiteY576" fmla="*/ 69078 h 2962327"/>
                    <a:gd name="connsiteX577" fmla="*/ 1955978 w 3028217"/>
                    <a:gd name="connsiteY577" fmla="*/ 55743 h 2962327"/>
                    <a:gd name="connsiteX578" fmla="*/ 1954073 w 3028217"/>
                    <a:gd name="connsiteY578" fmla="*/ 71935 h 2962327"/>
                    <a:gd name="connsiteX579" fmla="*/ 1935976 w 3028217"/>
                    <a:gd name="connsiteY579" fmla="*/ 103368 h 2962327"/>
                    <a:gd name="connsiteX580" fmla="*/ 1949311 w 3028217"/>
                    <a:gd name="connsiteY580" fmla="*/ 161470 h 2962327"/>
                    <a:gd name="connsiteX581" fmla="*/ 1894066 w 3028217"/>
                    <a:gd name="connsiteY581" fmla="*/ 171948 h 2962327"/>
                    <a:gd name="connsiteX582" fmla="*/ 1913116 w 3028217"/>
                    <a:gd name="connsiteY582" fmla="*/ 183378 h 2962327"/>
                    <a:gd name="connsiteX583" fmla="*/ 1907401 w 3028217"/>
                    <a:gd name="connsiteY583" fmla="*/ 196713 h 2962327"/>
                    <a:gd name="connsiteX584" fmla="*/ 1873111 w 3028217"/>
                    <a:gd name="connsiteY584" fmla="*/ 245290 h 2962327"/>
                    <a:gd name="connsiteX585" fmla="*/ 1866443 w 3028217"/>
                    <a:gd name="connsiteY585" fmla="*/ 267198 h 2962327"/>
                    <a:gd name="connsiteX586" fmla="*/ 1851203 w 3028217"/>
                    <a:gd name="connsiteY586" fmla="*/ 270055 h 2962327"/>
                    <a:gd name="connsiteX587" fmla="*/ 1866443 w 3028217"/>
                    <a:gd name="connsiteY587" fmla="*/ 313870 h 2962327"/>
                    <a:gd name="connsiteX588" fmla="*/ 1843583 w 3028217"/>
                    <a:gd name="connsiteY588" fmla="*/ 319585 h 2962327"/>
                    <a:gd name="connsiteX589" fmla="*/ 1819771 w 3028217"/>
                    <a:gd name="connsiteY589" fmla="*/ 300535 h 2962327"/>
                    <a:gd name="connsiteX590" fmla="*/ 1788338 w 3028217"/>
                    <a:gd name="connsiteY590" fmla="*/ 313870 h 2962327"/>
                    <a:gd name="connsiteX591" fmla="*/ 1800721 w 3028217"/>
                    <a:gd name="connsiteY591" fmla="*/ 315775 h 2962327"/>
                    <a:gd name="connsiteX592" fmla="*/ 1823581 w 3028217"/>
                    <a:gd name="connsiteY592" fmla="*/ 314823 h 2962327"/>
                    <a:gd name="connsiteX593" fmla="*/ 1833106 w 3028217"/>
                    <a:gd name="connsiteY593" fmla="*/ 317680 h 2962327"/>
                    <a:gd name="connsiteX594" fmla="*/ 1838821 w 3028217"/>
                    <a:gd name="connsiteY594" fmla="*/ 334825 h 2962327"/>
                    <a:gd name="connsiteX595" fmla="*/ 1715948 w 3028217"/>
                    <a:gd name="connsiteY595" fmla="*/ 370068 h 2962327"/>
                    <a:gd name="connsiteX596" fmla="*/ 1691183 w 3028217"/>
                    <a:gd name="connsiteY596" fmla="*/ 379593 h 2962327"/>
                    <a:gd name="connsiteX597" fmla="*/ 1586408 w 3028217"/>
                    <a:gd name="connsiteY597" fmla="*/ 430075 h 2962327"/>
                    <a:gd name="connsiteX598" fmla="*/ 1542593 w 3028217"/>
                    <a:gd name="connsiteY598" fmla="*/ 468175 h 2962327"/>
                    <a:gd name="connsiteX599" fmla="*/ 1480681 w 3028217"/>
                    <a:gd name="connsiteY599" fmla="*/ 555805 h 2962327"/>
                    <a:gd name="connsiteX600" fmla="*/ 1462583 w 3028217"/>
                    <a:gd name="connsiteY600" fmla="*/ 562473 h 2962327"/>
                    <a:gd name="connsiteX601" fmla="*/ 1385431 w 3028217"/>
                    <a:gd name="connsiteY601" fmla="*/ 462460 h 2962327"/>
                    <a:gd name="connsiteX602" fmla="*/ 1379716 w 3028217"/>
                    <a:gd name="connsiteY602" fmla="*/ 398643 h 2962327"/>
                    <a:gd name="connsiteX603" fmla="*/ 1441628 w 3028217"/>
                    <a:gd name="connsiteY603" fmla="*/ 335778 h 2962327"/>
                    <a:gd name="connsiteX604" fmla="*/ 1449248 w 3028217"/>
                    <a:gd name="connsiteY604" fmla="*/ 321490 h 2962327"/>
                    <a:gd name="connsiteX605" fmla="*/ 1461631 w 3028217"/>
                    <a:gd name="connsiteY605" fmla="*/ 300535 h 2962327"/>
                    <a:gd name="connsiteX606" fmla="*/ 1412101 w 3028217"/>
                    <a:gd name="connsiteY606" fmla="*/ 280533 h 2962327"/>
                    <a:gd name="connsiteX607" fmla="*/ 1434961 w 3028217"/>
                    <a:gd name="connsiteY607" fmla="*/ 215763 h 2962327"/>
                    <a:gd name="connsiteX608" fmla="*/ 1371143 w 3028217"/>
                    <a:gd name="connsiteY608" fmla="*/ 160518 h 2962327"/>
                    <a:gd name="connsiteX609" fmla="*/ 1331138 w 3028217"/>
                    <a:gd name="connsiteY609" fmla="*/ 162423 h 2962327"/>
                    <a:gd name="connsiteX610" fmla="*/ 1303516 w 3028217"/>
                    <a:gd name="connsiteY610" fmla="*/ 150040 h 2962327"/>
                    <a:gd name="connsiteX611" fmla="*/ 1313993 w 3028217"/>
                    <a:gd name="connsiteY611" fmla="*/ 130038 h 2962327"/>
                    <a:gd name="connsiteX612" fmla="*/ 1313041 w 3028217"/>
                    <a:gd name="connsiteY612" fmla="*/ 121465 h 2962327"/>
                    <a:gd name="connsiteX613" fmla="*/ 1323518 w 3028217"/>
                    <a:gd name="connsiteY613" fmla="*/ 96700 h 2962327"/>
                    <a:gd name="connsiteX614" fmla="*/ 1387336 w 3028217"/>
                    <a:gd name="connsiteY614" fmla="*/ 88128 h 2962327"/>
                    <a:gd name="connsiteX615" fmla="*/ 1394003 w 3028217"/>
                    <a:gd name="connsiteY615" fmla="*/ 68125 h 2962327"/>
                    <a:gd name="connsiteX616" fmla="*/ 1445438 w 3028217"/>
                    <a:gd name="connsiteY616" fmla="*/ 41455 h 2962327"/>
                    <a:gd name="connsiteX617" fmla="*/ 1471104 w 3028217"/>
                    <a:gd name="connsiteY617" fmla="*/ 35589 h 2962327"/>
                    <a:gd name="connsiteX618" fmla="*/ 1469608 w 3028217"/>
                    <a:gd name="connsiteY618" fmla="*/ 35026 h 2962327"/>
                    <a:gd name="connsiteX619" fmla="*/ 1456869 w 3028217"/>
                    <a:gd name="connsiteY619" fmla="*/ 34788 h 2962327"/>
                    <a:gd name="connsiteX620" fmla="*/ 1365429 w 3028217"/>
                    <a:gd name="connsiteY620" fmla="*/ 60505 h 2962327"/>
                    <a:gd name="connsiteX621" fmla="*/ 1208266 w 3028217"/>
                    <a:gd name="connsiteY621" fmla="*/ 122418 h 2962327"/>
                    <a:gd name="connsiteX622" fmla="*/ 1175881 w 3028217"/>
                    <a:gd name="connsiteY622" fmla="*/ 122418 h 2962327"/>
                    <a:gd name="connsiteX623" fmla="*/ 1187311 w 3028217"/>
                    <a:gd name="connsiteY623" fmla="*/ 142420 h 2962327"/>
                    <a:gd name="connsiteX624" fmla="*/ 1180644 w 3028217"/>
                    <a:gd name="connsiteY624" fmla="*/ 149088 h 2962327"/>
                    <a:gd name="connsiteX625" fmla="*/ 1158647 w 3028217"/>
                    <a:gd name="connsiteY625" fmla="*/ 153642 h 2962327"/>
                    <a:gd name="connsiteX626" fmla="*/ 1143520 w 3028217"/>
                    <a:gd name="connsiteY626" fmla="*/ 152466 h 2962327"/>
                    <a:gd name="connsiteX627" fmla="*/ 1148259 w 3028217"/>
                    <a:gd name="connsiteY627" fmla="*/ 153731 h 2962327"/>
                    <a:gd name="connsiteX628" fmla="*/ 1152069 w 3028217"/>
                    <a:gd name="connsiteY628" fmla="*/ 175758 h 2962327"/>
                    <a:gd name="connsiteX629" fmla="*/ 1029196 w 3028217"/>
                    <a:gd name="connsiteY629" fmla="*/ 182425 h 2962327"/>
                    <a:gd name="connsiteX630" fmla="*/ 1006336 w 3028217"/>
                    <a:gd name="connsiteY630" fmla="*/ 148135 h 2962327"/>
                    <a:gd name="connsiteX631" fmla="*/ 995859 w 3028217"/>
                    <a:gd name="connsiteY631" fmla="*/ 134800 h 2962327"/>
                    <a:gd name="connsiteX632" fmla="*/ 987286 w 3028217"/>
                    <a:gd name="connsiteY632" fmla="*/ 114798 h 2962327"/>
                    <a:gd name="connsiteX633" fmla="*/ 1049199 w 3028217"/>
                    <a:gd name="connsiteY633" fmla="*/ 134800 h 2962327"/>
                    <a:gd name="connsiteX634" fmla="*/ 1064439 w 3028217"/>
                    <a:gd name="connsiteY634" fmla="*/ 149088 h 2962327"/>
                    <a:gd name="connsiteX635" fmla="*/ 1095871 w 3028217"/>
                    <a:gd name="connsiteY635" fmla="*/ 149326 h 2962327"/>
                    <a:gd name="connsiteX636" fmla="*/ 1106484 w 3028217"/>
                    <a:gd name="connsiteY636" fmla="*/ 148924 h 2962327"/>
                    <a:gd name="connsiteX637" fmla="*/ 1093014 w 3028217"/>
                    <a:gd name="connsiteY637" fmla="*/ 149088 h 2962327"/>
                    <a:gd name="connsiteX638" fmla="*/ 1062534 w 3028217"/>
                    <a:gd name="connsiteY638" fmla="*/ 131943 h 2962327"/>
                    <a:gd name="connsiteX639" fmla="*/ 1133971 w 3028217"/>
                    <a:gd name="connsiteY639" fmla="*/ 110988 h 2962327"/>
                    <a:gd name="connsiteX640" fmla="*/ 1158736 w 3028217"/>
                    <a:gd name="connsiteY640" fmla="*/ 88128 h 2962327"/>
                    <a:gd name="connsiteX641" fmla="*/ 1173024 w 3028217"/>
                    <a:gd name="connsiteY641" fmla="*/ 73840 h 2962327"/>
                    <a:gd name="connsiteX642" fmla="*/ 1214934 w 3028217"/>
                    <a:gd name="connsiteY642" fmla="*/ 54790 h 2962327"/>
                    <a:gd name="connsiteX643" fmla="*/ 1275894 w 3028217"/>
                    <a:gd name="connsiteY643" fmla="*/ 44313 h 2962327"/>
                    <a:gd name="connsiteX644" fmla="*/ 1211124 w 3028217"/>
                    <a:gd name="connsiteY644" fmla="*/ 51933 h 2962327"/>
                    <a:gd name="connsiteX645" fmla="*/ 1174929 w 3028217"/>
                    <a:gd name="connsiteY645" fmla="*/ 39550 h 2962327"/>
                    <a:gd name="connsiteX646" fmla="*/ 1174929 w 3028217"/>
                    <a:gd name="connsiteY646" fmla="*/ 26215 h 2962327"/>
                    <a:gd name="connsiteX647" fmla="*/ 1400760 w 3028217"/>
                    <a:gd name="connsiteY647" fmla="*/ 96 h 296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</a:cxnLst>
                  <a:rect l="l" t="t" r="r" b="b"/>
                  <a:pathLst>
                    <a:path w="3028217" h="2962327">
                      <a:moveTo>
                        <a:pt x="2863236" y="2049564"/>
                      </a:moveTo>
                      <a:cubicBezTo>
                        <a:pt x="2854902" y="2049564"/>
                        <a:pt x="2847996" y="2053612"/>
                        <a:pt x="2844662" y="2065518"/>
                      </a:cubicBezTo>
                      <a:cubicBezTo>
                        <a:pt x="2840852" y="2080758"/>
                        <a:pt x="2821802" y="2104571"/>
                        <a:pt x="2847519" y="2116953"/>
                      </a:cubicBezTo>
                      <a:cubicBezTo>
                        <a:pt x="2878000" y="2131241"/>
                        <a:pt x="2877047" y="2098856"/>
                        <a:pt x="2887525" y="2084568"/>
                      </a:cubicBezTo>
                      <a:cubicBezTo>
                        <a:pt x="2888477" y="2083616"/>
                        <a:pt x="2889430" y="2080758"/>
                        <a:pt x="2890382" y="2078853"/>
                      </a:cubicBezTo>
                      <a:cubicBezTo>
                        <a:pt x="2895144" y="2071233"/>
                        <a:pt x="2896097" y="2064566"/>
                        <a:pt x="2890382" y="2057898"/>
                      </a:cubicBezTo>
                      <a:cubicBezTo>
                        <a:pt x="2881334" y="2053612"/>
                        <a:pt x="2871571" y="2049564"/>
                        <a:pt x="2863236" y="2049564"/>
                      </a:cubicBezTo>
                      <a:close/>
                      <a:moveTo>
                        <a:pt x="2453184" y="1703568"/>
                      </a:moveTo>
                      <a:cubicBezTo>
                        <a:pt x="2446516" y="1700711"/>
                        <a:pt x="2442706" y="1708331"/>
                        <a:pt x="2444611" y="1714046"/>
                      </a:cubicBezTo>
                      <a:cubicBezTo>
                        <a:pt x="2448421" y="1725476"/>
                        <a:pt x="2452231" y="1738811"/>
                        <a:pt x="2467471" y="1740716"/>
                      </a:cubicBezTo>
                      <a:cubicBezTo>
                        <a:pt x="2475091" y="1741668"/>
                        <a:pt x="2480806" y="1736906"/>
                        <a:pt x="2482711" y="1728333"/>
                      </a:cubicBezTo>
                      <a:cubicBezTo>
                        <a:pt x="2473186" y="1720713"/>
                        <a:pt x="2463661" y="1710236"/>
                        <a:pt x="2453184" y="1703568"/>
                      </a:cubicBezTo>
                      <a:close/>
                      <a:moveTo>
                        <a:pt x="802501" y="1583553"/>
                      </a:moveTo>
                      <a:cubicBezTo>
                        <a:pt x="805359" y="1585458"/>
                        <a:pt x="811074" y="1586410"/>
                        <a:pt x="812026" y="1589268"/>
                      </a:cubicBezTo>
                      <a:cubicBezTo>
                        <a:pt x="814884" y="1596888"/>
                        <a:pt x="807264" y="1597840"/>
                        <a:pt x="802501" y="1599745"/>
                      </a:cubicBezTo>
                      <a:cubicBezTo>
                        <a:pt x="797739" y="1601650"/>
                        <a:pt x="792976" y="1598793"/>
                        <a:pt x="792024" y="1594030"/>
                      </a:cubicBezTo>
                      <a:cubicBezTo>
                        <a:pt x="788214" y="1586410"/>
                        <a:pt x="794881" y="1585458"/>
                        <a:pt x="802501" y="1583553"/>
                      </a:cubicBezTo>
                      <a:close/>
                      <a:moveTo>
                        <a:pt x="573901" y="1577838"/>
                      </a:moveTo>
                      <a:cubicBezTo>
                        <a:pt x="581521" y="1579743"/>
                        <a:pt x="588189" y="1582600"/>
                        <a:pt x="592951" y="1589268"/>
                      </a:cubicBezTo>
                      <a:cubicBezTo>
                        <a:pt x="592951" y="1594982"/>
                        <a:pt x="589141" y="1596888"/>
                        <a:pt x="584379" y="1596888"/>
                      </a:cubicBezTo>
                      <a:cubicBezTo>
                        <a:pt x="575806" y="1597840"/>
                        <a:pt x="568186" y="1595935"/>
                        <a:pt x="565329" y="1587363"/>
                      </a:cubicBezTo>
                      <a:cubicBezTo>
                        <a:pt x="562471" y="1580695"/>
                        <a:pt x="568186" y="1576885"/>
                        <a:pt x="573901" y="1577838"/>
                      </a:cubicBezTo>
                      <a:close/>
                      <a:moveTo>
                        <a:pt x="698678" y="1550216"/>
                      </a:moveTo>
                      <a:cubicBezTo>
                        <a:pt x="729158" y="1545453"/>
                        <a:pt x="746303" y="1560693"/>
                        <a:pt x="763448" y="1592126"/>
                      </a:cubicBezTo>
                      <a:cubicBezTo>
                        <a:pt x="731063" y="1576886"/>
                        <a:pt x="706298" y="1611176"/>
                        <a:pt x="678676" y="1592126"/>
                      </a:cubicBezTo>
                      <a:cubicBezTo>
                        <a:pt x="675818" y="1573076"/>
                        <a:pt x="667246" y="1551168"/>
                        <a:pt x="698678" y="1550216"/>
                      </a:cubicBezTo>
                      <a:close/>
                      <a:moveTo>
                        <a:pt x="492939" y="1460681"/>
                      </a:moveTo>
                      <a:cubicBezTo>
                        <a:pt x="518656" y="1456871"/>
                        <a:pt x="541516" y="1464491"/>
                        <a:pt x="562471" y="1479731"/>
                      </a:cubicBezTo>
                      <a:cubicBezTo>
                        <a:pt x="590094" y="1499733"/>
                        <a:pt x="618669" y="1515926"/>
                        <a:pt x="646291" y="1537833"/>
                      </a:cubicBezTo>
                      <a:cubicBezTo>
                        <a:pt x="620574" y="1545453"/>
                        <a:pt x="593904" y="1560693"/>
                        <a:pt x="577711" y="1525451"/>
                      </a:cubicBezTo>
                      <a:cubicBezTo>
                        <a:pt x="567234" y="1503543"/>
                        <a:pt x="541516" y="1503543"/>
                        <a:pt x="527229" y="1487351"/>
                      </a:cubicBezTo>
                      <a:lnTo>
                        <a:pt x="525032" y="1486533"/>
                      </a:lnTo>
                      <a:lnTo>
                        <a:pt x="527229" y="1488303"/>
                      </a:lnTo>
                      <a:cubicBezTo>
                        <a:pt x="502464" y="1486398"/>
                        <a:pt x="475794" y="1465443"/>
                        <a:pt x="451029" y="1494971"/>
                      </a:cubicBezTo>
                      <a:cubicBezTo>
                        <a:pt x="453886" y="1467348"/>
                        <a:pt x="471984" y="1461633"/>
                        <a:pt x="492939" y="1460681"/>
                      </a:cubicBezTo>
                      <a:close/>
                      <a:moveTo>
                        <a:pt x="592475" y="1413889"/>
                      </a:moveTo>
                      <a:cubicBezTo>
                        <a:pt x="594380" y="1414008"/>
                        <a:pt x="596285" y="1414485"/>
                        <a:pt x="596761" y="1414961"/>
                      </a:cubicBezTo>
                      <a:cubicBezTo>
                        <a:pt x="605334" y="1423533"/>
                        <a:pt x="603428" y="1433058"/>
                        <a:pt x="595809" y="1447346"/>
                      </a:cubicBezTo>
                      <a:cubicBezTo>
                        <a:pt x="589141" y="1434011"/>
                        <a:pt x="579616" y="1426391"/>
                        <a:pt x="588189" y="1414961"/>
                      </a:cubicBezTo>
                      <a:cubicBezTo>
                        <a:pt x="588665" y="1414009"/>
                        <a:pt x="590570" y="1413770"/>
                        <a:pt x="592475" y="1413889"/>
                      </a:cubicBezTo>
                      <a:close/>
                      <a:moveTo>
                        <a:pt x="2633206" y="1174931"/>
                      </a:moveTo>
                      <a:cubicBezTo>
                        <a:pt x="2646541" y="1176836"/>
                        <a:pt x="2659876" y="1178741"/>
                        <a:pt x="2673211" y="1180646"/>
                      </a:cubicBezTo>
                      <a:cubicBezTo>
                        <a:pt x="2657018" y="1197791"/>
                        <a:pt x="2645588" y="1186361"/>
                        <a:pt x="2633206" y="1174931"/>
                      </a:cubicBezTo>
                      <a:close/>
                      <a:moveTo>
                        <a:pt x="2477948" y="1095873"/>
                      </a:moveTo>
                      <a:cubicBezTo>
                        <a:pt x="2477948" y="1101588"/>
                        <a:pt x="2478901" y="1106350"/>
                        <a:pt x="2484616" y="1110160"/>
                      </a:cubicBezTo>
                      <a:cubicBezTo>
                        <a:pt x="2478901" y="1119685"/>
                        <a:pt x="2464613" y="1121590"/>
                        <a:pt x="2464613" y="1135878"/>
                      </a:cubicBezTo>
                      <a:cubicBezTo>
                        <a:pt x="2464613" y="1153023"/>
                        <a:pt x="2454136" y="1151118"/>
                        <a:pt x="2444611" y="1144450"/>
                      </a:cubicBezTo>
                      <a:cubicBezTo>
                        <a:pt x="2434133" y="1136830"/>
                        <a:pt x="2413178" y="1133020"/>
                        <a:pt x="2415083" y="1119685"/>
                      </a:cubicBezTo>
                      <a:cubicBezTo>
                        <a:pt x="2417941" y="1101588"/>
                        <a:pt x="2436038" y="1116828"/>
                        <a:pt x="2446516" y="1114923"/>
                      </a:cubicBezTo>
                      <a:cubicBezTo>
                        <a:pt x="2458898" y="1112065"/>
                        <a:pt x="2470329" y="1106350"/>
                        <a:pt x="2477948" y="1095873"/>
                      </a:cubicBezTo>
                      <a:close/>
                      <a:moveTo>
                        <a:pt x="2344599" y="1039676"/>
                      </a:moveTo>
                      <a:cubicBezTo>
                        <a:pt x="2358886" y="1039676"/>
                        <a:pt x="2352219" y="1056821"/>
                        <a:pt x="2355076" y="1066346"/>
                      </a:cubicBezTo>
                      <a:cubicBezTo>
                        <a:pt x="2354124" y="1077776"/>
                        <a:pt x="2356981" y="1093016"/>
                        <a:pt x="2341741" y="1092063"/>
                      </a:cubicBezTo>
                      <a:cubicBezTo>
                        <a:pt x="2328406" y="1091111"/>
                        <a:pt x="2329359" y="1075871"/>
                        <a:pt x="2328406" y="1065393"/>
                      </a:cubicBezTo>
                      <a:cubicBezTo>
                        <a:pt x="2327454" y="1053011"/>
                        <a:pt x="2331264" y="1039676"/>
                        <a:pt x="2344599" y="1039676"/>
                      </a:cubicBezTo>
                      <a:close/>
                      <a:moveTo>
                        <a:pt x="699631" y="966334"/>
                      </a:moveTo>
                      <a:cubicBezTo>
                        <a:pt x="671056" y="960619"/>
                        <a:pt x="648196" y="971096"/>
                        <a:pt x="616764" y="992051"/>
                      </a:cubicBezTo>
                      <a:cubicBezTo>
                        <a:pt x="652959" y="990146"/>
                        <a:pt x="677724" y="983478"/>
                        <a:pt x="699631" y="966334"/>
                      </a:cubicBezTo>
                      <a:close/>
                      <a:moveTo>
                        <a:pt x="2786559" y="938711"/>
                      </a:moveTo>
                      <a:cubicBezTo>
                        <a:pt x="2796084" y="944426"/>
                        <a:pt x="2804656" y="939663"/>
                        <a:pt x="2814181" y="938711"/>
                      </a:cubicBezTo>
                      <a:cubicBezTo>
                        <a:pt x="2814181" y="940616"/>
                        <a:pt x="2814181" y="943473"/>
                        <a:pt x="2814181" y="945378"/>
                      </a:cubicBezTo>
                      <a:cubicBezTo>
                        <a:pt x="2803704" y="949188"/>
                        <a:pt x="2791321" y="959666"/>
                        <a:pt x="2786559" y="938711"/>
                      </a:cubicBezTo>
                      <a:close/>
                      <a:moveTo>
                        <a:pt x="737731" y="935019"/>
                      </a:moveTo>
                      <a:cubicBezTo>
                        <a:pt x="726540" y="936091"/>
                        <a:pt x="714872" y="940139"/>
                        <a:pt x="702489" y="951093"/>
                      </a:cubicBezTo>
                      <a:cubicBezTo>
                        <a:pt x="731064" y="951093"/>
                        <a:pt x="753924" y="958713"/>
                        <a:pt x="770116" y="936805"/>
                      </a:cubicBezTo>
                      <a:cubicBezTo>
                        <a:pt x="759639" y="935853"/>
                        <a:pt x="748923" y="933948"/>
                        <a:pt x="737731" y="935019"/>
                      </a:cubicBezTo>
                      <a:close/>
                      <a:moveTo>
                        <a:pt x="619383" y="880251"/>
                      </a:moveTo>
                      <a:cubicBezTo>
                        <a:pt x="616526" y="879417"/>
                        <a:pt x="612477" y="880608"/>
                        <a:pt x="608191" y="882513"/>
                      </a:cubicBezTo>
                      <a:cubicBezTo>
                        <a:pt x="589141" y="887276"/>
                        <a:pt x="539611" y="951093"/>
                        <a:pt x="541516" y="968238"/>
                      </a:cubicBezTo>
                      <a:cubicBezTo>
                        <a:pt x="543421" y="979668"/>
                        <a:pt x="550089" y="980621"/>
                        <a:pt x="558661" y="975858"/>
                      </a:cubicBezTo>
                      <a:cubicBezTo>
                        <a:pt x="569139" y="970143"/>
                        <a:pt x="576759" y="960618"/>
                        <a:pt x="578664" y="949188"/>
                      </a:cubicBezTo>
                      <a:cubicBezTo>
                        <a:pt x="582474" y="920613"/>
                        <a:pt x="601524" y="904421"/>
                        <a:pt x="623431" y="890133"/>
                      </a:cubicBezTo>
                      <a:cubicBezTo>
                        <a:pt x="623907" y="883942"/>
                        <a:pt x="622241" y="881084"/>
                        <a:pt x="619383" y="880251"/>
                      </a:cubicBezTo>
                      <a:close/>
                      <a:moveTo>
                        <a:pt x="659626" y="872036"/>
                      </a:moveTo>
                      <a:cubicBezTo>
                        <a:pt x="653911" y="870131"/>
                        <a:pt x="645339" y="876798"/>
                        <a:pt x="647244" y="879656"/>
                      </a:cubicBezTo>
                      <a:cubicBezTo>
                        <a:pt x="657721" y="901563"/>
                        <a:pt x="632956" y="928233"/>
                        <a:pt x="657721" y="950141"/>
                      </a:cubicBezTo>
                      <a:cubicBezTo>
                        <a:pt x="667246" y="936806"/>
                        <a:pt x="676771" y="926328"/>
                        <a:pt x="683439" y="913946"/>
                      </a:cubicBezTo>
                      <a:cubicBezTo>
                        <a:pt x="691059" y="897753"/>
                        <a:pt x="704394" y="924423"/>
                        <a:pt x="711061" y="910136"/>
                      </a:cubicBezTo>
                      <a:cubicBezTo>
                        <a:pt x="713919" y="903468"/>
                        <a:pt x="713919" y="896801"/>
                        <a:pt x="709156" y="891086"/>
                      </a:cubicBezTo>
                      <a:cubicBezTo>
                        <a:pt x="696774" y="875846"/>
                        <a:pt x="676771" y="876798"/>
                        <a:pt x="659626" y="872036"/>
                      </a:cubicBezTo>
                      <a:close/>
                      <a:moveTo>
                        <a:pt x="620410" y="803828"/>
                      </a:moveTo>
                      <a:cubicBezTo>
                        <a:pt x="614918" y="803575"/>
                        <a:pt x="609144" y="804646"/>
                        <a:pt x="603429" y="807266"/>
                      </a:cubicBezTo>
                      <a:cubicBezTo>
                        <a:pt x="579616" y="817743"/>
                        <a:pt x="555804" y="830126"/>
                        <a:pt x="532944" y="841556"/>
                      </a:cubicBezTo>
                      <a:cubicBezTo>
                        <a:pt x="530086" y="850128"/>
                        <a:pt x="536754" y="852033"/>
                        <a:pt x="541516" y="855843"/>
                      </a:cubicBezTo>
                      <a:cubicBezTo>
                        <a:pt x="561519" y="852986"/>
                        <a:pt x="579616" y="838698"/>
                        <a:pt x="602476" y="859653"/>
                      </a:cubicBezTo>
                      <a:cubicBezTo>
                        <a:pt x="617716" y="874893"/>
                        <a:pt x="654864" y="853938"/>
                        <a:pt x="652959" y="835841"/>
                      </a:cubicBezTo>
                      <a:cubicBezTo>
                        <a:pt x="650815" y="817267"/>
                        <a:pt x="636885" y="804587"/>
                        <a:pt x="620410" y="803828"/>
                      </a:cubicBezTo>
                      <a:close/>
                      <a:moveTo>
                        <a:pt x="2051228" y="690108"/>
                      </a:moveTo>
                      <a:cubicBezTo>
                        <a:pt x="2066468" y="695823"/>
                        <a:pt x="2079803" y="697728"/>
                        <a:pt x="2074088" y="722493"/>
                      </a:cubicBezTo>
                      <a:cubicBezTo>
                        <a:pt x="2066468" y="753925"/>
                        <a:pt x="2053133" y="773928"/>
                        <a:pt x="2021701" y="782500"/>
                      </a:cubicBezTo>
                      <a:cubicBezTo>
                        <a:pt x="2009318" y="785358"/>
                        <a:pt x="1997888" y="785358"/>
                        <a:pt x="2000746" y="772023"/>
                      </a:cubicBezTo>
                      <a:cubicBezTo>
                        <a:pt x="2006461" y="745353"/>
                        <a:pt x="2008366" y="714873"/>
                        <a:pt x="2036941" y="698680"/>
                      </a:cubicBezTo>
                      <a:cubicBezTo>
                        <a:pt x="2040751" y="694870"/>
                        <a:pt x="2045513" y="692965"/>
                        <a:pt x="2051228" y="690108"/>
                      </a:cubicBezTo>
                      <a:close/>
                      <a:moveTo>
                        <a:pt x="2111236" y="608669"/>
                      </a:moveTo>
                      <a:cubicBezTo>
                        <a:pt x="2115046" y="609621"/>
                        <a:pt x="2116951" y="613431"/>
                        <a:pt x="2113141" y="623433"/>
                      </a:cubicBezTo>
                      <a:cubicBezTo>
                        <a:pt x="2113141" y="624385"/>
                        <a:pt x="2112189" y="625338"/>
                        <a:pt x="2111236" y="626290"/>
                      </a:cubicBezTo>
                      <a:cubicBezTo>
                        <a:pt x="2147431" y="643435"/>
                        <a:pt x="2126476" y="692013"/>
                        <a:pt x="2159814" y="711063"/>
                      </a:cubicBezTo>
                      <a:cubicBezTo>
                        <a:pt x="2178864" y="721540"/>
                        <a:pt x="2174101" y="752020"/>
                        <a:pt x="2199819" y="758688"/>
                      </a:cubicBezTo>
                      <a:cubicBezTo>
                        <a:pt x="2206486" y="760593"/>
                        <a:pt x="2189341" y="798693"/>
                        <a:pt x="2176959" y="800598"/>
                      </a:cubicBezTo>
                      <a:cubicBezTo>
                        <a:pt x="2149336" y="805360"/>
                        <a:pt x="2120761" y="810123"/>
                        <a:pt x="2092186" y="814885"/>
                      </a:cubicBezTo>
                      <a:cubicBezTo>
                        <a:pt x="2089329" y="799645"/>
                        <a:pt x="2128381" y="789168"/>
                        <a:pt x="2092186" y="777738"/>
                      </a:cubicBezTo>
                      <a:cubicBezTo>
                        <a:pt x="2098854" y="765355"/>
                        <a:pt x="2098854" y="749163"/>
                        <a:pt x="2111236" y="740590"/>
                      </a:cubicBezTo>
                      <a:cubicBezTo>
                        <a:pt x="2127429" y="729160"/>
                        <a:pt x="2118856" y="712015"/>
                        <a:pt x="2110284" y="710110"/>
                      </a:cubicBezTo>
                      <a:cubicBezTo>
                        <a:pt x="2086471" y="705348"/>
                        <a:pt x="2087424" y="682488"/>
                        <a:pt x="2076946" y="669153"/>
                      </a:cubicBezTo>
                      <a:cubicBezTo>
                        <a:pt x="2062659" y="651055"/>
                        <a:pt x="2076946" y="617718"/>
                        <a:pt x="2097901" y="611050"/>
                      </a:cubicBezTo>
                      <a:cubicBezTo>
                        <a:pt x="2101711" y="609621"/>
                        <a:pt x="2107426" y="607716"/>
                        <a:pt x="2111236" y="608669"/>
                      </a:cubicBezTo>
                      <a:close/>
                      <a:moveTo>
                        <a:pt x="927279" y="479605"/>
                      </a:moveTo>
                      <a:cubicBezTo>
                        <a:pt x="932041" y="477700"/>
                        <a:pt x="935851" y="480558"/>
                        <a:pt x="933946" y="486273"/>
                      </a:cubicBezTo>
                      <a:cubicBezTo>
                        <a:pt x="932041" y="490083"/>
                        <a:pt x="929184" y="492941"/>
                        <a:pt x="929184" y="493893"/>
                      </a:cubicBezTo>
                      <a:cubicBezTo>
                        <a:pt x="919659" y="493893"/>
                        <a:pt x="917754" y="491035"/>
                        <a:pt x="919659" y="488178"/>
                      </a:cubicBezTo>
                      <a:cubicBezTo>
                        <a:pt x="921564" y="484368"/>
                        <a:pt x="924421" y="480558"/>
                        <a:pt x="927279" y="479605"/>
                      </a:cubicBezTo>
                      <a:close/>
                      <a:moveTo>
                        <a:pt x="1938089" y="417931"/>
                      </a:moveTo>
                      <a:cubicBezTo>
                        <a:pt x="1948537" y="420431"/>
                        <a:pt x="1955503" y="431504"/>
                        <a:pt x="1959789" y="441505"/>
                      </a:cubicBezTo>
                      <a:cubicBezTo>
                        <a:pt x="1967409" y="457698"/>
                        <a:pt x="1952169" y="461508"/>
                        <a:pt x="1940739" y="466270"/>
                      </a:cubicBezTo>
                      <a:cubicBezTo>
                        <a:pt x="1909306" y="478653"/>
                        <a:pt x="1880731" y="501513"/>
                        <a:pt x="1842631" y="480558"/>
                      </a:cubicBezTo>
                      <a:cubicBezTo>
                        <a:pt x="1829296" y="472938"/>
                        <a:pt x="1832154" y="467223"/>
                        <a:pt x="1832154" y="458650"/>
                      </a:cubicBezTo>
                      <a:cubicBezTo>
                        <a:pt x="1828344" y="450078"/>
                        <a:pt x="1835964" y="442458"/>
                        <a:pt x="1833106" y="431980"/>
                      </a:cubicBezTo>
                      <a:cubicBezTo>
                        <a:pt x="1828344" y="420550"/>
                        <a:pt x="1835011" y="416740"/>
                        <a:pt x="1845489" y="423408"/>
                      </a:cubicBezTo>
                      <a:cubicBezTo>
                        <a:pt x="1847394" y="430075"/>
                        <a:pt x="1849299" y="439600"/>
                        <a:pt x="1857871" y="432933"/>
                      </a:cubicBezTo>
                      <a:cubicBezTo>
                        <a:pt x="1878826" y="418645"/>
                        <a:pt x="1903591" y="426265"/>
                        <a:pt x="1926451" y="418645"/>
                      </a:cubicBezTo>
                      <a:cubicBezTo>
                        <a:pt x="1930737" y="417216"/>
                        <a:pt x="1934607" y="417097"/>
                        <a:pt x="1938089" y="417931"/>
                      </a:cubicBezTo>
                      <a:close/>
                      <a:moveTo>
                        <a:pt x="904419" y="389118"/>
                      </a:moveTo>
                      <a:cubicBezTo>
                        <a:pt x="915849" y="404358"/>
                        <a:pt x="928231" y="418646"/>
                        <a:pt x="938709" y="433886"/>
                      </a:cubicBezTo>
                      <a:cubicBezTo>
                        <a:pt x="940614" y="436743"/>
                        <a:pt x="940614" y="441505"/>
                        <a:pt x="942519" y="446268"/>
                      </a:cubicBezTo>
                      <a:cubicBezTo>
                        <a:pt x="938709" y="447221"/>
                        <a:pt x="932041" y="450078"/>
                        <a:pt x="931089" y="449125"/>
                      </a:cubicBezTo>
                      <a:cubicBezTo>
                        <a:pt x="912991" y="426266"/>
                        <a:pt x="896799" y="440553"/>
                        <a:pt x="878701" y="449125"/>
                      </a:cubicBezTo>
                      <a:cubicBezTo>
                        <a:pt x="871081" y="452936"/>
                        <a:pt x="863461" y="446268"/>
                        <a:pt x="856794" y="443411"/>
                      </a:cubicBezTo>
                      <a:cubicBezTo>
                        <a:pt x="835839" y="424361"/>
                        <a:pt x="864414" y="422455"/>
                        <a:pt x="867271" y="412930"/>
                      </a:cubicBezTo>
                      <a:cubicBezTo>
                        <a:pt x="878701" y="402453"/>
                        <a:pt x="887274" y="388166"/>
                        <a:pt x="904419" y="389118"/>
                      </a:cubicBezTo>
                      <a:close/>
                      <a:moveTo>
                        <a:pt x="1062534" y="340541"/>
                      </a:moveTo>
                      <a:cubicBezTo>
                        <a:pt x="1073011" y="340541"/>
                        <a:pt x="1082536" y="340541"/>
                        <a:pt x="1083489" y="353876"/>
                      </a:cubicBezTo>
                      <a:cubicBezTo>
                        <a:pt x="1073964" y="356733"/>
                        <a:pt x="1066344" y="373878"/>
                        <a:pt x="1053961" y="360543"/>
                      </a:cubicBezTo>
                      <a:cubicBezTo>
                        <a:pt x="1045389" y="351018"/>
                        <a:pt x="1054914" y="345303"/>
                        <a:pt x="1062534" y="340541"/>
                      </a:cubicBezTo>
                      <a:close/>
                      <a:moveTo>
                        <a:pt x="2471113" y="336025"/>
                      </a:moveTo>
                      <a:cubicBezTo>
                        <a:pt x="2489315" y="339763"/>
                        <a:pt x="2505689" y="355066"/>
                        <a:pt x="2521763" y="370068"/>
                      </a:cubicBezTo>
                      <a:cubicBezTo>
                        <a:pt x="2652256" y="491988"/>
                        <a:pt x="2764651" y="627243"/>
                        <a:pt x="2848471" y="785358"/>
                      </a:cubicBezTo>
                      <a:cubicBezTo>
                        <a:pt x="2875141" y="835841"/>
                        <a:pt x="2898953" y="887276"/>
                        <a:pt x="2920861" y="940616"/>
                      </a:cubicBezTo>
                      <a:cubicBezTo>
                        <a:pt x="2925623" y="952046"/>
                        <a:pt x="2938006" y="963476"/>
                        <a:pt x="2926576" y="977763"/>
                      </a:cubicBezTo>
                      <a:cubicBezTo>
                        <a:pt x="2893238" y="978716"/>
                        <a:pt x="2872283" y="955856"/>
                        <a:pt x="2847518" y="938711"/>
                      </a:cubicBezTo>
                      <a:cubicBezTo>
                        <a:pt x="2844661" y="919661"/>
                        <a:pt x="2858948" y="906326"/>
                        <a:pt x="2864663" y="890133"/>
                      </a:cubicBezTo>
                      <a:cubicBezTo>
                        <a:pt x="2846566" y="892991"/>
                        <a:pt x="2829421" y="903468"/>
                        <a:pt x="2810371" y="908231"/>
                      </a:cubicBezTo>
                      <a:cubicBezTo>
                        <a:pt x="2792273" y="911088"/>
                        <a:pt x="2774176" y="912041"/>
                        <a:pt x="2757031" y="904421"/>
                      </a:cubicBezTo>
                      <a:cubicBezTo>
                        <a:pt x="2741791" y="897753"/>
                        <a:pt x="2733218" y="902516"/>
                        <a:pt x="2728456" y="916803"/>
                      </a:cubicBezTo>
                      <a:cubicBezTo>
                        <a:pt x="2724646" y="935853"/>
                        <a:pt x="2713216" y="952998"/>
                        <a:pt x="2707501" y="971096"/>
                      </a:cubicBezTo>
                      <a:cubicBezTo>
                        <a:pt x="2702738" y="984431"/>
                        <a:pt x="2699881" y="997766"/>
                        <a:pt x="2706548" y="1011101"/>
                      </a:cubicBezTo>
                      <a:cubicBezTo>
                        <a:pt x="2712263" y="1021578"/>
                        <a:pt x="2722741" y="1031103"/>
                        <a:pt x="2712263" y="1044438"/>
                      </a:cubicBezTo>
                      <a:cubicBezTo>
                        <a:pt x="2722979" y="1032294"/>
                        <a:pt x="2735302" y="1023900"/>
                        <a:pt x="2750438" y="1026892"/>
                      </a:cubicBezTo>
                      <a:lnTo>
                        <a:pt x="2757317" y="1029909"/>
                      </a:lnTo>
                      <a:lnTo>
                        <a:pt x="2760842" y="1028246"/>
                      </a:lnTo>
                      <a:cubicBezTo>
                        <a:pt x="2768462" y="1021578"/>
                        <a:pt x="2775130" y="1013006"/>
                        <a:pt x="2785607" y="1010148"/>
                      </a:cubicBezTo>
                      <a:cubicBezTo>
                        <a:pt x="2791798" y="1008243"/>
                        <a:pt x="2798228" y="1006814"/>
                        <a:pt x="2804538" y="1006457"/>
                      </a:cubicBezTo>
                      <a:cubicBezTo>
                        <a:pt x="2810848" y="1006100"/>
                        <a:pt x="2817040" y="1006814"/>
                        <a:pt x="2822755" y="1009196"/>
                      </a:cubicBezTo>
                      <a:cubicBezTo>
                        <a:pt x="2859902" y="1023483"/>
                        <a:pt x="2898955" y="1027293"/>
                        <a:pt x="2938959" y="1031103"/>
                      </a:cubicBezTo>
                      <a:cubicBezTo>
                        <a:pt x="2955152" y="1033008"/>
                        <a:pt x="2957057" y="1047296"/>
                        <a:pt x="2959915" y="1058726"/>
                      </a:cubicBezTo>
                      <a:cubicBezTo>
                        <a:pt x="2990394" y="1159691"/>
                        <a:pt x="3010397" y="1262561"/>
                        <a:pt x="3021827" y="1368288"/>
                      </a:cubicBezTo>
                      <a:cubicBezTo>
                        <a:pt x="3029447" y="1433058"/>
                        <a:pt x="3025637" y="1497828"/>
                        <a:pt x="3027542" y="1562598"/>
                      </a:cubicBezTo>
                      <a:cubicBezTo>
                        <a:pt x="3027542" y="1573076"/>
                        <a:pt x="3031352" y="1585458"/>
                        <a:pt x="3020874" y="1594983"/>
                      </a:cubicBezTo>
                      <a:cubicBezTo>
                        <a:pt x="2992299" y="1573076"/>
                        <a:pt x="2963724" y="1551168"/>
                        <a:pt x="2958009" y="1512116"/>
                      </a:cubicBezTo>
                      <a:cubicBezTo>
                        <a:pt x="2954199" y="1483541"/>
                        <a:pt x="2933244" y="1467348"/>
                        <a:pt x="2918005" y="1446393"/>
                      </a:cubicBezTo>
                      <a:cubicBezTo>
                        <a:pt x="2898955" y="1421628"/>
                        <a:pt x="2888477" y="1390196"/>
                        <a:pt x="2860855" y="1371146"/>
                      </a:cubicBezTo>
                      <a:cubicBezTo>
                        <a:pt x="2846567" y="1368288"/>
                        <a:pt x="2836089" y="1359716"/>
                        <a:pt x="2831327" y="1343523"/>
                      </a:cubicBezTo>
                      <a:cubicBezTo>
                        <a:pt x="2835137" y="1360668"/>
                        <a:pt x="2849424" y="1368288"/>
                        <a:pt x="2856092" y="1380671"/>
                      </a:cubicBezTo>
                      <a:cubicBezTo>
                        <a:pt x="2882762" y="1424486"/>
                        <a:pt x="2896097" y="1474968"/>
                        <a:pt x="2930387" y="1514021"/>
                      </a:cubicBezTo>
                      <a:cubicBezTo>
                        <a:pt x="2938007" y="1522593"/>
                        <a:pt x="2938959" y="1534976"/>
                        <a:pt x="2939912" y="1546406"/>
                      </a:cubicBezTo>
                      <a:cubicBezTo>
                        <a:pt x="2941817" y="1566408"/>
                        <a:pt x="2950390" y="1582601"/>
                        <a:pt x="2962772" y="1597841"/>
                      </a:cubicBezTo>
                      <a:cubicBezTo>
                        <a:pt x="2983727" y="1622606"/>
                        <a:pt x="2993252" y="1652133"/>
                        <a:pt x="2999919" y="1683566"/>
                      </a:cubicBezTo>
                      <a:cubicBezTo>
                        <a:pt x="3023732" y="1698806"/>
                        <a:pt x="3015159" y="1721666"/>
                        <a:pt x="3012302" y="1740716"/>
                      </a:cubicBezTo>
                      <a:cubicBezTo>
                        <a:pt x="2988490" y="1885496"/>
                        <a:pt x="2951342" y="2026466"/>
                        <a:pt x="2886572" y="2158864"/>
                      </a:cubicBezTo>
                      <a:cubicBezTo>
                        <a:pt x="2872284" y="2188391"/>
                        <a:pt x="2858949" y="2218871"/>
                        <a:pt x="2841805" y="2246493"/>
                      </a:cubicBezTo>
                      <a:cubicBezTo>
                        <a:pt x="2837042" y="2255066"/>
                        <a:pt x="2835137" y="2266496"/>
                        <a:pt x="2821802" y="2266496"/>
                      </a:cubicBezTo>
                      <a:cubicBezTo>
                        <a:pt x="2812277" y="2260781"/>
                        <a:pt x="2812277" y="2249351"/>
                        <a:pt x="2808467" y="2240778"/>
                      </a:cubicBezTo>
                      <a:cubicBezTo>
                        <a:pt x="2794180" y="2222681"/>
                        <a:pt x="2796084" y="2198868"/>
                        <a:pt x="2785607" y="2172198"/>
                      </a:cubicBezTo>
                      <a:cubicBezTo>
                        <a:pt x="2795132" y="2196011"/>
                        <a:pt x="2791322" y="2217918"/>
                        <a:pt x="2805609" y="2234111"/>
                      </a:cubicBezTo>
                      <a:cubicBezTo>
                        <a:pt x="2812277" y="2246493"/>
                        <a:pt x="2811324" y="2261733"/>
                        <a:pt x="2821802" y="2273164"/>
                      </a:cubicBezTo>
                      <a:cubicBezTo>
                        <a:pt x="2795132" y="2339839"/>
                        <a:pt x="2750364" y="2394131"/>
                        <a:pt x="2708455" y="2451281"/>
                      </a:cubicBezTo>
                      <a:cubicBezTo>
                        <a:pt x="2661782" y="2514146"/>
                        <a:pt x="2606537" y="2568439"/>
                        <a:pt x="2551292" y="2622731"/>
                      </a:cubicBezTo>
                      <a:cubicBezTo>
                        <a:pt x="2527480" y="2646543"/>
                        <a:pt x="2502714" y="2666546"/>
                        <a:pt x="2476997" y="2687501"/>
                      </a:cubicBezTo>
                      <a:cubicBezTo>
                        <a:pt x="2465567" y="2677976"/>
                        <a:pt x="2476997" y="2661783"/>
                        <a:pt x="2463662" y="2655116"/>
                      </a:cubicBezTo>
                      <a:cubicBezTo>
                        <a:pt x="2469377" y="2608443"/>
                        <a:pt x="2446517" y="2570343"/>
                        <a:pt x="2425562" y="2533196"/>
                      </a:cubicBezTo>
                      <a:cubicBezTo>
                        <a:pt x="2392224" y="2475093"/>
                        <a:pt x="2414132" y="2424611"/>
                        <a:pt x="2439849" y="2375081"/>
                      </a:cubicBezTo>
                      <a:cubicBezTo>
                        <a:pt x="2453184" y="2349364"/>
                        <a:pt x="2458899" y="2330314"/>
                        <a:pt x="2449374" y="2301739"/>
                      </a:cubicBezTo>
                      <a:cubicBezTo>
                        <a:pt x="2439849" y="2272211"/>
                        <a:pt x="2442707" y="2240778"/>
                        <a:pt x="2430324" y="2210298"/>
                      </a:cubicBezTo>
                      <a:cubicBezTo>
                        <a:pt x="2420799" y="2187439"/>
                        <a:pt x="2416989" y="2160768"/>
                        <a:pt x="2396987" y="2144576"/>
                      </a:cubicBezTo>
                      <a:cubicBezTo>
                        <a:pt x="2352219" y="2107428"/>
                        <a:pt x="2357934" y="2060756"/>
                        <a:pt x="2370317" y="2012178"/>
                      </a:cubicBezTo>
                      <a:cubicBezTo>
                        <a:pt x="2372222" y="2005511"/>
                        <a:pt x="2374127" y="1998843"/>
                        <a:pt x="2374127" y="1992176"/>
                      </a:cubicBezTo>
                      <a:cubicBezTo>
                        <a:pt x="2376984" y="1954076"/>
                        <a:pt x="2356982" y="1935978"/>
                        <a:pt x="2319834" y="1944551"/>
                      </a:cubicBezTo>
                      <a:cubicBezTo>
                        <a:pt x="2303642" y="1948361"/>
                        <a:pt x="2292212" y="1948361"/>
                        <a:pt x="2282687" y="1931216"/>
                      </a:cubicBezTo>
                      <a:cubicBezTo>
                        <a:pt x="2263637" y="1897878"/>
                        <a:pt x="2235062" y="1889306"/>
                        <a:pt x="2200772" y="1905498"/>
                      </a:cubicBezTo>
                      <a:cubicBezTo>
                        <a:pt x="2186484" y="1912166"/>
                        <a:pt x="2171244" y="1918833"/>
                        <a:pt x="2157909" y="1926453"/>
                      </a:cubicBezTo>
                      <a:cubicBezTo>
                        <a:pt x="2140764" y="1935978"/>
                        <a:pt x="2124572" y="1938836"/>
                        <a:pt x="2106474" y="1931216"/>
                      </a:cubicBezTo>
                      <a:cubicBezTo>
                        <a:pt x="2083614" y="1921691"/>
                        <a:pt x="2059802" y="1925501"/>
                        <a:pt x="2040752" y="1937883"/>
                      </a:cubicBezTo>
                      <a:cubicBezTo>
                        <a:pt x="2012177" y="1956933"/>
                        <a:pt x="1991222" y="1941693"/>
                        <a:pt x="1974077" y="1924548"/>
                      </a:cubicBezTo>
                      <a:cubicBezTo>
                        <a:pt x="1956932" y="1907403"/>
                        <a:pt x="1938834" y="1892163"/>
                        <a:pt x="1919784" y="1877876"/>
                      </a:cubicBezTo>
                      <a:cubicBezTo>
                        <a:pt x="1909307" y="1870256"/>
                        <a:pt x="1899782" y="1861683"/>
                        <a:pt x="1896924" y="1849301"/>
                      </a:cubicBezTo>
                      <a:cubicBezTo>
                        <a:pt x="1889304" y="1812153"/>
                        <a:pt x="1862634" y="1789293"/>
                        <a:pt x="1839774" y="1762623"/>
                      </a:cubicBezTo>
                      <a:cubicBezTo>
                        <a:pt x="1827392" y="1748336"/>
                        <a:pt x="1815962" y="1694043"/>
                        <a:pt x="1822629" y="1676898"/>
                      </a:cubicBezTo>
                      <a:cubicBezTo>
                        <a:pt x="1840727" y="1632131"/>
                        <a:pt x="1846442" y="1585458"/>
                        <a:pt x="1829297" y="1537833"/>
                      </a:cubicBezTo>
                      <a:cubicBezTo>
                        <a:pt x="1826439" y="1530213"/>
                        <a:pt x="1823582" y="1522593"/>
                        <a:pt x="1828344" y="1514973"/>
                      </a:cubicBezTo>
                      <a:cubicBezTo>
                        <a:pt x="1854062" y="1466396"/>
                        <a:pt x="1875017" y="1416866"/>
                        <a:pt x="1909307" y="1373051"/>
                      </a:cubicBezTo>
                      <a:cubicBezTo>
                        <a:pt x="1915022" y="1366383"/>
                        <a:pt x="1923594" y="1365431"/>
                        <a:pt x="1929309" y="1361621"/>
                      </a:cubicBezTo>
                      <a:cubicBezTo>
                        <a:pt x="1954074" y="1345428"/>
                        <a:pt x="1976934" y="1330188"/>
                        <a:pt x="1977887" y="1293041"/>
                      </a:cubicBezTo>
                      <a:cubicBezTo>
                        <a:pt x="1978839" y="1267323"/>
                        <a:pt x="1992174" y="1239701"/>
                        <a:pt x="2019797" y="1227318"/>
                      </a:cubicBezTo>
                      <a:cubicBezTo>
                        <a:pt x="2040752" y="1217793"/>
                        <a:pt x="2050277" y="1201601"/>
                        <a:pt x="2051229" y="1178741"/>
                      </a:cubicBezTo>
                      <a:cubicBezTo>
                        <a:pt x="2058849" y="1162548"/>
                        <a:pt x="2071232" y="1167311"/>
                        <a:pt x="2083614" y="1172073"/>
                      </a:cubicBezTo>
                      <a:cubicBezTo>
                        <a:pt x="2111237" y="1181598"/>
                        <a:pt x="2136002" y="1178741"/>
                        <a:pt x="2161719" y="1162548"/>
                      </a:cubicBezTo>
                      <a:cubicBezTo>
                        <a:pt x="2193152" y="1142546"/>
                        <a:pt x="2229347" y="1134926"/>
                        <a:pt x="2266494" y="1136831"/>
                      </a:cubicBezTo>
                      <a:cubicBezTo>
                        <a:pt x="2288402" y="1137783"/>
                        <a:pt x="2310309" y="1137783"/>
                        <a:pt x="2331264" y="1133021"/>
                      </a:cubicBezTo>
                      <a:cubicBezTo>
                        <a:pt x="2370317" y="1123496"/>
                        <a:pt x="2397939" y="1138736"/>
                        <a:pt x="2387462" y="1197791"/>
                      </a:cubicBezTo>
                      <a:cubicBezTo>
                        <a:pt x="2384604" y="1213983"/>
                        <a:pt x="2384604" y="1228271"/>
                        <a:pt x="2400797" y="1229223"/>
                      </a:cubicBezTo>
                      <a:cubicBezTo>
                        <a:pt x="2447469" y="1231128"/>
                        <a:pt x="2477949" y="1266371"/>
                        <a:pt x="2517002" y="1283516"/>
                      </a:cubicBezTo>
                      <a:cubicBezTo>
                        <a:pt x="2538909" y="1293041"/>
                        <a:pt x="2550339" y="1296851"/>
                        <a:pt x="2556055" y="1266371"/>
                      </a:cubicBezTo>
                      <a:cubicBezTo>
                        <a:pt x="2561769" y="1236843"/>
                        <a:pt x="2589392" y="1227318"/>
                        <a:pt x="2617967" y="1241606"/>
                      </a:cubicBezTo>
                      <a:cubicBezTo>
                        <a:pt x="2644637" y="1254941"/>
                        <a:pt x="2673212" y="1262561"/>
                        <a:pt x="2701787" y="1271133"/>
                      </a:cubicBezTo>
                      <a:cubicBezTo>
                        <a:pt x="2743697" y="1283516"/>
                        <a:pt x="2782749" y="1259703"/>
                        <a:pt x="2823707" y="1270181"/>
                      </a:cubicBezTo>
                      <a:cubicBezTo>
                        <a:pt x="2833232" y="1272086"/>
                        <a:pt x="2840852" y="1262561"/>
                        <a:pt x="2842757" y="1253988"/>
                      </a:cubicBezTo>
                      <a:cubicBezTo>
                        <a:pt x="2847519" y="1233033"/>
                        <a:pt x="2856092" y="1212078"/>
                        <a:pt x="2857997" y="1191123"/>
                      </a:cubicBezTo>
                      <a:cubicBezTo>
                        <a:pt x="2861807" y="1157786"/>
                        <a:pt x="2857044" y="1154928"/>
                        <a:pt x="2824659" y="1163501"/>
                      </a:cubicBezTo>
                      <a:cubicBezTo>
                        <a:pt x="2807514" y="1168263"/>
                        <a:pt x="2793227" y="1167311"/>
                        <a:pt x="2781797" y="1153023"/>
                      </a:cubicBezTo>
                      <a:lnTo>
                        <a:pt x="2778142" y="1149005"/>
                      </a:lnTo>
                      <a:lnTo>
                        <a:pt x="2758579" y="1157637"/>
                      </a:lnTo>
                      <a:cubicBezTo>
                        <a:pt x="2730182" y="1164691"/>
                        <a:pt x="2706072" y="1153261"/>
                        <a:pt x="2684641" y="1122543"/>
                      </a:cubicBezTo>
                      <a:cubicBezTo>
                        <a:pt x="2676068" y="1110161"/>
                        <a:pt x="2672258" y="1095873"/>
                        <a:pt x="2664638" y="1083491"/>
                      </a:cubicBezTo>
                      <a:cubicBezTo>
                        <a:pt x="2658923" y="1073966"/>
                        <a:pt x="2664638" y="1054916"/>
                        <a:pt x="2646541" y="1054916"/>
                      </a:cubicBezTo>
                      <a:cubicBezTo>
                        <a:pt x="2631301" y="1055868"/>
                        <a:pt x="2616061" y="1061583"/>
                        <a:pt x="2610346" y="1080633"/>
                      </a:cubicBezTo>
                      <a:lnTo>
                        <a:pt x="2609202" y="1082346"/>
                      </a:lnTo>
                      <a:lnTo>
                        <a:pt x="2613204" y="1086348"/>
                      </a:lnTo>
                      <a:cubicBezTo>
                        <a:pt x="2619871" y="1093968"/>
                        <a:pt x="2626539" y="1101588"/>
                        <a:pt x="2632254" y="1108255"/>
                      </a:cubicBezTo>
                      <a:cubicBezTo>
                        <a:pt x="2619871" y="1117780"/>
                        <a:pt x="2617014" y="1133020"/>
                        <a:pt x="2609394" y="1145403"/>
                      </a:cubicBezTo>
                      <a:cubicBezTo>
                        <a:pt x="2602726" y="1154928"/>
                        <a:pt x="2586534" y="1142545"/>
                        <a:pt x="2584629" y="1132068"/>
                      </a:cubicBezTo>
                      <a:cubicBezTo>
                        <a:pt x="2581771" y="1117780"/>
                        <a:pt x="2574151" y="1106350"/>
                        <a:pt x="2566055" y="1095397"/>
                      </a:cubicBezTo>
                      <a:lnTo>
                        <a:pt x="2558490" y="1083461"/>
                      </a:lnTo>
                      <a:lnTo>
                        <a:pt x="2545576" y="1071108"/>
                      </a:lnTo>
                      <a:cubicBezTo>
                        <a:pt x="2541766" y="1068251"/>
                        <a:pt x="2537003" y="1065393"/>
                        <a:pt x="2536051" y="1061583"/>
                      </a:cubicBezTo>
                      <a:cubicBezTo>
                        <a:pt x="2522716" y="1003481"/>
                        <a:pt x="2462708" y="991098"/>
                        <a:pt x="2429371" y="952046"/>
                      </a:cubicBezTo>
                      <a:cubicBezTo>
                        <a:pt x="2426513" y="949188"/>
                        <a:pt x="2421751" y="947283"/>
                        <a:pt x="2417941" y="944426"/>
                      </a:cubicBezTo>
                      <a:cubicBezTo>
                        <a:pt x="2416036" y="943473"/>
                        <a:pt x="2413178" y="943473"/>
                        <a:pt x="2407463" y="947283"/>
                      </a:cubicBezTo>
                      <a:cubicBezTo>
                        <a:pt x="2425561" y="973001"/>
                        <a:pt x="2440801" y="998718"/>
                        <a:pt x="2469376" y="1014911"/>
                      </a:cubicBezTo>
                      <a:cubicBezTo>
                        <a:pt x="2483663" y="1023483"/>
                        <a:pt x="2500808" y="1028246"/>
                        <a:pt x="2509381" y="1044438"/>
                      </a:cubicBezTo>
                      <a:cubicBezTo>
                        <a:pt x="2510333" y="1049201"/>
                        <a:pt x="2508428" y="1053963"/>
                        <a:pt x="2504618" y="1057773"/>
                      </a:cubicBezTo>
                      <a:cubicBezTo>
                        <a:pt x="2500808" y="1066346"/>
                        <a:pt x="2479853" y="1059678"/>
                        <a:pt x="2488426" y="1077776"/>
                      </a:cubicBezTo>
                      <a:cubicBezTo>
                        <a:pt x="2485568" y="1082538"/>
                        <a:pt x="2481758" y="1084443"/>
                        <a:pt x="2476996" y="1084443"/>
                      </a:cubicBezTo>
                      <a:cubicBezTo>
                        <a:pt x="2437943" y="1050153"/>
                        <a:pt x="2385556" y="1032056"/>
                        <a:pt x="2356028" y="985383"/>
                      </a:cubicBezTo>
                      <a:cubicBezTo>
                        <a:pt x="2346503" y="970143"/>
                        <a:pt x="2333168" y="968238"/>
                        <a:pt x="2317928" y="978716"/>
                      </a:cubicBezTo>
                      <a:cubicBezTo>
                        <a:pt x="2310308" y="984431"/>
                        <a:pt x="2301736" y="994908"/>
                        <a:pt x="2295068" y="993003"/>
                      </a:cubicBezTo>
                      <a:cubicBezTo>
                        <a:pt x="2237918" y="978716"/>
                        <a:pt x="2232203" y="1040628"/>
                        <a:pt x="2196008" y="1057773"/>
                      </a:cubicBezTo>
                      <a:cubicBezTo>
                        <a:pt x="2185531" y="1062536"/>
                        <a:pt x="2183626" y="1075871"/>
                        <a:pt x="2181721" y="1087301"/>
                      </a:cubicBezTo>
                      <a:cubicBezTo>
                        <a:pt x="2172196" y="1130163"/>
                        <a:pt x="2149336" y="1152071"/>
                        <a:pt x="2105521" y="1157786"/>
                      </a:cubicBezTo>
                      <a:cubicBezTo>
                        <a:pt x="2088376" y="1159691"/>
                        <a:pt x="2069326" y="1179693"/>
                        <a:pt x="2053133" y="1155881"/>
                      </a:cubicBezTo>
                      <a:cubicBezTo>
                        <a:pt x="2052181" y="1145403"/>
                        <a:pt x="2048371" y="1137783"/>
                        <a:pt x="2036941" y="1136831"/>
                      </a:cubicBezTo>
                      <a:cubicBezTo>
                        <a:pt x="2026463" y="1135878"/>
                        <a:pt x="2010271" y="1148261"/>
                        <a:pt x="2008366" y="1131116"/>
                      </a:cubicBezTo>
                      <a:cubicBezTo>
                        <a:pt x="2005508" y="1113018"/>
                        <a:pt x="1993126" y="1094921"/>
                        <a:pt x="2001698" y="1074918"/>
                      </a:cubicBezTo>
                      <a:cubicBezTo>
                        <a:pt x="2011223" y="1051106"/>
                        <a:pt x="2015986" y="1027293"/>
                        <a:pt x="2008366" y="1001576"/>
                      </a:cubicBezTo>
                      <a:cubicBezTo>
                        <a:pt x="2002651" y="979668"/>
                        <a:pt x="2021701" y="978716"/>
                        <a:pt x="2035988" y="977763"/>
                      </a:cubicBezTo>
                      <a:cubicBezTo>
                        <a:pt x="2059801" y="974906"/>
                        <a:pt x="2083613" y="981573"/>
                        <a:pt x="2107426" y="983478"/>
                      </a:cubicBezTo>
                      <a:cubicBezTo>
                        <a:pt x="2120761" y="984431"/>
                        <a:pt x="2139811" y="992051"/>
                        <a:pt x="2148383" y="975858"/>
                      </a:cubicBezTo>
                      <a:cubicBezTo>
                        <a:pt x="2157908" y="956808"/>
                        <a:pt x="2162671" y="934901"/>
                        <a:pt x="2150288" y="913946"/>
                      </a:cubicBezTo>
                      <a:cubicBezTo>
                        <a:pt x="2140763" y="897753"/>
                        <a:pt x="2131238" y="882513"/>
                        <a:pt x="2112188" y="876798"/>
                      </a:cubicBezTo>
                      <a:cubicBezTo>
                        <a:pt x="2105521" y="874893"/>
                        <a:pt x="2094091" y="873941"/>
                        <a:pt x="2096948" y="862511"/>
                      </a:cubicBezTo>
                      <a:cubicBezTo>
                        <a:pt x="2098853" y="852033"/>
                        <a:pt x="2109331" y="852033"/>
                        <a:pt x="2118856" y="849176"/>
                      </a:cubicBezTo>
                      <a:cubicBezTo>
                        <a:pt x="2149336" y="838698"/>
                        <a:pt x="2177911" y="830126"/>
                        <a:pt x="2206486" y="810123"/>
                      </a:cubicBezTo>
                      <a:cubicBezTo>
                        <a:pt x="2241728" y="785358"/>
                        <a:pt x="2258873" y="735828"/>
                        <a:pt x="2308403" y="731066"/>
                      </a:cubicBezTo>
                      <a:cubicBezTo>
                        <a:pt x="2322691" y="729161"/>
                        <a:pt x="2323643" y="718683"/>
                        <a:pt x="2321738" y="708206"/>
                      </a:cubicBezTo>
                      <a:cubicBezTo>
                        <a:pt x="2319833" y="698681"/>
                        <a:pt x="2314118" y="689156"/>
                        <a:pt x="2311261" y="679631"/>
                      </a:cubicBezTo>
                      <a:cubicBezTo>
                        <a:pt x="2307451" y="666296"/>
                        <a:pt x="2305546" y="652008"/>
                        <a:pt x="2320786" y="643436"/>
                      </a:cubicBezTo>
                      <a:cubicBezTo>
                        <a:pt x="2326501" y="640578"/>
                        <a:pt x="2334121" y="632958"/>
                        <a:pt x="2338883" y="638673"/>
                      </a:cubicBezTo>
                      <a:cubicBezTo>
                        <a:pt x="2346503" y="649151"/>
                        <a:pt x="2353171" y="662486"/>
                        <a:pt x="2343646" y="675821"/>
                      </a:cubicBezTo>
                      <a:cubicBezTo>
                        <a:pt x="2337931" y="685346"/>
                        <a:pt x="2342693" y="692966"/>
                        <a:pt x="2348408" y="699633"/>
                      </a:cubicBezTo>
                      <a:cubicBezTo>
                        <a:pt x="2356028" y="708206"/>
                        <a:pt x="2364601" y="711063"/>
                        <a:pt x="2376031" y="706301"/>
                      </a:cubicBezTo>
                      <a:cubicBezTo>
                        <a:pt x="2378888" y="705348"/>
                        <a:pt x="2381746" y="704396"/>
                        <a:pt x="2385556" y="704396"/>
                      </a:cubicBezTo>
                      <a:cubicBezTo>
                        <a:pt x="2409368" y="712968"/>
                        <a:pt x="2432228" y="712016"/>
                        <a:pt x="2454136" y="698681"/>
                      </a:cubicBezTo>
                      <a:cubicBezTo>
                        <a:pt x="2460803" y="694871"/>
                        <a:pt x="2469376" y="692966"/>
                        <a:pt x="2476996" y="692013"/>
                      </a:cubicBezTo>
                      <a:cubicBezTo>
                        <a:pt x="2517001" y="689156"/>
                        <a:pt x="2517001" y="689156"/>
                        <a:pt x="2517953" y="648198"/>
                      </a:cubicBezTo>
                      <a:cubicBezTo>
                        <a:pt x="2525573" y="626291"/>
                        <a:pt x="2540813" y="618671"/>
                        <a:pt x="2563673" y="626291"/>
                      </a:cubicBezTo>
                      <a:cubicBezTo>
                        <a:pt x="2558911" y="610098"/>
                        <a:pt x="2545576" y="599621"/>
                        <a:pt x="2554148" y="585333"/>
                      </a:cubicBezTo>
                      <a:lnTo>
                        <a:pt x="2572928" y="573708"/>
                      </a:lnTo>
                      <a:lnTo>
                        <a:pt x="2586098" y="571735"/>
                      </a:lnTo>
                      <a:lnTo>
                        <a:pt x="2586726" y="571671"/>
                      </a:lnTo>
                      <a:cubicBezTo>
                        <a:pt x="2599630" y="572653"/>
                        <a:pt x="2613203" y="578189"/>
                        <a:pt x="2624633" y="568188"/>
                      </a:cubicBezTo>
                      <a:cubicBezTo>
                        <a:pt x="2626538" y="566283"/>
                        <a:pt x="2628443" y="565331"/>
                        <a:pt x="2630348" y="563426"/>
                      </a:cubicBezTo>
                      <a:cubicBezTo>
                        <a:pt x="2634158" y="561521"/>
                        <a:pt x="2634158" y="568188"/>
                        <a:pt x="2633206" y="563426"/>
                      </a:cubicBezTo>
                      <a:cubicBezTo>
                        <a:pt x="2632253" y="557711"/>
                        <a:pt x="2629396" y="564378"/>
                        <a:pt x="2626538" y="563426"/>
                      </a:cubicBezTo>
                      <a:cubicBezTo>
                        <a:pt x="2615584" y="567236"/>
                        <a:pt x="2604392" y="569141"/>
                        <a:pt x="2593082" y="570689"/>
                      </a:cubicBezTo>
                      <a:lnTo>
                        <a:pt x="2586098" y="571735"/>
                      </a:lnTo>
                      <a:lnTo>
                        <a:pt x="2574151" y="572951"/>
                      </a:lnTo>
                      <a:lnTo>
                        <a:pt x="2572928" y="573708"/>
                      </a:lnTo>
                      <a:lnTo>
                        <a:pt x="2558911" y="575808"/>
                      </a:lnTo>
                      <a:cubicBezTo>
                        <a:pt x="2533193" y="580571"/>
                        <a:pt x="2516048" y="563426"/>
                        <a:pt x="2506523" y="541518"/>
                      </a:cubicBezTo>
                      <a:cubicBezTo>
                        <a:pt x="2496998" y="519611"/>
                        <a:pt x="2487473" y="498656"/>
                        <a:pt x="2512238" y="480558"/>
                      </a:cubicBezTo>
                      <a:cubicBezTo>
                        <a:pt x="2520811" y="474843"/>
                        <a:pt x="2527478" y="467223"/>
                        <a:pt x="2533193" y="458651"/>
                      </a:cubicBezTo>
                      <a:cubicBezTo>
                        <a:pt x="2537003" y="452936"/>
                        <a:pt x="2541766" y="446268"/>
                        <a:pt x="2534146" y="440553"/>
                      </a:cubicBezTo>
                      <a:cubicBezTo>
                        <a:pt x="2526526" y="434838"/>
                        <a:pt x="2515096" y="437696"/>
                        <a:pt x="2513191" y="445316"/>
                      </a:cubicBezTo>
                      <a:cubicBezTo>
                        <a:pt x="2506523" y="474843"/>
                        <a:pt x="2482711" y="489131"/>
                        <a:pt x="2464613" y="509133"/>
                      </a:cubicBezTo>
                      <a:cubicBezTo>
                        <a:pt x="2452231" y="523421"/>
                        <a:pt x="2455088" y="538661"/>
                        <a:pt x="2467471" y="551996"/>
                      </a:cubicBezTo>
                      <a:cubicBezTo>
                        <a:pt x="2481758" y="567236"/>
                        <a:pt x="2481758" y="582476"/>
                        <a:pt x="2468423" y="597716"/>
                      </a:cubicBezTo>
                      <a:cubicBezTo>
                        <a:pt x="2457946" y="610098"/>
                        <a:pt x="2455088" y="623433"/>
                        <a:pt x="2453183" y="638673"/>
                      </a:cubicBezTo>
                      <a:cubicBezTo>
                        <a:pt x="2451278" y="657723"/>
                        <a:pt x="2442706" y="671058"/>
                        <a:pt x="2423656" y="676773"/>
                      </a:cubicBezTo>
                      <a:cubicBezTo>
                        <a:pt x="2413178" y="682488"/>
                        <a:pt x="2402701" y="690108"/>
                        <a:pt x="2389366" y="683441"/>
                      </a:cubicBezTo>
                      <a:cubicBezTo>
                        <a:pt x="2381746" y="676773"/>
                        <a:pt x="2376983" y="670106"/>
                        <a:pt x="2383651" y="659628"/>
                      </a:cubicBezTo>
                      <a:cubicBezTo>
                        <a:pt x="2377936" y="649151"/>
                        <a:pt x="2372221" y="638673"/>
                        <a:pt x="2367458" y="627243"/>
                      </a:cubicBezTo>
                      <a:cubicBezTo>
                        <a:pt x="2348408" y="585333"/>
                        <a:pt x="2348408" y="584381"/>
                        <a:pt x="2308403" y="612003"/>
                      </a:cubicBezTo>
                      <a:cubicBezTo>
                        <a:pt x="2273161" y="616766"/>
                        <a:pt x="2265541" y="608193"/>
                        <a:pt x="2270303" y="571046"/>
                      </a:cubicBezTo>
                      <a:cubicBezTo>
                        <a:pt x="2271256" y="560568"/>
                        <a:pt x="2287448" y="545328"/>
                        <a:pt x="2260778" y="543423"/>
                      </a:cubicBezTo>
                      <a:cubicBezTo>
                        <a:pt x="2255063" y="542471"/>
                        <a:pt x="2255063" y="530088"/>
                        <a:pt x="2259826" y="522468"/>
                      </a:cubicBezTo>
                      <a:cubicBezTo>
                        <a:pt x="2313166" y="486273"/>
                        <a:pt x="2361743" y="445316"/>
                        <a:pt x="2390318" y="385308"/>
                      </a:cubicBezTo>
                      <a:cubicBezTo>
                        <a:pt x="2396986" y="372926"/>
                        <a:pt x="2403653" y="362448"/>
                        <a:pt x="2416988" y="357686"/>
                      </a:cubicBezTo>
                      <a:cubicBezTo>
                        <a:pt x="2416988" y="355781"/>
                        <a:pt x="2416988" y="353876"/>
                        <a:pt x="2417941" y="351971"/>
                      </a:cubicBezTo>
                      <a:cubicBezTo>
                        <a:pt x="2419846" y="352923"/>
                        <a:pt x="2423656" y="354828"/>
                        <a:pt x="2424608" y="353876"/>
                      </a:cubicBezTo>
                      <a:cubicBezTo>
                        <a:pt x="2434371" y="344351"/>
                        <a:pt x="2443539" y="338934"/>
                        <a:pt x="2452245" y="336582"/>
                      </a:cubicBezTo>
                      <a:cubicBezTo>
                        <a:pt x="2458775" y="334818"/>
                        <a:pt x="2465045" y="334779"/>
                        <a:pt x="2471113" y="336025"/>
                      </a:cubicBezTo>
                      <a:close/>
                      <a:moveTo>
                        <a:pt x="761544" y="194808"/>
                      </a:moveTo>
                      <a:cubicBezTo>
                        <a:pt x="773926" y="196713"/>
                        <a:pt x="774879" y="206238"/>
                        <a:pt x="773926" y="216716"/>
                      </a:cubicBezTo>
                      <a:cubicBezTo>
                        <a:pt x="755829" y="237671"/>
                        <a:pt x="760591" y="257673"/>
                        <a:pt x="773926" y="278628"/>
                      </a:cubicBezTo>
                      <a:cubicBezTo>
                        <a:pt x="748209" y="302441"/>
                        <a:pt x="720586" y="315776"/>
                        <a:pt x="687249" y="293868"/>
                      </a:cubicBezTo>
                      <a:cubicBezTo>
                        <a:pt x="682486" y="291011"/>
                        <a:pt x="675819" y="292916"/>
                        <a:pt x="671056" y="292916"/>
                      </a:cubicBezTo>
                      <a:cubicBezTo>
                        <a:pt x="660579" y="294821"/>
                        <a:pt x="650101" y="296726"/>
                        <a:pt x="640576" y="298631"/>
                      </a:cubicBezTo>
                      <a:cubicBezTo>
                        <a:pt x="627241" y="300536"/>
                        <a:pt x="613906" y="302441"/>
                        <a:pt x="603429" y="291011"/>
                      </a:cubicBezTo>
                      <a:cubicBezTo>
                        <a:pt x="636766" y="258626"/>
                        <a:pt x="678676" y="239576"/>
                        <a:pt x="715824" y="211953"/>
                      </a:cubicBezTo>
                      <a:cubicBezTo>
                        <a:pt x="719634" y="209096"/>
                        <a:pt x="724396" y="211953"/>
                        <a:pt x="727254" y="215763"/>
                      </a:cubicBezTo>
                      <a:cubicBezTo>
                        <a:pt x="746304" y="220526"/>
                        <a:pt x="741541" y="187188"/>
                        <a:pt x="761544" y="194808"/>
                      </a:cubicBezTo>
                      <a:close/>
                      <a:moveTo>
                        <a:pt x="873343" y="184331"/>
                      </a:moveTo>
                      <a:cubicBezTo>
                        <a:pt x="879653" y="185283"/>
                        <a:pt x="886320" y="188617"/>
                        <a:pt x="891083" y="191951"/>
                      </a:cubicBezTo>
                      <a:cubicBezTo>
                        <a:pt x="904418" y="200523"/>
                        <a:pt x="892988" y="209096"/>
                        <a:pt x="888226" y="217668"/>
                      </a:cubicBezTo>
                      <a:lnTo>
                        <a:pt x="879241" y="234820"/>
                      </a:lnTo>
                      <a:lnTo>
                        <a:pt x="895370" y="235036"/>
                      </a:lnTo>
                      <a:cubicBezTo>
                        <a:pt x="907514" y="238206"/>
                        <a:pt x="906800" y="249815"/>
                        <a:pt x="899656" y="266246"/>
                      </a:cubicBezTo>
                      <a:cubicBezTo>
                        <a:pt x="894893" y="277676"/>
                        <a:pt x="884416" y="289106"/>
                        <a:pt x="892988" y="303393"/>
                      </a:cubicBezTo>
                      <a:cubicBezTo>
                        <a:pt x="897751" y="310061"/>
                        <a:pt x="901561" y="309108"/>
                        <a:pt x="905371" y="303393"/>
                      </a:cubicBezTo>
                      <a:cubicBezTo>
                        <a:pt x="923468" y="307203"/>
                        <a:pt x="923468" y="307203"/>
                        <a:pt x="915848" y="337683"/>
                      </a:cubicBezTo>
                      <a:cubicBezTo>
                        <a:pt x="926326" y="330063"/>
                        <a:pt x="936803" y="329111"/>
                        <a:pt x="946328" y="324348"/>
                      </a:cubicBezTo>
                      <a:lnTo>
                        <a:pt x="973409" y="303804"/>
                      </a:lnTo>
                      <a:lnTo>
                        <a:pt x="975260" y="292796"/>
                      </a:lnTo>
                      <a:cubicBezTo>
                        <a:pt x="974903" y="288629"/>
                        <a:pt x="972522" y="284819"/>
                        <a:pt x="965378" y="281485"/>
                      </a:cubicBezTo>
                      <a:cubicBezTo>
                        <a:pt x="944423" y="270055"/>
                        <a:pt x="942518" y="249100"/>
                        <a:pt x="962521" y="233860"/>
                      </a:cubicBezTo>
                      <a:cubicBezTo>
                        <a:pt x="977761" y="221478"/>
                        <a:pt x="993953" y="208143"/>
                        <a:pt x="1013956" y="203380"/>
                      </a:cubicBezTo>
                      <a:cubicBezTo>
                        <a:pt x="1018718" y="201475"/>
                        <a:pt x="1023481" y="200046"/>
                        <a:pt x="1028243" y="200165"/>
                      </a:cubicBezTo>
                      <a:cubicBezTo>
                        <a:pt x="1033006" y="200284"/>
                        <a:pt x="1037768" y="201951"/>
                        <a:pt x="1042531" y="206238"/>
                      </a:cubicBezTo>
                      <a:cubicBezTo>
                        <a:pt x="1037768" y="220525"/>
                        <a:pt x="1018718" y="221478"/>
                        <a:pt x="1016813" y="234813"/>
                      </a:cubicBezTo>
                      <a:cubicBezTo>
                        <a:pt x="1029196" y="212905"/>
                        <a:pt x="1052056" y="208143"/>
                        <a:pt x="1075868" y="204333"/>
                      </a:cubicBezTo>
                      <a:cubicBezTo>
                        <a:pt x="1082536" y="204333"/>
                        <a:pt x="1089203" y="204333"/>
                        <a:pt x="1095871" y="204333"/>
                      </a:cubicBezTo>
                      <a:cubicBezTo>
                        <a:pt x="1106348" y="211953"/>
                        <a:pt x="1099681" y="223383"/>
                        <a:pt x="1099681" y="232908"/>
                      </a:cubicBezTo>
                      <a:cubicBezTo>
                        <a:pt x="1112063" y="235765"/>
                        <a:pt x="1123493" y="229098"/>
                        <a:pt x="1133971" y="231003"/>
                      </a:cubicBezTo>
                      <a:cubicBezTo>
                        <a:pt x="1140638" y="231003"/>
                        <a:pt x="1146353" y="233860"/>
                        <a:pt x="1151116" y="238623"/>
                      </a:cubicBezTo>
                      <a:cubicBezTo>
                        <a:pt x="1162546" y="262435"/>
                        <a:pt x="1192073" y="265293"/>
                        <a:pt x="1205408" y="287200"/>
                      </a:cubicBezTo>
                      <a:cubicBezTo>
                        <a:pt x="1219696" y="305298"/>
                        <a:pt x="1210171" y="320538"/>
                        <a:pt x="1198741" y="334825"/>
                      </a:cubicBezTo>
                      <a:cubicBezTo>
                        <a:pt x="1205408" y="359590"/>
                        <a:pt x="1234936" y="358638"/>
                        <a:pt x="1248271" y="377688"/>
                      </a:cubicBezTo>
                      <a:cubicBezTo>
                        <a:pt x="1257796" y="391023"/>
                        <a:pt x="1257796" y="393880"/>
                        <a:pt x="1246366" y="402453"/>
                      </a:cubicBezTo>
                      <a:cubicBezTo>
                        <a:pt x="1226363" y="415788"/>
                        <a:pt x="1207313" y="445315"/>
                        <a:pt x="1187311" y="402453"/>
                      </a:cubicBezTo>
                      <a:cubicBezTo>
                        <a:pt x="1184453" y="396738"/>
                        <a:pt x="1176833" y="390070"/>
                        <a:pt x="1171118" y="396738"/>
                      </a:cubicBezTo>
                      <a:cubicBezTo>
                        <a:pt x="1161593" y="407215"/>
                        <a:pt x="1163498" y="418645"/>
                        <a:pt x="1171118" y="431028"/>
                      </a:cubicBezTo>
                      <a:cubicBezTo>
                        <a:pt x="1186358" y="457698"/>
                        <a:pt x="1180643" y="471033"/>
                        <a:pt x="1151116" y="479605"/>
                      </a:cubicBezTo>
                      <a:cubicBezTo>
                        <a:pt x="1147306" y="475795"/>
                        <a:pt x="1141591" y="474843"/>
                        <a:pt x="1136828" y="476748"/>
                      </a:cubicBezTo>
                      <a:cubicBezTo>
                        <a:pt x="1132066" y="478653"/>
                        <a:pt x="1134923" y="483415"/>
                        <a:pt x="1136828" y="487225"/>
                      </a:cubicBezTo>
                      <a:cubicBezTo>
                        <a:pt x="1135876" y="500560"/>
                        <a:pt x="1128256" y="503418"/>
                        <a:pt x="1118731" y="497703"/>
                      </a:cubicBezTo>
                      <a:cubicBezTo>
                        <a:pt x="1098728" y="487225"/>
                        <a:pt x="1074916" y="482463"/>
                        <a:pt x="1066343" y="455793"/>
                      </a:cubicBezTo>
                      <a:cubicBezTo>
                        <a:pt x="1058723" y="432933"/>
                        <a:pt x="1039673" y="427218"/>
                        <a:pt x="1016813" y="433885"/>
                      </a:cubicBezTo>
                      <a:cubicBezTo>
                        <a:pt x="1008241" y="436743"/>
                        <a:pt x="999668" y="438648"/>
                        <a:pt x="996811" y="428170"/>
                      </a:cubicBezTo>
                      <a:cubicBezTo>
                        <a:pt x="993001" y="415788"/>
                        <a:pt x="1007288" y="411025"/>
                        <a:pt x="1013003" y="411978"/>
                      </a:cubicBezTo>
                      <a:cubicBezTo>
                        <a:pt x="1055866" y="420550"/>
                        <a:pt x="1078726" y="386260"/>
                        <a:pt x="1109206" y="369115"/>
                      </a:cubicBezTo>
                      <a:cubicBezTo>
                        <a:pt x="1117778" y="343398"/>
                        <a:pt x="1089203" y="330063"/>
                        <a:pt x="1089203" y="307203"/>
                      </a:cubicBezTo>
                      <a:cubicBezTo>
                        <a:pt x="1085393" y="301488"/>
                        <a:pt x="1081583" y="296725"/>
                        <a:pt x="1077773" y="291010"/>
                      </a:cubicBezTo>
                      <a:cubicBezTo>
                        <a:pt x="1057771" y="307203"/>
                        <a:pt x="1036816" y="290058"/>
                        <a:pt x="1016813" y="292915"/>
                      </a:cubicBezTo>
                      <a:cubicBezTo>
                        <a:pt x="1012050" y="293391"/>
                        <a:pt x="1008717" y="294106"/>
                        <a:pt x="1007169" y="296011"/>
                      </a:cubicBezTo>
                      <a:lnTo>
                        <a:pt x="1007866" y="302667"/>
                      </a:lnTo>
                      <a:lnTo>
                        <a:pt x="1009193" y="303393"/>
                      </a:lnTo>
                      <a:cubicBezTo>
                        <a:pt x="1013003" y="324348"/>
                        <a:pt x="986333" y="363401"/>
                        <a:pt x="962521" y="370068"/>
                      </a:cubicBezTo>
                      <a:cubicBezTo>
                        <a:pt x="943471" y="375783"/>
                        <a:pt x="924421" y="377688"/>
                        <a:pt x="905371" y="371973"/>
                      </a:cubicBezTo>
                      <a:cubicBezTo>
                        <a:pt x="896798" y="389118"/>
                        <a:pt x="879653" y="396738"/>
                        <a:pt x="868223" y="410073"/>
                      </a:cubicBezTo>
                      <a:cubicBezTo>
                        <a:pt x="859651" y="419598"/>
                        <a:pt x="849173" y="424361"/>
                        <a:pt x="836791" y="426266"/>
                      </a:cubicBezTo>
                      <a:cubicBezTo>
                        <a:pt x="830123" y="425313"/>
                        <a:pt x="820598" y="421503"/>
                        <a:pt x="816788" y="424361"/>
                      </a:cubicBezTo>
                      <a:cubicBezTo>
                        <a:pt x="772973" y="455793"/>
                        <a:pt x="714871" y="464366"/>
                        <a:pt x="677723" y="507228"/>
                      </a:cubicBezTo>
                      <a:cubicBezTo>
                        <a:pt x="667246" y="519611"/>
                        <a:pt x="646291" y="531993"/>
                        <a:pt x="668198" y="553901"/>
                      </a:cubicBezTo>
                      <a:cubicBezTo>
                        <a:pt x="672961" y="558663"/>
                        <a:pt x="665341" y="574856"/>
                        <a:pt x="662483" y="586286"/>
                      </a:cubicBezTo>
                      <a:cubicBezTo>
                        <a:pt x="685343" y="585333"/>
                        <a:pt x="702488" y="596763"/>
                        <a:pt x="716776" y="612956"/>
                      </a:cubicBezTo>
                      <a:cubicBezTo>
                        <a:pt x="731063" y="630101"/>
                        <a:pt x="747256" y="644388"/>
                        <a:pt x="771068" y="645341"/>
                      </a:cubicBezTo>
                      <a:cubicBezTo>
                        <a:pt x="789166" y="646293"/>
                        <a:pt x="788213" y="653913"/>
                        <a:pt x="782498" y="667248"/>
                      </a:cubicBezTo>
                      <a:cubicBezTo>
                        <a:pt x="774878" y="685346"/>
                        <a:pt x="766306" y="702491"/>
                        <a:pt x="772973" y="726303"/>
                      </a:cubicBezTo>
                      <a:cubicBezTo>
                        <a:pt x="779641" y="752973"/>
                        <a:pt x="789166" y="747258"/>
                        <a:pt x="805358" y="736781"/>
                      </a:cubicBezTo>
                      <a:cubicBezTo>
                        <a:pt x="823456" y="725351"/>
                        <a:pt x="826313" y="706301"/>
                        <a:pt x="828218" y="689156"/>
                      </a:cubicBezTo>
                      <a:cubicBezTo>
                        <a:pt x="831076" y="669153"/>
                        <a:pt x="841553" y="660581"/>
                        <a:pt x="858698" y="652961"/>
                      </a:cubicBezTo>
                      <a:cubicBezTo>
                        <a:pt x="901561" y="638673"/>
                        <a:pt x="911086" y="619623"/>
                        <a:pt x="901561" y="573903"/>
                      </a:cubicBezTo>
                      <a:cubicBezTo>
                        <a:pt x="900608" y="569141"/>
                        <a:pt x="899656" y="563426"/>
                        <a:pt x="904418" y="561521"/>
                      </a:cubicBezTo>
                      <a:cubicBezTo>
                        <a:pt x="937756" y="550091"/>
                        <a:pt x="937756" y="514848"/>
                        <a:pt x="953948" y="491988"/>
                      </a:cubicBezTo>
                      <a:cubicBezTo>
                        <a:pt x="957758" y="486273"/>
                        <a:pt x="961568" y="480558"/>
                        <a:pt x="968236" y="478653"/>
                      </a:cubicBezTo>
                      <a:cubicBezTo>
                        <a:pt x="991096" y="471986"/>
                        <a:pt x="1037768" y="491036"/>
                        <a:pt x="1049198" y="512943"/>
                      </a:cubicBezTo>
                      <a:cubicBezTo>
                        <a:pt x="1061581" y="517706"/>
                        <a:pt x="1074916" y="522468"/>
                        <a:pt x="1063486" y="539613"/>
                      </a:cubicBezTo>
                      <a:cubicBezTo>
                        <a:pt x="1048246" y="555806"/>
                        <a:pt x="1052056" y="572951"/>
                        <a:pt x="1067296" y="583428"/>
                      </a:cubicBezTo>
                      <a:cubicBezTo>
                        <a:pt x="1084441" y="593906"/>
                        <a:pt x="1099681" y="578666"/>
                        <a:pt x="1112063" y="568188"/>
                      </a:cubicBezTo>
                      <a:cubicBezTo>
                        <a:pt x="1139686" y="545328"/>
                        <a:pt x="1138733" y="544376"/>
                        <a:pt x="1146353" y="580571"/>
                      </a:cubicBezTo>
                      <a:cubicBezTo>
                        <a:pt x="1149211" y="592953"/>
                        <a:pt x="1154926" y="606288"/>
                        <a:pt x="1151116" y="616766"/>
                      </a:cubicBezTo>
                      <a:cubicBezTo>
                        <a:pt x="1138733" y="656771"/>
                        <a:pt x="1163498" y="672011"/>
                        <a:pt x="1193026" y="684393"/>
                      </a:cubicBezTo>
                      <a:cubicBezTo>
                        <a:pt x="1193026" y="693918"/>
                        <a:pt x="1188501" y="696537"/>
                        <a:pt x="1182905" y="697847"/>
                      </a:cubicBezTo>
                      <a:lnTo>
                        <a:pt x="1179024" y="699159"/>
                      </a:lnTo>
                      <a:lnTo>
                        <a:pt x="1177845" y="699023"/>
                      </a:lnTo>
                      <a:cubicBezTo>
                        <a:pt x="1174214" y="699455"/>
                        <a:pt x="1170404" y="700824"/>
                        <a:pt x="1166356" y="703443"/>
                      </a:cubicBezTo>
                      <a:lnTo>
                        <a:pt x="1179024" y="699159"/>
                      </a:lnTo>
                      <a:lnTo>
                        <a:pt x="1188263" y="700229"/>
                      </a:lnTo>
                      <a:cubicBezTo>
                        <a:pt x="1194931" y="702491"/>
                        <a:pt x="1201122" y="707253"/>
                        <a:pt x="1207313" y="712016"/>
                      </a:cubicBezTo>
                      <a:cubicBezTo>
                        <a:pt x="1210647" y="727732"/>
                        <a:pt x="1209694" y="741781"/>
                        <a:pt x="1205051" y="754402"/>
                      </a:cubicBezTo>
                      <a:lnTo>
                        <a:pt x="1180854" y="787924"/>
                      </a:lnTo>
                      <a:lnTo>
                        <a:pt x="1187073" y="807504"/>
                      </a:lnTo>
                      <a:cubicBezTo>
                        <a:pt x="1190883" y="812504"/>
                        <a:pt x="1196836" y="815362"/>
                        <a:pt x="1206361" y="814886"/>
                      </a:cubicBezTo>
                      <a:cubicBezTo>
                        <a:pt x="1214934" y="814886"/>
                        <a:pt x="1223506" y="816791"/>
                        <a:pt x="1213981" y="828221"/>
                      </a:cubicBezTo>
                      <a:cubicBezTo>
                        <a:pt x="1208266" y="850128"/>
                        <a:pt x="1205409" y="874893"/>
                        <a:pt x="1172071" y="862511"/>
                      </a:cubicBezTo>
                      <a:cubicBezTo>
                        <a:pt x="1153021" y="859653"/>
                        <a:pt x="1123494" y="872036"/>
                        <a:pt x="1115874" y="854891"/>
                      </a:cubicBezTo>
                      <a:cubicBezTo>
                        <a:pt x="1109206" y="839651"/>
                        <a:pt x="1133971" y="821553"/>
                        <a:pt x="1148259" y="807266"/>
                      </a:cubicBezTo>
                      <a:cubicBezTo>
                        <a:pt x="1157784" y="799646"/>
                        <a:pt x="1159689" y="785358"/>
                        <a:pt x="1173024" y="780596"/>
                      </a:cubicBezTo>
                      <a:lnTo>
                        <a:pt x="1173125" y="780684"/>
                      </a:lnTo>
                      <a:lnTo>
                        <a:pt x="1174333" y="770475"/>
                      </a:lnTo>
                      <a:cubicBezTo>
                        <a:pt x="1173023" y="767975"/>
                        <a:pt x="1169689" y="766784"/>
                        <a:pt x="1163498" y="767261"/>
                      </a:cubicBezTo>
                      <a:cubicBezTo>
                        <a:pt x="1147306" y="769166"/>
                        <a:pt x="1137781" y="780596"/>
                        <a:pt x="1124446" y="787263"/>
                      </a:cubicBezTo>
                      <a:cubicBezTo>
                        <a:pt x="1097776" y="793931"/>
                        <a:pt x="1070153" y="791073"/>
                        <a:pt x="1043483" y="789168"/>
                      </a:cubicBezTo>
                      <a:cubicBezTo>
                        <a:pt x="1026338" y="788216"/>
                        <a:pt x="1010146" y="786311"/>
                        <a:pt x="993953" y="794883"/>
                      </a:cubicBezTo>
                      <a:cubicBezTo>
                        <a:pt x="987286" y="810123"/>
                        <a:pt x="971093" y="808218"/>
                        <a:pt x="959663" y="814886"/>
                      </a:cubicBezTo>
                      <a:cubicBezTo>
                        <a:pt x="951091" y="825363"/>
                        <a:pt x="939661" y="831078"/>
                        <a:pt x="929183" y="839651"/>
                      </a:cubicBezTo>
                      <a:lnTo>
                        <a:pt x="925100" y="843462"/>
                      </a:lnTo>
                      <a:lnTo>
                        <a:pt x="915848" y="851081"/>
                      </a:lnTo>
                      <a:cubicBezTo>
                        <a:pt x="915848" y="851081"/>
                        <a:pt x="912991" y="851081"/>
                        <a:pt x="912991" y="851081"/>
                      </a:cubicBezTo>
                      <a:cubicBezTo>
                        <a:pt x="912991" y="851081"/>
                        <a:pt x="914896" y="852986"/>
                        <a:pt x="914896" y="852986"/>
                      </a:cubicBezTo>
                      <a:lnTo>
                        <a:pt x="925100" y="843462"/>
                      </a:lnTo>
                      <a:lnTo>
                        <a:pt x="932041" y="837746"/>
                      </a:lnTo>
                      <a:cubicBezTo>
                        <a:pt x="942518" y="824411"/>
                        <a:pt x="959663" y="826316"/>
                        <a:pt x="972998" y="820601"/>
                      </a:cubicBezTo>
                      <a:cubicBezTo>
                        <a:pt x="979666" y="818696"/>
                        <a:pt x="986333" y="814886"/>
                        <a:pt x="992048" y="814886"/>
                      </a:cubicBezTo>
                      <a:cubicBezTo>
                        <a:pt x="1003478" y="813933"/>
                        <a:pt x="1017766" y="809171"/>
                        <a:pt x="1023481" y="819648"/>
                      </a:cubicBezTo>
                      <a:cubicBezTo>
                        <a:pt x="1032053" y="834888"/>
                        <a:pt x="1013003" y="835841"/>
                        <a:pt x="1005383" y="842508"/>
                      </a:cubicBezTo>
                      <a:cubicBezTo>
                        <a:pt x="1003478" y="844413"/>
                        <a:pt x="1005383" y="851081"/>
                        <a:pt x="1006336" y="854891"/>
                      </a:cubicBezTo>
                      <a:cubicBezTo>
                        <a:pt x="997763" y="866321"/>
                        <a:pt x="1011098" y="877751"/>
                        <a:pt x="1005383" y="889181"/>
                      </a:cubicBezTo>
                      <a:cubicBezTo>
                        <a:pt x="1001573" y="899658"/>
                        <a:pt x="992048" y="903468"/>
                        <a:pt x="984428" y="910136"/>
                      </a:cubicBezTo>
                      <a:cubicBezTo>
                        <a:pt x="974903" y="918708"/>
                        <a:pt x="961568" y="909183"/>
                        <a:pt x="952043" y="916803"/>
                      </a:cubicBezTo>
                      <a:cubicBezTo>
                        <a:pt x="937756" y="931091"/>
                        <a:pt x="916801" y="932043"/>
                        <a:pt x="899656" y="938711"/>
                      </a:cubicBezTo>
                      <a:cubicBezTo>
                        <a:pt x="876796" y="947283"/>
                        <a:pt x="858698" y="959666"/>
                        <a:pt x="855841" y="985383"/>
                      </a:cubicBezTo>
                      <a:cubicBezTo>
                        <a:pt x="853936" y="1001576"/>
                        <a:pt x="839648" y="1003481"/>
                        <a:pt x="831076" y="1003481"/>
                      </a:cubicBezTo>
                      <a:cubicBezTo>
                        <a:pt x="779641" y="1006338"/>
                        <a:pt x="763448" y="1048248"/>
                        <a:pt x="738683" y="1081586"/>
                      </a:cubicBezTo>
                      <a:cubicBezTo>
                        <a:pt x="708203" y="1076823"/>
                        <a:pt x="712013" y="1097778"/>
                        <a:pt x="711061" y="1115876"/>
                      </a:cubicBezTo>
                      <a:cubicBezTo>
                        <a:pt x="707251" y="1144451"/>
                        <a:pt x="692011" y="1163501"/>
                        <a:pt x="666293" y="1175883"/>
                      </a:cubicBezTo>
                      <a:cubicBezTo>
                        <a:pt x="636766" y="1191123"/>
                        <a:pt x="610096" y="1209221"/>
                        <a:pt x="585331" y="1230176"/>
                      </a:cubicBezTo>
                      <a:cubicBezTo>
                        <a:pt x="565328" y="1247320"/>
                        <a:pt x="557708" y="1270181"/>
                        <a:pt x="559613" y="1297803"/>
                      </a:cubicBezTo>
                      <a:cubicBezTo>
                        <a:pt x="561518" y="1327331"/>
                        <a:pt x="564376" y="1356858"/>
                        <a:pt x="557708" y="1386386"/>
                      </a:cubicBezTo>
                      <a:cubicBezTo>
                        <a:pt x="555803" y="1394958"/>
                        <a:pt x="551993" y="1406388"/>
                        <a:pt x="542468" y="1407341"/>
                      </a:cubicBezTo>
                      <a:cubicBezTo>
                        <a:pt x="530086" y="1409246"/>
                        <a:pt x="531038" y="1394958"/>
                        <a:pt x="528181" y="1387338"/>
                      </a:cubicBezTo>
                      <a:cubicBezTo>
                        <a:pt x="522466" y="1365431"/>
                        <a:pt x="516751" y="1344476"/>
                        <a:pt x="519608" y="1320663"/>
                      </a:cubicBezTo>
                      <a:cubicBezTo>
                        <a:pt x="521513" y="1300661"/>
                        <a:pt x="522466" y="1280658"/>
                        <a:pt x="488176" y="1283516"/>
                      </a:cubicBezTo>
                      <a:cubicBezTo>
                        <a:pt x="470078" y="1285421"/>
                        <a:pt x="452933" y="1262561"/>
                        <a:pt x="429121" y="1267323"/>
                      </a:cubicBezTo>
                      <a:cubicBezTo>
                        <a:pt x="422453" y="1268276"/>
                        <a:pt x="411023" y="1265418"/>
                        <a:pt x="409118" y="1268276"/>
                      </a:cubicBezTo>
                      <a:cubicBezTo>
                        <a:pt x="391973" y="1307328"/>
                        <a:pt x="364351" y="1288278"/>
                        <a:pt x="336728" y="1284468"/>
                      </a:cubicBezTo>
                      <a:cubicBezTo>
                        <a:pt x="279578" y="1275896"/>
                        <a:pt x="228143" y="1315901"/>
                        <a:pt x="215761" y="1373051"/>
                      </a:cubicBezTo>
                      <a:cubicBezTo>
                        <a:pt x="210998" y="1396863"/>
                        <a:pt x="193853" y="1415913"/>
                        <a:pt x="189091" y="1441631"/>
                      </a:cubicBezTo>
                      <a:cubicBezTo>
                        <a:pt x="182423" y="1476873"/>
                        <a:pt x="183376" y="1511163"/>
                        <a:pt x="196711" y="1544501"/>
                      </a:cubicBezTo>
                      <a:cubicBezTo>
                        <a:pt x="204331" y="1564503"/>
                        <a:pt x="219571" y="1574028"/>
                        <a:pt x="244336" y="1573076"/>
                      </a:cubicBezTo>
                      <a:cubicBezTo>
                        <a:pt x="284341" y="1571171"/>
                        <a:pt x="310058" y="1555931"/>
                        <a:pt x="320536" y="1514973"/>
                      </a:cubicBezTo>
                      <a:cubicBezTo>
                        <a:pt x="324346" y="1500686"/>
                        <a:pt x="374828" y="1487351"/>
                        <a:pt x="387211" y="1494971"/>
                      </a:cubicBezTo>
                      <a:cubicBezTo>
                        <a:pt x="396736" y="1500686"/>
                        <a:pt x="392926" y="1507353"/>
                        <a:pt x="389116" y="1515926"/>
                      </a:cubicBezTo>
                      <a:cubicBezTo>
                        <a:pt x="372923" y="1552121"/>
                        <a:pt x="358636" y="1589268"/>
                        <a:pt x="340538" y="1624511"/>
                      </a:cubicBezTo>
                      <a:cubicBezTo>
                        <a:pt x="329108" y="1646418"/>
                        <a:pt x="340538" y="1644513"/>
                        <a:pt x="354826" y="1644513"/>
                      </a:cubicBezTo>
                      <a:cubicBezTo>
                        <a:pt x="372923" y="1644513"/>
                        <a:pt x="391973" y="1642608"/>
                        <a:pt x="410071" y="1645466"/>
                      </a:cubicBezTo>
                      <a:cubicBezTo>
                        <a:pt x="432931" y="1649276"/>
                        <a:pt x="449123" y="1658801"/>
                        <a:pt x="439598" y="1687376"/>
                      </a:cubicBezTo>
                      <a:cubicBezTo>
                        <a:pt x="433883" y="1705473"/>
                        <a:pt x="432931" y="1725476"/>
                        <a:pt x="426263" y="1743573"/>
                      </a:cubicBezTo>
                      <a:cubicBezTo>
                        <a:pt x="414833" y="1774053"/>
                        <a:pt x="432931" y="1793103"/>
                        <a:pt x="450076" y="1813106"/>
                      </a:cubicBezTo>
                      <a:cubicBezTo>
                        <a:pt x="466268" y="1832156"/>
                        <a:pt x="483413" y="1819773"/>
                        <a:pt x="499606" y="1812153"/>
                      </a:cubicBezTo>
                      <a:cubicBezTo>
                        <a:pt x="512941" y="1806438"/>
                        <a:pt x="528181" y="1806438"/>
                        <a:pt x="536753" y="1818821"/>
                      </a:cubicBezTo>
                      <a:cubicBezTo>
                        <a:pt x="554851" y="1843586"/>
                        <a:pt x="571996" y="1829298"/>
                        <a:pt x="577711" y="1813106"/>
                      </a:cubicBezTo>
                      <a:cubicBezTo>
                        <a:pt x="591998" y="1771196"/>
                        <a:pt x="630098" y="1768338"/>
                        <a:pt x="661531" y="1754051"/>
                      </a:cubicBezTo>
                      <a:cubicBezTo>
                        <a:pt x="671056" y="1754051"/>
                        <a:pt x="673913" y="1755956"/>
                        <a:pt x="672008" y="1763576"/>
                      </a:cubicBezTo>
                      <a:cubicBezTo>
                        <a:pt x="676771" y="1783578"/>
                        <a:pt x="689153" y="1777863"/>
                        <a:pt x="695821" y="1768338"/>
                      </a:cubicBezTo>
                      <a:cubicBezTo>
                        <a:pt x="713918" y="1745478"/>
                        <a:pt x="729158" y="1761671"/>
                        <a:pt x="741541" y="1772148"/>
                      </a:cubicBezTo>
                      <a:cubicBezTo>
                        <a:pt x="769163" y="1795008"/>
                        <a:pt x="799643" y="1798818"/>
                        <a:pt x="832028" y="1788341"/>
                      </a:cubicBezTo>
                      <a:cubicBezTo>
                        <a:pt x="845363" y="1783578"/>
                        <a:pt x="854888" y="1779768"/>
                        <a:pt x="865366" y="1796913"/>
                      </a:cubicBezTo>
                      <a:cubicBezTo>
                        <a:pt x="875843" y="1814058"/>
                        <a:pt x="896798" y="1823583"/>
                        <a:pt x="910133" y="1838823"/>
                      </a:cubicBezTo>
                      <a:cubicBezTo>
                        <a:pt x="947281" y="1881686"/>
                        <a:pt x="990143" y="1906451"/>
                        <a:pt x="1047293" y="1918833"/>
                      </a:cubicBezTo>
                      <a:cubicBezTo>
                        <a:pt x="1093966" y="1928358"/>
                        <a:pt x="1124446" y="1995986"/>
                        <a:pt x="1116826" y="2036943"/>
                      </a:cubicBezTo>
                      <a:cubicBezTo>
                        <a:pt x="1113968" y="2044563"/>
                        <a:pt x="1111111" y="2051231"/>
                        <a:pt x="1106348" y="2056946"/>
                      </a:cubicBezTo>
                      <a:cubicBezTo>
                        <a:pt x="1092061" y="2071233"/>
                        <a:pt x="1112063" y="2086473"/>
                        <a:pt x="1104443" y="2099808"/>
                      </a:cubicBezTo>
                      <a:cubicBezTo>
                        <a:pt x="1110158" y="2107428"/>
                        <a:pt x="1117778" y="2102666"/>
                        <a:pt x="1124446" y="2102666"/>
                      </a:cubicBezTo>
                      <a:cubicBezTo>
                        <a:pt x="1147306" y="2095046"/>
                        <a:pt x="1161593" y="2062661"/>
                        <a:pt x="1193026" y="2077901"/>
                      </a:cubicBezTo>
                      <a:cubicBezTo>
                        <a:pt x="1225411" y="2087426"/>
                        <a:pt x="1244461" y="2125526"/>
                        <a:pt x="1280656" y="2123621"/>
                      </a:cubicBezTo>
                      <a:cubicBezTo>
                        <a:pt x="1325423" y="2121716"/>
                        <a:pt x="1360666" y="2136956"/>
                        <a:pt x="1387336" y="2172198"/>
                      </a:cubicBezTo>
                      <a:cubicBezTo>
                        <a:pt x="1398766" y="2187438"/>
                        <a:pt x="1427341" y="2172198"/>
                        <a:pt x="1434008" y="2199821"/>
                      </a:cubicBezTo>
                      <a:cubicBezTo>
                        <a:pt x="1440676" y="2228396"/>
                        <a:pt x="1444486" y="2256018"/>
                        <a:pt x="1430198" y="2282688"/>
                      </a:cubicBezTo>
                      <a:cubicBezTo>
                        <a:pt x="1413053" y="2315073"/>
                        <a:pt x="1388288" y="2341743"/>
                        <a:pt x="1370191" y="2373176"/>
                      </a:cubicBezTo>
                      <a:cubicBezTo>
                        <a:pt x="1359713" y="2391273"/>
                        <a:pt x="1356856" y="2406513"/>
                        <a:pt x="1358761" y="2423658"/>
                      </a:cubicBezTo>
                      <a:cubicBezTo>
                        <a:pt x="1366381" y="2486523"/>
                        <a:pt x="1352093" y="2544626"/>
                        <a:pt x="1327328" y="2600823"/>
                      </a:cubicBezTo>
                      <a:cubicBezTo>
                        <a:pt x="1321613" y="2612253"/>
                        <a:pt x="1313041" y="2629398"/>
                        <a:pt x="1293991" y="2626541"/>
                      </a:cubicBezTo>
                      <a:cubicBezTo>
                        <a:pt x="1261606" y="2622731"/>
                        <a:pt x="1241603" y="2647496"/>
                        <a:pt x="1218743" y="2661783"/>
                      </a:cubicBezTo>
                      <a:cubicBezTo>
                        <a:pt x="1203503" y="2671308"/>
                        <a:pt x="1187311" y="2690358"/>
                        <a:pt x="1193026" y="2710361"/>
                      </a:cubicBezTo>
                      <a:cubicBezTo>
                        <a:pt x="1205408" y="2757033"/>
                        <a:pt x="1178738" y="2793228"/>
                        <a:pt x="1164451" y="2832281"/>
                      </a:cubicBezTo>
                      <a:cubicBezTo>
                        <a:pt x="1154926" y="2859903"/>
                        <a:pt x="1136828" y="2884668"/>
                        <a:pt x="1122541" y="2910386"/>
                      </a:cubicBezTo>
                      <a:cubicBezTo>
                        <a:pt x="1116826" y="2920863"/>
                        <a:pt x="1109206" y="2929436"/>
                        <a:pt x="1095871" y="2929436"/>
                      </a:cubicBezTo>
                      <a:cubicBezTo>
                        <a:pt x="1085393" y="2920863"/>
                        <a:pt x="1072058" y="2930388"/>
                        <a:pt x="1061581" y="2922768"/>
                      </a:cubicBezTo>
                      <a:cubicBezTo>
                        <a:pt x="1053961" y="2919911"/>
                        <a:pt x="1044436" y="2911338"/>
                        <a:pt x="1047293" y="2929436"/>
                      </a:cubicBezTo>
                      <a:cubicBezTo>
                        <a:pt x="1052056" y="2938961"/>
                        <a:pt x="1062533" y="2944676"/>
                        <a:pt x="1061581" y="2956106"/>
                      </a:cubicBezTo>
                      <a:cubicBezTo>
                        <a:pt x="1055866" y="2964678"/>
                        <a:pt x="1048246" y="2962773"/>
                        <a:pt x="1040626" y="2959916"/>
                      </a:cubicBezTo>
                      <a:cubicBezTo>
                        <a:pt x="952043" y="2929436"/>
                        <a:pt x="865366" y="2895146"/>
                        <a:pt x="783451" y="2850378"/>
                      </a:cubicBezTo>
                      <a:cubicBezTo>
                        <a:pt x="762496" y="2838948"/>
                        <a:pt x="762496" y="2820851"/>
                        <a:pt x="752971" y="2805611"/>
                      </a:cubicBezTo>
                      <a:cubicBezTo>
                        <a:pt x="730111" y="2799896"/>
                        <a:pt x="738683" y="2779893"/>
                        <a:pt x="737731" y="2765606"/>
                      </a:cubicBezTo>
                      <a:cubicBezTo>
                        <a:pt x="736778" y="2697978"/>
                        <a:pt x="732968" y="2631303"/>
                        <a:pt x="721538" y="2564628"/>
                      </a:cubicBezTo>
                      <a:cubicBezTo>
                        <a:pt x="715823" y="2532243"/>
                        <a:pt x="700583" y="2503668"/>
                        <a:pt x="670103" y="2492238"/>
                      </a:cubicBezTo>
                      <a:cubicBezTo>
                        <a:pt x="596761" y="2464616"/>
                        <a:pt x="568186" y="2400798"/>
                        <a:pt x="539611" y="2337933"/>
                      </a:cubicBezTo>
                      <a:cubicBezTo>
                        <a:pt x="520561" y="2296976"/>
                        <a:pt x="502463" y="2256971"/>
                        <a:pt x="473888" y="2221728"/>
                      </a:cubicBezTo>
                      <a:cubicBezTo>
                        <a:pt x="456743" y="2200773"/>
                        <a:pt x="450076" y="2174103"/>
                        <a:pt x="468173" y="2148386"/>
                      </a:cubicBezTo>
                      <a:cubicBezTo>
                        <a:pt x="473888" y="2140766"/>
                        <a:pt x="477698" y="2133146"/>
                        <a:pt x="471983" y="2122668"/>
                      </a:cubicBezTo>
                      <a:cubicBezTo>
                        <a:pt x="452933" y="2083616"/>
                        <a:pt x="471983" y="2052183"/>
                        <a:pt x="493891" y="2021703"/>
                      </a:cubicBezTo>
                      <a:cubicBezTo>
                        <a:pt x="518656" y="1987413"/>
                        <a:pt x="546278" y="1955028"/>
                        <a:pt x="538658" y="1907403"/>
                      </a:cubicBezTo>
                      <a:cubicBezTo>
                        <a:pt x="535801" y="1889306"/>
                        <a:pt x="531991" y="1871208"/>
                        <a:pt x="524371" y="1854063"/>
                      </a:cubicBezTo>
                      <a:cubicBezTo>
                        <a:pt x="517703" y="1837871"/>
                        <a:pt x="507226" y="1834061"/>
                        <a:pt x="499606" y="1853111"/>
                      </a:cubicBezTo>
                      <a:cubicBezTo>
                        <a:pt x="489128" y="1876923"/>
                        <a:pt x="475793" y="1875018"/>
                        <a:pt x="459601" y="1860731"/>
                      </a:cubicBezTo>
                      <a:cubicBezTo>
                        <a:pt x="443408" y="1847396"/>
                        <a:pt x="425311" y="1838823"/>
                        <a:pt x="408166" y="1827393"/>
                      </a:cubicBezTo>
                      <a:cubicBezTo>
                        <a:pt x="375781" y="1806438"/>
                        <a:pt x="371971" y="1771196"/>
                        <a:pt x="354826" y="1742621"/>
                      </a:cubicBezTo>
                      <a:cubicBezTo>
                        <a:pt x="346253" y="1729286"/>
                        <a:pt x="337681" y="1720713"/>
                        <a:pt x="322441" y="1715951"/>
                      </a:cubicBezTo>
                      <a:cubicBezTo>
                        <a:pt x="289103" y="1705473"/>
                        <a:pt x="255766" y="1691186"/>
                        <a:pt x="234811" y="1658801"/>
                      </a:cubicBezTo>
                      <a:cubicBezTo>
                        <a:pt x="228143" y="1649276"/>
                        <a:pt x="218618" y="1639751"/>
                        <a:pt x="206236" y="1644513"/>
                      </a:cubicBezTo>
                      <a:cubicBezTo>
                        <a:pt x="170993" y="1656896"/>
                        <a:pt x="143371" y="1639751"/>
                        <a:pt x="116701" y="1622606"/>
                      </a:cubicBezTo>
                      <a:cubicBezTo>
                        <a:pt x="85268" y="1603556"/>
                        <a:pt x="54788" y="1583553"/>
                        <a:pt x="28118" y="1557836"/>
                      </a:cubicBezTo>
                      <a:cubicBezTo>
                        <a:pt x="11926" y="1541643"/>
                        <a:pt x="1448" y="1523546"/>
                        <a:pt x="12878" y="1499733"/>
                      </a:cubicBezTo>
                      <a:cubicBezTo>
                        <a:pt x="20498" y="1482588"/>
                        <a:pt x="16688" y="1463538"/>
                        <a:pt x="10021" y="1446393"/>
                      </a:cubicBezTo>
                      <a:cubicBezTo>
                        <a:pt x="6211" y="1434963"/>
                        <a:pt x="-1409" y="1423533"/>
                        <a:pt x="5258" y="1410198"/>
                      </a:cubicBezTo>
                      <a:cubicBezTo>
                        <a:pt x="-12839" y="1304471"/>
                        <a:pt x="19546" y="1205411"/>
                        <a:pt x="45263" y="1105398"/>
                      </a:cubicBezTo>
                      <a:cubicBezTo>
                        <a:pt x="94793" y="912993"/>
                        <a:pt x="185281" y="739638"/>
                        <a:pt x="304343" y="581523"/>
                      </a:cubicBezTo>
                      <a:cubicBezTo>
                        <a:pt x="374828" y="487226"/>
                        <a:pt x="458648" y="405311"/>
                        <a:pt x="548183" y="329111"/>
                      </a:cubicBezTo>
                      <a:cubicBezTo>
                        <a:pt x="568186" y="311966"/>
                        <a:pt x="591046" y="303393"/>
                        <a:pt x="617716" y="317681"/>
                      </a:cubicBezTo>
                      <a:cubicBezTo>
                        <a:pt x="628193" y="324348"/>
                        <a:pt x="628193" y="314823"/>
                        <a:pt x="631051" y="309108"/>
                      </a:cubicBezTo>
                      <a:cubicBezTo>
                        <a:pt x="652006" y="308156"/>
                        <a:pt x="669151" y="289106"/>
                        <a:pt x="692011" y="299583"/>
                      </a:cubicBezTo>
                      <a:cubicBezTo>
                        <a:pt x="712013" y="311966"/>
                        <a:pt x="732968" y="317681"/>
                        <a:pt x="756781" y="316728"/>
                      </a:cubicBezTo>
                      <a:cubicBezTo>
                        <a:pt x="764401" y="317681"/>
                        <a:pt x="772973" y="320538"/>
                        <a:pt x="780593" y="315776"/>
                      </a:cubicBezTo>
                      <a:cubicBezTo>
                        <a:pt x="786308" y="312918"/>
                        <a:pt x="792023" y="311966"/>
                        <a:pt x="797738" y="314823"/>
                      </a:cubicBezTo>
                      <a:cubicBezTo>
                        <a:pt x="808216" y="327206"/>
                        <a:pt x="819646" y="321491"/>
                        <a:pt x="831076" y="316728"/>
                      </a:cubicBezTo>
                      <a:cubicBezTo>
                        <a:pt x="837743" y="304346"/>
                        <a:pt x="858698" y="297678"/>
                        <a:pt x="841553" y="277676"/>
                      </a:cubicBezTo>
                      <a:cubicBezTo>
                        <a:pt x="834886" y="270056"/>
                        <a:pt x="846316" y="263388"/>
                        <a:pt x="852031" y="259578"/>
                      </a:cubicBezTo>
                      <a:cubicBezTo>
                        <a:pt x="857269" y="255768"/>
                        <a:pt x="862508" y="252434"/>
                        <a:pt x="867152" y="248624"/>
                      </a:cubicBezTo>
                      <a:lnTo>
                        <a:pt x="876026" y="238011"/>
                      </a:lnTo>
                      <a:lnTo>
                        <a:pt x="858921" y="241392"/>
                      </a:lnTo>
                      <a:cubicBezTo>
                        <a:pt x="840303" y="244874"/>
                        <a:pt x="823694" y="244338"/>
                        <a:pt x="821551" y="210048"/>
                      </a:cubicBezTo>
                      <a:cubicBezTo>
                        <a:pt x="833933" y="208143"/>
                        <a:pt x="848221" y="208143"/>
                        <a:pt x="857746" y="190998"/>
                      </a:cubicBezTo>
                      <a:cubicBezTo>
                        <a:pt x="861079" y="184807"/>
                        <a:pt x="867032" y="183378"/>
                        <a:pt x="873343" y="184331"/>
                      </a:cubicBezTo>
                      <a:close/>
                      <a:moveTo>
                        <a:pt x="798215" y="181949"/>
                      </a:moveTo>
                      <a:cubicBezTo>
                        <a:pt x="801310" y="182187"/>
                        <a:pt x="803930" y="183378"/>
                        <a:pt x="805359" y="187188"/>
                      </a:cubicBezTo>
                      <a:cubicBezTo>
                        <a:pt x="808216" y="194808"/>
                        <a:pt x="800596" y="194808"/>
                        <a:pt x="795834" y="196713"/>
                      </a:cubicBezTo>
                      <a:cubicBezTo>
                        <a:pt x="790119" y="193856"/>
                        <a:pt x="788214" y="189093"/>
                        <a:pt x="788214" y="182426"/>
                      </a:cubicBezTo>
                      <a:cubicBezTo>
                        <a:pt x="791547" y="182426"/>
                        <a:pt x="795119" y="181711"/>
                        <a:pt x="798215" y="181949"/>
                      </a:cubicBezTo>
                      <a:close/>
                      <a:moveTo>
                        <a:pt x="938708" y="121466"/>
                      </a:moveTo>
                      <a:cubicBezTo>
                        <a:pt x="943471" y="128133"/>
                        <a:pt x="953948" y="130038"/>
                        <a:pt x="952043" y="141468"/>
                      </a:cubicBezTo>
                      <a:lnTo>
                        <a:pt x="951037" y="142501"/>
                      </a:lnTo>
                      <a:lnTo>
                        <a:pt x="953949" y="140516"/>
                      </a:lnTo>
                      <a:cubicBezTo>
                        <a:pt x="952996" y="143373"/>
                        <a:pt x="952996" y="146231"/>
                        <a:pt x="952996" y="148136"/>
                      </a:cubicBezTo>
                      <a:cubicBezTo>
                        <a:pt x="952996" y="154803"/>
                        <a:pt x="952996" y="161471"/>
                        <a:pt x="952996" y="169091"/>
                      </a:cubicBezTo>
                      <a:cubicBezTo>
                        <a:pt x="949662" y="166709"/>
                        <a:pt x="947281" y="162899"/>
                        <a:pt x="944424" y="159804"/>
                      </a:cubicBezTo>
                      <a:lnTo>
                        <a:pt x="933131" y="154863"/>
                      </a:lnTo>
                      <a:lnTo>
                        <a:pt x="931088" y="155756"/>
                      </a:lnTo>
                      <a:cubicBezTo>
                        <a:pt x="931088" y="155756"/>
                        <a:pt x="930136" y="155756"/>
                        <a:pt x="930136" y="155756"/>
                      </a:cubicBezTo>
                      <a:cubicBezTo>
                        <a:pt x="925373" y="152898"/>
                        <a:pt x="906323" y="162423"/>
                        <a:pt x="918706" y="144326"/>
                      </a:cubicBezTo>
                      <a:cubicBezTo>
                        <a:pt x="923468" y="137658"/>
                        <a:pt x="931088" y="131943"/>
                        <a:pt x="931088" y="122418"/>
                      </a:cubicBezTo>
                      <a:cubicBezTo>
                        <a:pt x="934898" y="118608"/>
                        <a:pt x="936803" y="118608"/>
                        <a:pt x="938708" y="121466"/>
                      </a:cubicBezTo>
                      <a:close/>
                      <a:moveTo>
                        <a:pt x="925373" y="107178"/>
                      </a:moveTo>
                      <a:cubicBezTo>
                        <a:pt x="930136" y="111940"/>
                        <a:pt x="934898" y="116703"/>
                        <a:pt x="938708" y="121465"/>
                      </a:cubicBezTo>
                      <a:lnTo>
                        <a:pt x="935851" y="121465"/>
                      </a:lnTo>
                      <a:cubicBezTo>
                        <a:pt x="935851" y="121465"/>
                        <a:pt x="932993" y="121465"/>
                        <a:pt x="932993" y="121465"/>
                      </a:cubicBezTo>
                      <a:cubicBezTo>
                        <a:pt x="923468" y="125275"/>
                        <a:pt x="912991" y="131943"/>
                        <a:pt x="901561" y="123370"/>
                      </a:cubicBezTo>
                      <a:cubicBezTo>
                        <a:pt x="904418" y="109083"/>
                        <a:pt x="915848" y="109083"/>
                        <a:pt x="925373" y="107178"/>
                      </a:cubicBezTo>
                      <a:close/>
                      <a:moveTo>
                        <a:pt x="1021576" y="71936"/>
                      </a:moveTo>
                      <a:cubicBezTo>
                        <a:pt x="1037768" y="75746"/>
                        <a:pt x="1038721" y="87176"/>
                        <a:pt x="1031101" y="97653"/>
                      </a:cubicBezTo>
                      <a:cubicBezTo>
                        <a:pt x="1019671" y="115751"/>
                        <a:pt x="1011098" y="95748"/>
                        <a:pt x="1000621" y="92891"/>
                      </a:cubicBezTo>
                      <a:cubicBezTo>
                        <a:pt x="1002526" y="88128"/>
                        <a:pt x="1005383" y="83366"/>
                        <a:pt x="1007288" y="79556"/>
                      </a:cubicBezTo>
                      <a:cubicBezTo>
                        <a:pt x="1012051" y="76698"/>
                        <a:pt x="1016813" y="74793"/>
                        <a:pt x="1021576" y="71936"/>
                      </a:cubicBezTo>
                      <a:close/>
                      <a:moveTo>
                        <a:pt x="1113849" y="40265"/>
                      </a:moveTo>
                      <a:cubicBezTo>
                        <a:pt x="1128732" y="39074"/>
                        <a:pt x="1143972" y="42885"/>
                        <a:pt x="1159689" y="51933"/>
                      </a:cubicBezTo>
                      <a:cubicBezTo>
                        <a:pt x="1175881" y="68126"/>
                        <a:pt x="1166356" y="76698"/>
                        <a:pt x="1151116" y="84318"/>
                      </a:cubicBezTo>
                      <a:cubicBezTo>
                        <a:pt x="1137781" y="90986"/>
                        <a:pt x="1123494" y="86223"/>
                        <a:pt x="1111111" y="92891"/>
                      </a:cubicBezTo>
                      <a:cubicBezTo>
                        <a:pt x="1083489" y="98606"/>
                        <a:pt x="1067296" y="90033"/>
                        <a:pt x="1070153" y="58601"/>
                      </a:cubicBezTo>
                      <a:cubicBezTo>
                        <a:pt x="1084441" y="47647"/>
                        <a:pt x="1098967" y="41456"/>
                        <a:pt x="1113849" y="40265"/>
                      </a:cubicBezTo>
                      <a:close/>
                      <a:moveTo>
                        <a:pt x="1400760" y="96"/>
                      </a:moveTo>
                      <a:cubicBezTo>
                        <a:pt x="1426031" y="498"/>
                        <a:pt x="1451392" y="2164"/>
                        <a:pt x="1476871" y="5260"/>
                      </a:cubicBezTo>
                      <a:cubicBezTo>
                        <a:pt x="1521639" y="13833"/>
                        <a:pt x="1566406" y="14785"/>
                        <a:pt x="1611174" y="9070"/>
                      </a:cubicBezTo>
                      <a:cubicBezTo>
                        <a:pt x="1614984" y="7165"/>
                        <a:pt x="1619746" y="9070"/>
                        <a:pt x="1619746" y="17643"/>
                      </a:cubicBezTo>
                      <a:cubicBezTo>
                        <a:pt x="1631176" y="13833"/>
                        <a:pt x="1639748" y="20500"/>
                        <a:pt x="1646416" y="28120"/>
                      </a:cubicBezTo>
                      <a:cubicBezTo>
                        <a:pt x="1652131" y="36693"/>
                        <a:pt x="1659751" y="35740"/>
                        <a:pt x="1667371" y="31930"/>
                      </a:cubicBezTo>
                      <a:cubicBezTo>
                        <a:pt x="1693088" y="18119"/>
                        <a:pt x="1717377" y="11690"/>
                        <a:pt x="1742261" y="11690"/>
                      </a:cubicBezTo>
                      <a:cubicBezTo>
                        <a:pt x="1767145" y="11690"/>
                        <a:pt x="1792624" y="18119"/>
                        <a:pt x="1820723" y="30025"/>
                      </a:cubicBezTo>
                      <a:cubicBezTo>
                        <a:pt x="1845488" y="40503"/>
                        <a:pt x="1874063" y="40503"/>
                        <a:pt x="1901686" y="45265"/>
                      </a:cubicBezTo>
                      <a:cubicBezTo>
                        <a:pt x="1905496" y="54790"/>
                        <a:pt x="1888351" y="56695"/>
                        <a:pt x="1894066" y="69078"/>
                      </a:cubicBezTo>
                      <a:cubicBezTo>
                        <a:pt x="1913116" y="57648"/>
                        <a:pt x="1934071" y="52885"/>
                        <a:pt x="1955978" y="55743"/>
                      </a:cubicBezTo>
                      <a:cubicBezTo>
                        <a:pt x="1961693" y="62410"/>
                        <a:pt x="1959788" y="69078"/>
                        <a:pt x="1954073" y="71935"/>
                      </a:cubicBezTo>
                      <a:cubicBezTo>
                        <a:pt x="1939786" y="78603"/>
                        <a:pt x="1939786" y="91938"/>
                        <a:pt x="1935976" y="103368"/>
                      </a:cubicBezTo>
                      <a:cubicBezTo>
                        <a:pt x="1904543" y="124323"/>
                        <a:pt x="1914068" y="142420"/>
                        <a:pt x="1949311" y="161470"/>
                      </a:cubicBezTo>
                      <a:cubicBezTo>
                        <a:pt x="1923593" y="162423"/>
                        <a:pt x="1905496" y="153850"/>
                        <a:pt x="1894066" y="171948"/>
                      </a:cubicBezTo>
                      <a:cubicBezTo>
                        <a:pt x="1899781" y="177663"/>
                        <a:pt x="1909306" y="175758"/>
                        <a:pt x="1913116" y="183378"/>
                      </a:cubicBezTo>
                      <a:cubicBezTo>
                        <a:pt x="1917878" y="187188"/>
                        <a:pt x="1922641" y="195760"/>
                        <a:pt x="1907401" y="196713"/>
                      </a:cubicBezTo>
                      <a:cubicBezTo>
                        <a:pt x="1907401" y="221478"/>
                        <a:pt x="1903591" y="242433"/>
                        <a:pt x="1873111" y="245290"/>
                      </a:cubicBezTo>
                      <a:cubicBezTo>
                        <a:pt x="1842631" y="244338"/>
                        <a:pt x="1879778" y="263388"/>
                        <a:pt x="1866443" y="267198"/>
                      </a:cubicBezTo>
                      <a:cubicBezTo>
                        <a:pt x="1860728" y="271008"/>
                        <a:pt x="1855013" y="271960"/>
                        <a:pt x="1851203" y="270055"/>
                      </a:cubicBezTo>
                      <a:cubicBezTo>
                        <a:pt x="1860728" y="280533"/>
                        <a:pt x="1876921" y="291963"/>
                        <a:pt x="1866443" y="313870"/>
                      </a:cubicBezTo>
                      <a:cubicBezTo>
                        <a:pt x="1859776" y="319585"/>
                        <a:pt x="1852156" y="321490"/>
                        <a:pt x="1843583" y="319585"/>
                      </a:cubicBezTo>
                      <a:cubicBezTo>
                        <a:pt x="1833106" y="315775"/>
                        <a:pt x="1827391" y="307203"/>
                        <a:pt x="1819771" y="300535"/>
                      </a:cubicBezTo>
                      <a:cubicBezTo>
                        <a:pt x="1811198" y="310060"/>
                        <a:pt x="1800721" y="314823"/>
                        <a:pt x="1788338" y="313870"/>
                      </a:cubicBezTo>
                      <a:cubicBezTo>
                        <a:pt x="1791196" y="322443"/>
                        <a:pt x="1796911" y="313870"/>
                        <a:pt x="1800721" y="315775"/>
                      </a:cubicBezTo>
                      <a:cubicBezTo>
                        <a:pt x="1808341" y="314823"/>
                        <a:pt x="1815961" y="312918"/>
                        <a:pt x="1823581" y="314823"/>
                      </a:cubicBezTo>
                      <a:cubicBezTo>
                        <a:pt x="1826438" y="315775"/>
                        <a:pt x="1830248" y="316728"/>
                        <a:pt x="1833106" y="317680"/>
                      </a:cubicBezTo>
                      <a:cubicBezTo>
                        <a:pt x="1838821" y="322443"/>
                        <a:pt x="1842631" y="327205"/>
                        <a:pt x="1838821" y="334825"/>
                      </a:cubicBezTo>
                      <a:cubicBezTo>
                        <a:pt x="1800721" y="354828"/>
                        <a:pt x="1760716" y="371020"/>
                        <a:pt x="1715948" y="370068"/>
                      </a:cubicBezTo>
                      <a:cubicBezTo>
                        <a:pt x="1707376" y="370068"/>
                        <a:pt x="1695946" y="372925"/>
                        <a:pt x="1691183" y="379593"/>
                      </a:cubicBezTo>
                      <a:cubicBezTo>
                        <a:pt x="1662608" y="411025"/>
                        <a:pt x="1627366" y="425313"/>
                        <a:pt x="1586408" y="430075"/>
                      </a:cubicBezTo>
                      <a:cubicBezTo>
                        <a:pt x="1564501" y="432933"/>
                        <a:pt x="1554976" y="450078"/>
                        <a:pt x="1542593" y="468175"/>
                      </a:cubicBezTo>
                      <a:cubicBezTo>
                        <a:pt x="1522591" y="497703"/>
                        <a:pt x="1501636" y="527230"/>
                        <a:pt x="1480681" y="555805"/>
                      </a:cubicBezTo>
                      <a:cubicBezTo>
                        <a:pt x="1475918" y="562473"/>
                        <a:pt x="1469251" y="562473"/>
                        <a:pt x="1462583" y="562473"/>
                      </a:cubicBezTo>
                      <a:cubicBezTo>
                        <a:pt x="1419721" y="558663"/>
                        <a:pt x="1380668" y="507228"/>
                        <a:pt x="1385431" y="462460"/>
                      </a:cubicBezTo>
                      <a:cubicBezTo>
                        <a:pt x="1388288" y="441505"/>
                        <a:pt x="1374001" y="421503"/>
                        <a:pt x="1379716" y="398643"/>
                      </a:cubicBezTo>
                      <a:cubicBezTo>
                        <a:pt x="1387336" y="363400"/>
                        <a:pt x="1418768" y="354828"/>
                        <a:pt x="1441628" y="335778"/>
                      </a:cubicBezTo>
                      <a:cubicBezTo>
                        <a:pt x="1443533" y="331015"/>
                        <a:pt x="1445438" y="325300"/>
                        <a:pt x="1449248" y="321490"/>
                      </a:cubicBezTo>
                      <a:cubicBezTo>
                        <a:pt x="1454011" y="314823"/>
                        <a:pt x="1454963" y="306250"/>
                        <a:pt x="1461631" y="300535"/>
                      </a:cubicBezTo>
                      <a:cubicBezTo>
                        <a:pt x="1451153" y="280533"/>
                        <a:pt x="1439723" y="265293"/>
                        <a:pt x="1412101" y="280533"/>
                      </a:cubicBezTo>
                      <a:cubicBezTo>
                        <a:pt x="1425436" y="259578"/>
                        <a:pt x="1438771" y="241480"/>
                        <a:pt x="1434961" y="215763"/>
                      </a:cubicBezTo>
                      <a:cubicBezTo>
                        <a:pt x="1430198" y="178615"/>
                        <a:pt x="1409243" y="158613"/>
                        <a:pt x="1371143" y="160518"/>
                      </a:cubicBezTo>
                      <a:cubicBezTo>
                        <a:pt x="1357808" y="161470"/>
                        <a:pt x="1343521" y="159565"/>
                        <a:pt x="1331138" y="162423"/>
                      </a:cubicBezTo>
                      <a:cubicBezTo>
                        <a:pt x="1317803" y="165280"/>
                        <a:pt x="1310183" y="161470"/>
                        <a:pt x="1303516" y="150040"/>
                      </a:cubicBezTo>
                      <a:cubicBezTo>
                        <a:pt x="1296848" y="136705"/>
                        <a:pt x="1300658" y="131943"/>
                        <a:pt x="1313993" y="130038"/>
                      </a:cubicBezTo>
                      <a:cubicBezTo>
                        <a:pt x="1321613" y="129085"/>
                        <a:pt x="1316851" y="124323"/>
                        <a:pt x="1313041" y="121465"/>
                      </a:cubicBezTo>
                      <a:cubicBezTo>
                        <a:pt x="1283513" y="99558"/>
                        <a:pt x="1311136" y="99558"/>
                        <a:pt x="1323518" y="96700"/>
                      </a:cubicBezTo>
                      <a:cubicBezTo>
                        <a:pt x="1344473" y="92890"/>
                        <a:pt x="1365428" y="88128"/>
                        <a:pt x="1387336" y="88128"/>
                      </a:cubicBezTo>
                      <a:cubicBezTo>
                        <a:pt x="1399718" y="88128"/>
                        <a:pt x="1414006" y="81460"/>
                        <a:pt x="1394003" y="68125"/>
                      </a:cubicBezTo>
                      <a:cubicBezTo>
                        <a:pt x="1402576" y="42408"/>
                        <a:pt x="1427341" y="49075"/>
                        <a:pt x="1445438" y="41455"/>
                      </a:cubicBezTo>
                      <a:lnTo>
                        <a:pt x="1471104" y="35589"/>
                      </a:lnTo>
                      <a:lnTo>
                        <a:pt x="1469608" y="35026"/>
                      </a:lnTo>
                      <a:cubicBezTo>
                        <a:pt x="1465441" y="34550"/>
                        <a:pt x="1461155" y="34788"/>
                        <a:pt x="1456869" y="34788"/>
                      </a:cubicBezTo>
                      <a:cubicBezTo>
                        <a:pt x="1424484" y="38598"/>
                        <a:pt x="1396861" y="56695"/>
                        <a:pt x="1365429" y="60505"/>
                      </a:cubicBezTo>
                      <a:cubicBezTo>
                        <a:pt x="1307326" y="66220"/>
                        <a:pt x="1264464" y="112893"/>
                        <a:pt x="1208266" y="122418"/>
                      </a:cubicBezTo>
                      <a:cubicBezTo>
                        <a:pt x="1196836" y="130038"/>
                        <a:pt x="1186359" y="129085"/>
                        <a:pt x="1175881" y="122418"/>
                      </a:cubicBezTo>
                      <a:cubicBezTo>
                        <a:pt x="1178739" y="129085"/>
                        <a:pt x="1197789" y="127180"/>
                        <a:pt x="1187311" y="142420"/>
                      </a:cubicBezTo>
                      <a:cubicBezTo>
                        <a:pt x="1185406" y="144325"/>
                        <a:pt x="1182549" y="146230"/>
                        <a:pt x="1180644" y="149088"/>
                      </a:cubicBezTo>
                      <a:cubicBezTo>
                        <a:pt x="1173262" y="152183"/>
                        <a:pt x="1165939" y="153434"/>
                        <a:pt x="1158647" y="153642"/>
                      </a:cubicBezTo>
                      <a:lnTo>
                        <a:pt x="1143520" y="152466"/>
                      </a:lnTo>
                      <a:lnTo>
                        <a:pt x="1148259" y="153731"/>
                      </a:lnTo>
                      <a:cubicBezTo>
                        <a:pt x="1153498" y="157422"/>
                        <a:pt x="1155879" y="163851"/>
                        <a:pt x="1152069" y="175758"/>
                      </a:cubicBezTo>
                      <a:cubicBezTo>
                        <a:pt x="1112064" y="198618"/>
                        <a:pt x="1069201" y="175758"/>
                        <a:pt x="1029196" y="182425"/>
                      </a:cubicBezTo>
                      <a:cubicBezTo>
                        <a:pt x="1020624" y="171948"/>
                        <a:pt x="980619" y="182425"/>
                        <a:pt x="1006336" y="148135"/>
                      </a:cubicBezTo>
                      <a:cubicBezTo>
                        <a:pt x="1011099" y="141468"/>
                        <a:pt x="1003479" y="136705"/>
                        <a:pt x="995859" y="134800"/>
                      </a:cubicBezTo>
                      <a:cubicBezTo>
                        <a:pt x="984429" y="131943"/>
                        <a:pt x="981571" y="125275"/>
                        <a:pt x="987286" y="114798"/>
                      </a:cubicBezTo>
                      <a:cubicBezTo>
                        <a:pt x="1010146" y="115750"/>
                        <a:pt x="1027291" y="130990"/>
                        <a:pt x="1049199" y="134800"/>
                      </a:cubicBezTo>
                      <a:cubicBezTo>
                        <a:pt x="1053009" y="140515"/>
                        <a:pt x="1055866" y="147183"/>
                        <a:pt x="1064439" y="149088"/>
                      </a:cubicBezTo>
                      <a:cubicBezTo>
                        <a:pt x="1074916" y="150993"/>
                        <a:pt x="1085394" y="150278"/>
                        <a:pt x="1095871" y="149326"/>
                      </a:cubicBezTo>
                      <a:lnTo>
                        <a:pt x="1106484" y="148924"/>
                      </a:lnTo>
                      <a:lnTo>
                        <a:pt x="1093014" y="149088"/>
                      </a:lnTo>
                      <a:cubicBezTo>
                        <a:pt x="1081584" y="144325"/>
                        <a:pt x="1067296" y="146230"/>
                        <a:pt x="1062534" y="131943"/>
                      </a:cubicBezTo>
                      <a:cubicBezTo>
                        <a:pt x="1083489" y="115750"/>
                        <a:pt x="1102539" y="93843"/>
                        <a:pt x="1133971" y="110988"/>
                      </a:cubicBezTo>
                      <a:cubicBezTo>
                        <a:pt x="1150164" y="112893"/>
                        <a:pt x="1147306" y="91938"/>
                        <a:pt x="1158736" y="88128"/>
                      </a:cubicBezTo>
                      <a:cubicBezTo>
                        <a:pt x="1164451" y="84318"/>
                        <a:pt x="1172071" y="81460"/>
                        <a:pt x="1173024" y="73840"/>
                      </a:cubicBezTo>
                      <a:cubicBezTo>
                        <a:pt x="1176834" y="44313"/>
                        <a:pt x="1193979" y="46218"/>
                        <a:pt x="1214934" y="54790"/>
                      </a:cubicBezTo>
                      <a:cubicBezTo>
                        <a:pt x="1234936" y="51933"/>
                        <a:pt x="1254939" y="44313"/>
                        <a:pt x="1275894" y="44313"/>
                      </a:cubicBezTo>
                      <a:cubicBezTo>
                        <a:pt x="1253986" y="44313"/>
                        <a:pt x="1233031" y="51933"/>
                        <a:pt x="1211124" y="51933"/>
                      </a:cubicBezTo>
                      <a:cubicBezTo>
                        <a:pt x="1199694" y="46218"/>
                        <a:pt x="1184454" y="50028"/>
                        <a:pt x="1174929" y="39550"/>
                      </a:cubicBezTo>
                      <a:cubicBezTo>
                        <a:pt x="1174929" y="34788"/>
                        <a:pt x="1174929" y="30978"/>
                        <a:pt x="1174929" y="26215"/>
                      </a:cubicBezTo>
                      <a:cubicBezTo>
                        <a:pt x="1249938" y="9070"/>
                        <a:pt x="1324947" y="-1110"/>
                        <a:pt x="1400760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6F269FC-66DE-4B1D-93ED-7A27B0C49909}"/>
                </a:ext>
              </a:extLst>
            </p:cNvPr>
            <p:cNvGrpSpPr/>
            <p:nvPr/>
          </p:nvGrpSpPr>
          <p:grpSpPr>
            <a:xfrm>
              <a:off x="7395078" y="1821810"/>
              <a:ext cx="2283059" cy="1817969"/>
              <a:chOff x="7395078" y="1821810"/>
              <a:chExt cx="2283059" cy="181796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F8157F4D-88DD-481E-AC70-55CD2243891C}"/>
                  </a:ext>
                </a:extLst>
              </p:cNvPr>
              <p:cNvGrpSpPr/>
              <p:nvPr/>
            </p:nvGrpSpPr>
            <p:grpSpPr>
              <a:xfrm>
                <a:off x="7819503" y="2344735"/>
                <a:ext cx="1050478" cy="893359"/>
                <a:chOff x="5467400" y="1368636"/>
                <a:chExt cx="2102262" cy="1787829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866E8E59-7458-4F00-82C3-A514E1DB7B05}"/>
                    </a:ext>
                  </a:extLst>
                </p:cNvPr>
                <p:cNvSpPr/>
                <p:nvPr/>
              </p:nvSpPr>
              <p:spPr>
                <a:xfrm>
                  <a:off x="5840734" y="1698113"/>
                  <a:ext cx="1360796" cy="1458352"/>
                </a:xfrm>
                <a:custGeom>
                  <a:avLst/>
                  <a:gdLst>
                    <a:gd name="connsiteX0" fmla="*/ 1357872 w 1360796"/>
                    <a:gd name="connsiteY0" fmla="*/ 727457 h 1458352"/>
                    <a:gd name="connsiteX1" fmla="*/ 1299864 w 1360796"/>
                    <a:gd name="connsiteY1" fmla="*/ 529045 h 1458352"/>
                    <a:gd name="connsiteX2" fmla="*/ 1197107 w 1360796"/>
                    <a:gd name="connsiteY2" fmla="*/ 374672 h 1458352"/>
                    <a:gd name="connsiteX3" fmla="*/ 1075408 w 1360796"/>
                    <a:gd name="connsiteY3" fmla="*/ 243976 h 1458352"/>
                    <a:gd name="connsiteX4" fmla="*/ 928375 w 1360796"/>
                    <a:gd name="connsiteY4" fmla="*/ 85105 h 1458352"/>
                    <a:gd name="connsiteX5" fmla="*/ 844795 w 1360796"/>
                    <a:gd name="connsiteY5" fmla="*/ 30648 h 1458352"/>
                    <a:gd name="connsiteX6" fmla="*/ 773528 w 1360796"/>
                    <a:gd name="connsiteY6" fmla="*/ 9102 h 1458352"/>
                    <a:gd name="connsiteX7" fmla="*/ 491064 w 1360796"/>
                    <a:gd name="connsiteY7" fmla="*/ 69005 h 1458352"/>
                    <a:gd name="connsiteX8" fmla="*/ 300228 w 1360796"/>
                    <a:gd name="connsiteY8" fmla="*/ 222667 h 1458352"/>
                    <a:gd name="connsiteX9" fmla="*/ 199365 w 1360796"/>
                    <a:gd name="connsiteY9" fmla="*/ 310271 h 1458352"/>
                    <a:gd name="connsiteX10" fmla="*/ 53753 w 1360796"/>
                    <a:gd name="connsiteY10" fmla="*/ 535438 h 1458352"/>
                    <a:gd name="connsiteX11" fmla="*/ 6 w 1360796"/>
                    <a:gd name="connsiteY11" fmla="*/ 743557 h 1458352"/>
                    <a:gd name="connsiteX12" fmla="*/ 21079 w 1360796"/>
                    <a:gd name="connsiteY12" fmla="*/ 930841 h 1458352"/>
                    <a:gd name="connsiteX13" fmla="*/ 134254 w 1360796"/>
                    <a:gd name="connsiteY13" fmla="*/ 1143459 h 1458352"/>
                    <a:gd name="connsiteX14" fmla="*/ 139226 w 1360796"/>
                    <a:gd name="connsiteY14" fmla="*/ 1148431 h 1458352"/>
                    <a:gd name="connsiteX15" fmla="*/ 274421 w 1360796"/>
                    <a:gd name="connsiteY15" fmla="*/ 1290492 h 1458352"/>
                    <a:gd name="connsiteX16" fmla="*/ 488222 w 1360796"/>
                    <a:gd name="connsiteY16" fmla="*/ 1421188 h 1458352"/>
                    <a:gd name="connsiteX17" fmla="*/ 724754 w 1360796"/>
                    <a:gd name="connsiteY17" fmla="*/ 1455282 h 1458352"/>
                    <a:gd name="connsiteX18" fmla="*/ 954182 w 1360796"/>
                    <a:gd name="connsiteY18" fmla="*/ 1377386 h 1458352"/>
                    <a:gd name="connsiteX19" fmla="*/ 1126550 w 1360796"/>
                    <a:gd name="connsiteY19" fmla="*/ 1236509 h 1458352"/>
                    <a:gd name="connsiteX20" fmla="*/ 1264349 w 1360796"/>
                    <a:gd name="connsiteY20" fmla="*/ 1063904 h 1458352"/>
                    <a:gd name="connsiteX21" fmla="*/ 1324251 w 1360796"/>
                    <a:gd name="connsiteY21" fmla="*/ 963278 h 1458352"/>
                    <a:gd name="connsiteX22" fmla="*/ 1350296 w 1360796"/>
                    <a:gd name="connsiteY22" fmla="*/ 900298 h 1458352"/>
                    <a:gd name="connsiteX23" fmla="*/ 1357872 w 1360796"/>
                    <a:gd name="connsiteY23" fmla="*/ 727457 h 145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60796" h="1458352">
                      <a:moveTo>
                        <a:pt x="1357872" y="727457"/>
                      </a:moveTo>
                      <a:cubicBezTo>
                        <a:pt x="1353610" y="667081"/>
                        <a:pt x="1324488" y="596051"/>
                        <a:pt x="1299864" y="529045"/>
                      </a:cubicBezTo>
                      <a:cubicBezTo>
                        <a:pt x="1278318" y="469853"/>
                        <a:pt x="1242803" y="419185"/>
                        <a:pt x="1197107" y="374672"/>
                      </a:cubicBezTo>
                      <a:cubicBezTo>
                        <a:pt x="1154488" y="333238"/>
                        <a:pt x="1115658" y="287778"/>
                        <a:pt x="1075408" y="243976"/>
                      </a:cubicBezTo>
                      <a:cubicBezTo>
                        <a:pt x="1026633" y="190703"/>
                        <a:pt x="979516" y="136010"/>
                        <a:pt x="928375" y="85105"/>
                      </a:cubicBezTo>
                      <a:cubicBezTo>
                        <a:pt x="903987" y="60954"/>
                        <a:pt x="876049" y="43433"/>
                        <a:pt x="844795" y="30648"/>
                      </a:cubicBezTo>
                      <a:cubicBezTo>
                        <a:pt x="821829" y="21177"/>
                        <a:pt x="797915" y="14074"/>
                        <a:pt x="773528" y="9102"/>
                      </a:cubicBezTo>
                      <a:cubicBezTo>
                        <a:pt x="670771" y="-11497"/>
                        <a:pt x="575827" y="578"/>
                        <a:pt x="491064" y="69005"/>
                      </a:cubicBezTo>
                      <a:cubicBezTo>
                        <a:pt x="427610" y="120383"/>
                        <a:pt x="363682" y="171052"/>
                        <a:pt x="300228" y="222667"/>
                      </a:cubicBezTo>
                      <a:cubicBezTo>
                        <a:pt x="265660" y="250842"/>
                        <a:pt x="230382" y="278308"/>
                        <a:pt x="199365" y="310271"/>
                      </a:cubicBezTo>
                      <a:cubicBezTo>
                        <a:pt x="136385" y="375856"/>
                        <a:pt x="82402" y="449254"/>
                        <a:pt x="53753" y="535438"/>
                      </a:cubicBezTo>
                      <a:cubicBezTo>
                        <a:pt x="26287" y="617596"/>
                        <a:pt x="-467" y="702596"/>
                        <a:pt x="6" y="743557"/>
                      </a:cubicBezTo>
                      <a:cubicBezTo>
                        <a:pt x="953" y="807011"/>
                        <a:pt x="4031" y="869518"/>
                        <a:pt x="21079" y="930841"/>
                      </a:cubicBezTo>
                      <a:cubicBezTo>
                        <a:pt x="43098" y="1010395"/>
                        <a:pt x="82875" y="1080005"/>
                        <a:pt x="134254" y="1143459"/>
                      </a:cubicBezTo>
                      <a:cubicBezTo>
                        <a:pt x="135911" y="1145116"/>
                        <a:pt x="137805" y="1146773"/>
                        <a:pt x="139226" y="1148431"/>
                      </a:cubicBezTo>
                      <a:cubicBezTo>
                        <a:pt x="179240" y="1200520"/>
                        <a:pt x="224226" y="1247637"/>
                        <a:pt x="274421" y="1290492"/>
                      </a:cubicBezTo>
                      <a:cubicBezTo>
                        <a:pt x="338822" y="1345422"/>
                        <a:pt x="408195" y="1391828"/>
                        <a:pt x="488222" y="1421188"/>
                      </a:cubicBezTo>
                      <a:cubicBezTo>
                        <a:pt x="564698" y="1449363"/>
                        <a:pt x="643069" y="1465463"/>
                        <a:pt x="724754" y="1455282"/>
                      </a:cubicBezTo>
                      <a:cubicBezTo>
                        <a:pt x="806439" y="1445101"/>
                        <a:pt x="882915" y="1418347"/>
                        <a:pt x="954182" y="1377386"/>
                      </a:cubicBezTo>
                      <a:cubicBezTo>
                        <a:pt x="1019294" y="1339976"/>
                        <a:pt x="1075408" y="1291439"/>
                        <a:pt x="1126550" y="1236509"/>
                      </a:cubicBezTo>
                      <a:cubicBezTo>
                        <a:pt x="1177218" y="1182525"/>
                        <a:pt x="1223151" y="1124991"/>
                        <a:pt x="1264349" y="1063904"/>
                      </a:cubicBezTo>
                      <a:cubicBezTo>
                        <a:pt x="1286131" y="1031467"/>
                        <a:pt x="1306493" y="998320"/>
                        <a:pt x="1324251" y="963278"/>
                      </a:cubicBezTo>
                      <a:cubicBezTo>
                        <a:pt x="1334669" y="942916"/>
                        <a:pt x="1345087" y="922791"/>
                        <a:pt x="1350296" y="900298"/>
                      </a:cubicBezTo>
                      <a:cubicBezTo>
                        <a:pt x="1363318" y="843000"/>
                        <a:pt x="1362134" y="785465"/>
                        <a:pt x="1357872" y="727457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="" xmlns:a16="http://schemas.microsoft.com/office/drawing/2014/main" id="{E42A5CA5-28D3-4FE7-B466-CE33D79A74CE}"/>
                    </a:ext>
                  </a:extLst>
                </p:cNvPr>
                <p:cNvSpPr/>
                <p:nvPr/>
              </p:nvSpPr>
              <p:spPr>
                <a:xfrm>
                  <a:off x="6140175" y="1831513"/>
                  <a:ext cx="739990" cy="240771"/>
                </a:xfrm>
                <a:custGeom>
                  <a:avLst/>
                  <a:gdLst>
                    <a:gd name="connsiteX0" fmla="*/ 376539 w 739990"/>
                    <a:gd name="connsiteY0" fmla="*/ 5 h 240771"/>
                    <a:gd name="connsiteX1" fmla="*/ 433126 w 739990"/>
                    <a:gd name="connsiteY1" fmla="*/ 22498 h 240771"/>
                    <a:gd name="connsiteX2" fmla="*/ 694992 w 739990"/>
                    <a:gd name="connsiteY2" fmla="*/ 181369 h 240771"/>
                    <a:gd name="connsiteX3" fmla="*/ 733112 w 739990"/>
                    <a:gd name="connsiteY3" fmla="*/ 202442 h 240771"/>
                    <a:gd name="connsiteX4" fmla="*/ 730981 w 739990"/>
                    <a:gd name="connsiteY4" fmla="*/ 227302 h 240771"/>
                    <a:gd name="connsiteX5" fmla="*/ 684101 w 739990"/>
                    <a:gd name="connsiteY5" fmla="*/ 230380 h 240771"/>
                    <a:gd name="connsiteX6" fmla="*/ 430285 w 739990"/>
                    <a:gd name="connsiteY6" fmla="*/ 66773 h 240771"/>
                    <a:gd name="connsiteX7" fmla="*/ 331553 w 739990"/>
                    <a:gd name="connsiteY7" fmla="*/ 65826 h 240771"/>
                    <a:gd name="connsiteX8" fmla="*/ 75370 w 739990"/>
                    <a:gd name="connsiteY8" fmla="*/ 227302 h 240771"/>
                    <a:gd name="connsiteX9" fmla="*/ 28253 w 739990"/>
                    <a:gd name="connsiteY9" fmla="*/ 240561 h 240771"/>
                    <a:gd name="connsiteX10" fmla="*/ 11679 w 739990"/>
                    <a:gd name="connsiteY10" fmla="*/ 235352 h 240771"/>
                    <a:gd name="connsiteX11" fmla="*/ 10022 w 739990"/>
                    <a:gd name="connsiteY11" fmla="*/ 203389 h 240771"/>
                    <a:gd name="connsiteX12" fmla="*/ 32041 w 739990"/>
                    <a:gd name="connsiteY12" fmla="*/ 192261 h 240771"/>
                    <a:gd name="connsiteX13" fmla="*/ 305745 w 739990"/>
                    <a:gd name="connsiteY13" fmla="*/ 34573 h 240771"/>
                    <a:gd name="connsiteX14" fmla="*/ 376539 w 739990"/>
                    <a:gd name="connsiteY14" fmla="*/ 5 h 240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39990" h="240771">
                      <a:moveTo>
                        <a:pt x="376539" y="5"/>
                      </a:moveTo>
                      <a:cubicBezTo>
                        <a:pt x="397848" y="-232"/>
                        <a:pt x="412764" y="8528"/>
                        <a:pt x="433126" y="22498"/>
                      </a:cubicBezTo>
                      <a:cubicBezTo>
                        <a:pt x="490424" y="54461"/>
                        <a:pt x="661134" y="166453"/>
                        <a:pt x="694992" y="181369"/>
                      </a:cubicBezTo>
                      <a:cubicBezTo>
                        <a:pt x="708251" y="187288"/>
                        <a:pt x="721984" y="192734"/>
                        <a:pt x="733112" y="202442"/>
                      </a:cubicBezTo>
                      <a:cubicBezTo>
                        <a:pt x="743056" y="210965"/>
                        <a:pt x="742109" y="220673"/>
                        <a:pt x="730981" y="227302"/>
                      </a:cubicBezTo>
                      <a:cubicBezTo>
                        <a:pt x="719379" y="234169"/>
                        <a:pt x="700438" y="236299"/>
                        <a:pt x="684101" y="230380"/>
                      </a:cubicBezTo>
                      <a:cubicBezTo>
                        <a:pt x="640062" y="213806"/>
                        <a:pt x="436915" y="71509"/>
                        <a:pt x="430285" y="66773"/>
                      </a:cubicBezTo>
                      <a:cubicBezTo>
                        <a:pt x="397611" y="43097"/>
                        <a:pt x="364700" y="42623"/>
                        <a:pt x="331553" y="65826"/>
                      </a:cubicBezTo>
                      <a:cubicBezTo>
                        <a:pt x="305272" y="84057"/>
                        <a:pt x="134088" y="191077"/>
                        <a:pt x="75370" y="227302"/>
                      </a:cubicBezTo>
                      <a:cubicBezTo>
                        <a:pt x="61164" y="236063"/>
                        <a:pt x="45774" y="241982"/>
                        <a:pt x="28253" y="240561"/>
                      </a:cubicBezTo>
                      <a:cubicBezTo>
                        <a:pt x="22097" y="240088"/>
                        <a:pt x="16651" y="238667"/>
                        <a:pt x="11679" y="235352"/>
                      </a:cubicBezTo>
                      <a:cubicBezTo>
                        <a:pt x="-3237" y="225645"/>
                        <a:pt x="-3948" y="214280"/>
                        <a:pt x="10022" y="203389"/>
                      </a:cubicBezTo>
                      <a:cubicBezTo>
                        <a:pt x="16651" y="198180"/>
                        <a:pt x="24465" y="195338"/>
                        <a:pt x="32041" y="192261"/>
                      </a:cubicBezTo>
                      <a:cubicBezTo>
                        <a:pt x="73476" y="175687"/>
                        <a:pt x="237319" y="82163"/>
                        <a:pt x="305745" y="34573"/>
                      </a:cubicBezTo>
                      <a:cubicBezTo>
                        <a:pt x="318294" y="29838"/>
                        <a:pt x="363753" y="5"/>
                        <a:pt x="376539" y="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="" xmlns:a16="http://schemas.microsoft.com/office/drawing/2014/main" id="{591F6E74-0300-4D91-855F-0009527B0F56}"/>
                    </a:ext>
                  </a:extLst>
                </p:cNvPr>
                <p:cNvSpPr/>
                <p:nvPr/>
              </p:nvSpPr>
              <p:spPr>
                <a:xfrm>
                  <a:off x="6103790" y="2587045"/>
                  <a:ext cx="813535" cy="105701"/>
                </a:xfrm>
                <a:custGeom>
                  <a:avLst/>
                  <a:gdLst>
                    <a:gd name="connsiteX0" fmla="*/ 813536 w 813535"/>
                    <a:gd name="connsiteY0" fmla="*/ 3789 h 105701"/>
                    <a:gd name="connsiteX1" fmla="*/ 791280 w 813535"/>
                    <a:gd name="connsiteY1" fmla="*/ 21072 h 105701"/>
                    <a:gd name="connsiteX2" fmla="*/ 554038 w 813535"/>
                    <a:gd name="connsiteY2" fmla="*/ 95181 h 105701"/>
                    <a:gd name="connsiteX3" fmla="*/ 92340 w 813535"/>
                    <a:gd name="connsiteY3" fmla="*/ 45460 h 105701"/>
                    <a:gd name="connsiteX4" fmla="*/ 14443 w 813535"/>
                    <a:gd name="connsiteY4" fmla="*/ 11128 h 105701"/>
                    <a:gd name="connsiteX5" fmla="*/ 0 w 813535"/>
                    <a:gd name="connsiteY5" fmla="*/ 0 h 105701"/>
                    <a:gd name="connsiteX6" fmla="*/ 406531 w 813535"/>
                    <a:gd name="connsiteY6" fmla="*/ 72451 h 105701"/>
                    <a:gd name="connsiteX7" fmla="*/ 813536 w 813535"/>
                    <a:gd name="connsiteY7" fmla="*/ 3789 h 105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3535" h="105701">
                      <a:moveTo>
                        <a:pt x="813536" y="3789"/>
                      </a:moveTo>
                      <a:cubicBezTo>
                        <a:pt x="807853" y="12786"/>
                        <a:pt x="799566" y="17047"/>
                        <a:pt x="791280" y="21072"/>
                      </a:cubicBezTo>
                      <a:cubicBezTo>
                        <a:pt x="716461" y="59429"/>
                        <a:pt x="636670" y="82395"/>
                        <a:pt x="554038" y="95181"/>
                      </a:cubicBezTo>
                      <a:cubicBezTo>
                        <a:pt x="395877" y="119805"/>
                        <a:pt x="242214" y="100390"/>
                        <a:pt x="92340" y="45460"/>
                      </a:cubicBezTo>
                      <a:cubicBezTo>
                        <a:pt x="65585" y="35752"/>
                        <a:pt x="39540" y="24387"/>
                        <a:pt x="14443" y="11128"/>
                      </a:cubicBezTo>
                      <a:cubicBezTo>
                        <a:pt x="9234" y="8287"/>
                        <a:pt x="4499" y="5209"/>
                        <a:pt x="0" y="0"/>
                      </a:cubicBezTo>
                      <a:cubicBezTo>
                        <a:pt x="132353" y="43329"/>
                        <a:pt x="266838" y="71267"/>
                        <a:pt x="406531" y="72451"/>
                      </a:cubicBezTo>
                      <a:cubicBezTo>
                        <a:pt x="546461" y="73635"/>
                        <a:pt x="680945" y="46407"/>
                        <a:pt x="813536" y="3789"/>
                      </a:cubicBezTo>
                      <a:close/>
                    </a:path>
                  </a:pathLst>
                </a:custGeom>
                <a:solidFill>
                  <a:srgbClr val="CDCDCD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="" xmlns:a16="http://schemas.microsoft.com/office/drawing/2014/main" id="{2BF06E23-A7A9-4ED0-9D5C-3CEF0A0467AC}"/>
                    </a:ext>
                  </a:extLst>
                </p:cNvPr>
                <p:cNvSpPr/>
                <p:nvPr/>
              </p:nvSpPr>
              <p:spPr>
                <a:xfrm>
                  <a:off x="6137884" y="2444037"/>
                  <a:ext cx="757184" cy="106177"/>
                </a:xfrm>
                <a:custGeom>
                  <a:avLst/>
                  <a:gdLst>
                    <a:gd name="connsiteX0" fmla="*/ 757185 w 757184"/>
                    <a:gd name="connsiteY0" fmla="*/ 4735 h 106177"/>
                    <a:gd name="connsiteX1" fmla="*/ 711962 w 757184"/>
                    <a:gd name="connsiteY1" fmla="*/ 34805 h 106177"/>
                    <a:gd name="connsiteX2" fmla="*/ 460751 w 757184"/>
                    <a:gd name="connsiteY2" fmla="*/ 102994 h 106177"/>
                    <a:gd name="connsiteX3" fmla="*/ 107256 w 757184"/>
                    <a:gd name="connsiteY3" fmla="*/ 54220 h 106177"/>
                    <a:gd name="connsiteX4" fmla="*/ 21783 w 757184"/>
                    <a:gd name="connsiteY4" fmla="*/ 16337 h 106177"/>
                    <a:gd name="connsiteX5" fmla="*/ 0 w 757184"/>
                    <a:gd name="connsiteY5" fmla="*/ 0 h 106177"/>
                    <a:gd name="connsiteX6" fmla="*/ 378356 w 757184"/>
                    <a:gd name="connsiteY6" fmla="*/ 73161 h 106177"/>
                    <a:gd name="connsiteX7" fmla="*/ 757185 w 757184"/>
                    <a:gd name="connsiteY7" fmla="*/ 4735 h 106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7184" h="106177">
                      <a:moveTo>
                        <a:pt x="757185" y="4735"/>
                      </a:moveTo>
                      <a:cubicBezTo>
                        <a:pt x="744399" y="18941"/>
                        <a:pt x="728062" y="27228"/>
                        <a:pt x="711962" y="34805"/>
                      </a:cubicBezTo>
                      <a:cubicBezTo>
                        <a:pt x="632408" y="72451"/>
                        <a:pt x="548355" y="95181"/>
                        <a:pt x="460751" y="102994"/>
                      </a:cubicBezTo>
                      <a:cubicBezTo>
                        <a:pt x="339289" y="114122"/>
                        <a:pt x="221615" y="95654"/>
                        <a:pt x="107256" y="54220"/>
                      </a:cubicBezTo>
                      <a:cubicBezTo>
                        <a:pt x="77897" y="43565"/>
                        <a:pt x="49485" y="31017"/>
                        <a:pt x="21783" y="16337"/>
                      </a:cubicBezTo>
                      <a:cubicBezTo>
                        <a:pt x="13969" y="12075"/>
                        <a:pt x="6156" y="7577"/>
                        <a:pt x="0" y="0"/>
                      </a:cubicBezTo>
                      <a:cubicBezTo>
                        <a:pt x="122409" y="44276"/>
                        <a:pt x="247660" y="71978"/>
                        <a:pt x="378356" y="73161"/>
                      </a:cubicBezTo>
                      <a:cubicBezTo>
                        <a:pt x="509052" y="74345"/>
                        <a:pt x="634302" y="47354"/>
                        <a:pt x="757185" y="4735"/>
                      </a:cubicBezTo>
                      <a:close/>
                    </a:path>
                  </a:pathLst>
                </a:custGeom>
                <a:solidFill>
                  <a:srgbClr val="CDCDCD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="" xmlns:a16="http://schemas.microsoft.com/office/drawing/2014/main" id="{A78B21B7-28FE-4775-A530-98354F13AD6B}"/>
                    </a:ext>
                  </a:extLst>
                </p:cNvPr>
                <p:cNvSpPr/>
                <p:nvPr/>
              </p:nvSpPr>
              <p:spPr>
                <a:xfrm>
                  <a:off x="6136701" y="2728396"/>
                  <a:ext cx="747714" cy="107499"/>
                </a:xfrm>
                <a:custGeom>
                  <a:avLst/>
                  <a:gdLst>
                    <a:gd name="connsiteX0" fmla="*/ 747714 w 747714"/>
                    <a:gd name="connsiteY0" fmla="*/ 4262 h 107499"/>
                    <a:gd name="connsiteX1" fmla="*/ 733271 w 747714"/>
                    <a:gd name="connsiteY1" fmla="*/ 18941 h 107499"/>
                    <a:gd name="connsiteX2" fmla="*/ 549302 w 747714"/>
                    <a:gd name="connsiteY2" fmla="*/ 88788 h 107499"/>
                    <a:gd name="connsiteX3" fmla="*/ 387590 w 747714"/>
                    <a:gd name="connsiteY3" fmla="*/ 107493 h 107499"/>
                    <a:gd name="connsiteX4" fmla="*/ 159108 w 747714"/>
                    <a:gd name="connsiteY4" fmla="*/ 72924 h 107499"/>
                    <a:gd name="connsiteX5" fmla="*/ 12075 w 747714"/>
                    <a:gd name="connsiteY5" fmla="*/ 11838 h 107499"/>
                    <a:gd name="connsiteX6" fmla="*/ 0 w 747714"/>
                    <a:gd name="connsiteY6" fmla="*/ 0 h 107499"/>
                    <a:gd name="connsiteX7" fmla="*/ 747714 w 747714"/>
                    <a:gd name="connsiteY7" fmla="*/ 4262 h 107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7714" h="107499">
                      <a:moveTo>
                        <a:pt x="747714" y="4262"/>
                      </a:moveTo>
                      <a:cubicBezTo>
                        <a:pt x="745347" y="13022"/>
                        <a:pt x="738954" y="15627"/>
                        <a:pt x="733271" y="18941"/>
                      </a:cubicBezTo>
                      <a:cubicBezTo>
                        <a:pt x="675973" y="52562"/>
                        <a:pt x="613703" y="73398"/>
                        <a:pt x="549302" y="88788"/>
                      </a:cubicBezTo>
                      <a:cubicBezTo>
                        <a:pt x="496029" y="101574"/>
                        <a:pt x="442046" y="107730"/>
                        <a:pt x="387590" y="107493"/>
                      </a:cubicBezTo>
                      <a:cubicBezTo>
                        <a:pt x="309930" y="107019"/>
                        <a:pt x="233690" y="95654"/>
                        <a:pt x="159108" y="72924"/>
                      </a:cubicBezTo>
                      <a:cubicBezTo>
                        <a:pt x="107966" y="57298"/>
                        <a:pt x="58245" y="38593"/>
                        <a:pt x="12075" y="11838"/>
                      </a:cubicBezTo>
                      <a:cubicBezTo>
                        <a:pt x="7577" y="9234"/>
                        <a:pt x="2368" y="7103"/>
                        <a:pt x="0" y="0"/>
                      </a:cubicBezTo>
                      <a:cubicBezTo>
                        <a:pt x="248607" y="96601"/>
                        <a:pt x="497450" y="100153"/>
                        <a:pt x="747714" y="4262"/>
                      </a:cubicBezTo>
                      <a:close/>
                    </a:path>
                  </a:pathLst>
                </a:custGeom>
                <a:solidFill>
                  <a:srgbClr val="CDCDCD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="" xmlns:a16="http://schemas.microsoft.com/office/drawing/2014/main" id="{77F0D28C-8A1C-4E63-9573-E778665164D6}"/>
                    </a:ext>
                  </a:extLst>
                </p:cNvPr>
                <p:cNvSpPr/>
                <p:nvPr/>
              </p:nvSpPr>
              <p:spPr>
                <a:xfrm>
                  <a:off x="6146882" y="2834705"/>
                  <a:ext cx="716934" cy="108755"/>
                </a:xfrm>
                <a:custGeom>
                  <a:avLst/>
                  <a:gdLst>
                    <a:gd name="connsiteX0" fmla="*/ 1421 w 716934"/>
                    <a:gd name="connsiteY0" fmla="*/ 0 h 108755"/>
                    <a:gd name="connsiteX1" fmla="*/ 716934 w 716934"/>
                    <a:gd name="connsiteY1" fmla="*/ 3315 h 108755"/>
                    <a:gd name="connsiteX2" fmla="*/ 704386 w 716934"/>
                    <a:gd name="connsiteY2" fmla="*/ 18704 h 108755"/>
                    <a:gd name="connsiteX3" fmla="*/ 555932 w 716934"/>
                    <a:gd name="connsiteY3" fmla="*/ 82158 h 108755"/>
                    <a:gd name="connsiteX4" fmla="*/ 349233 w 716934"/>
                    <a:gd name="connsiteY4" fmla="*/ 108203 h 108755"/>
                    <a:gd name="connsiteX5" fmla="*/ 19415 w 716934"/>
                    <a:gd name="connsiteY5" fmla="*/ 17284 h 108755"/>
                    <a:gd name="connsiteX6" fmla="*/ 0 w 716934"/>
                    <a:gd name="connsiteY6" fmla="*/ 4735 h 108755"/>
                    <a:gd name="connsiteX7" fmla="*/ 1421 w 716934"/>
                    <a:gd name="connsiteY7" fmla="*/ 0 h 108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6934" h="108755">
                      <a:moveTo>
                        <a:pt x="1421" y="0"/>
                      </a:moveTo>
                      <a:cubicBezTo>
                        <a:pt x="238662" y="97785"/>
                        <a:pt x="476378" y="101337"/>
                        <a:pt x="716934" y="3315"/>
                      </a:cubicBezTo>
                      <a:cubicBezTo>
                        <a:pt x="714093" y="13732"/>
                        <a:pt x="708647" y="16100"/>
                        <a:pt x="704386" y="18704"/>
                      </a:cubicBezTo>
                      <a:cubicBezTo>
                        <a:pt x="658216" y="47590"/>
                        <a:pt x="608021" y="67242"/>
                        <a:pt x="555932" y="82158"/>
                      </a:cubicBezTo>
                      <a:cubicBezTo>
                        <a:pt x="488216" y="101337"/>
                        <a:pt x="419317" y="111281"/>
                        <a:pt x="349233" y="108203"/>
                      </a:cubicBezTo>
                      <a:cubicBezTo>
                        <a:pt x="232506" y="102994"/>
                        <a:pt x="121936" y="74345"/>
                        <a:pt x="19415" y="17284"/>
                      </a:cubicBezTo>
                      <a:cubicBezTo>
                        <a:pt x="12785" y="13496"/>
                        <a:pt x="6393" y="8760"/>
                        <a:pt x="0" y="4735"/>
                      </a:cubicBezTo>
                      <a:cubicBezTo>
                        <a:pt x="237" y="3078"/>
                        <a:pt x="710" y="1421"/>
                        <a:pt x="1421" y="0"/>
                      </a:cubicBezTo>
                      <a:close/>
                    </a:path>
                  </a:pathLst>
                </a:custGeom>
                <a:solidFill>
                  <a:srgbClr val="CDCDCD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="" xmlns:a16="http://schemas.microsoft.com/office/drawing/2014/main" id="{A8B20F9F-6C4F-4CB5-A146-53C46C531FFD}"/>
                    </a:ext>
                  </a:extLst>
                </p:cNvPr>
                <p:cNvSpPr/>
                <p:nvPr/>
              </p:nvSpPr>
              <p:spPr>
                <a:xfrm>
                  <a:off x="6192341" y="2963532"/>
                  <a:ext cx="626015" cy="105385"/>
                </a:xfrm>
                <a:custGeom>
                  <a:avLst/>
                  <a:gdLst>
                    <a:gd name="connsiteX0" fmla="*/ 626015 w 626015"/>
                    <a:gd name="connsiteY0" fmla="*/ 6368 h 105385"/>
                    <a:gd name="connsiteX1" fmla="*/ 343551 w 626015"/>
                    <a:gd name="connsiteY1" fmla="*/ 104863 h 105385"/>
                    <a:gd name="connsiteX2" fmla="*/ 0 w 626015"/>
                    <a:gd name="connsiteY2" fmla="*/ 449 h 105385"/>
                    <a:gd name="connsiteX3" fmla="*/ 15627 w 626015"/>
                    <a:gd name="connsiteY3" fmla="*/ 4237 h 105385"/>
                    <a:gd name="connsiteX4" fmla="*/ 219247 w 626015"/>
                    <a:gd name="connsiteY4" fmla="*/ 64613 h 105385"/>
                    <a:gd name="connsiteX5" fmla="*/ 510709 w 626015"/>
                    <a:gd name="connsiteY5" fmla="*/ 44014 h 105385"/>
                    <a:gd name="connsiteX6" fmla="*/ 609678 w 626015"/>
                    <a:gd name="connsiteY6" fmla="*/ 8262 h 105385"/>
                    <a:gd name="connsiteX7" fmla="*/ 626015 w 626015"/>
                    <a:gd name="connsiteY7" fmla="*/ 6368 h 105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6015" h="105385">
                      <a:moveTo>
                        <a:pt x="626015" y="6368"/>
                      </a:moveTo>
                      <a:cubicBezTo>
                        <a:pt x="542436" y="69111"/>
                        <a:pt x="447255" y="99654"/>
                        <a:pt x="343551" y="104863"/>
                      </a:cubicBezTo>
                      <a:cubicBezTo>
                        <a:pt x="193203" y="112203"/>
                        <a:pt x="39304" y="40462"/>
                        <a:pt x="0" y="449"/>
                      </a:cubicBezTo>
                      <a:cubicBezTo>
                        <a:pt x="6393" y="-1209"/>
                        <a:pt x="11128" y="2106"/>
                        <a:pt x="15627" y="4237"/>
                      </a:cubicBezTo>
                      <a:cubicBezTo>
                        <a:pt x="80975" y="33122"/>
                        <a:pt x="148454" y="53958"/>
                        <a:pt x="219247" y="64613"/>
                      </a:cubicBezTo>
                      <a:cubicBezTo>
                        <a:pt x="317980" y="79529"/>
                        <a:pt x="415055" y="71716"/>
                        <a:pt x="510709" y="44014"/>
                      </a:cubicBezTo>
                      <a:cubicBezTo>
                        <a:pt x="544567" y="34306"/>
                        <a:pt x="577004" y="21284"/>
                        <a:pt x="609678" y="8262"/>
                      </a:cubicBezTo>
                      <a:cubicBezTo>
                        <a:pt x="614650" y="6368"/>
                        <a:pt x="619386" y="3290"/>
                        <a:pt x="626015" y="6368"/>
                      </a:cubicBezTo>
                      <a:close/>
                    </a:path>
                  </a:pathLst>
                </a:custGeom>
                <a:solidFill>
                  <a:srgbClr val="CDCDCD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="" xmlns:a16="http://schemas.microsoft.com/office/drawing/2014/main" id="{06160EEB-020A-448F-88CD-283652F6BDBA}"/>
                    </a:ext>
                  </a:extLst>
                </p:cNvPr>
                <p:cNvSpPr/>
                <p:nvPr/>
              </p:nvSpPr>
              <p:spPr>
                <a:xfrm>
                  <a:off x="6214124" y="2294163"/>
                  <a:ext cx="605416" cy="106478"/>
                </a:xfrm>
                <a:custGeom>
                  <a:avLst/>
                  <a:gdLst>
                    <a:gd name="connsiteX0" fmla="*/ 605416 w 605416"/>
                    <a:gd name="connsiteY0" fmla="*/ 8997 h 106478"/>
                    <a:gd name="connsiteX1" fmla="*/ 321531 w 605416"/>
                    <a:gd name="connsiteY1" fmla="*/ 106309 h 106478"/>
                    <a:gd name="connsiteX2" fmla="*/ 0 w 605416"/>
                    <a:gd name="connsiteY2" fmla="*/ 0 h 106478"/>
                    <a:gd name="connsiteX3" fmla="*/ 300932 w 605416"/>
                    <a:gd name="connsiteY3" fmla="*/ 73398 h 106478"/>
                    <a:gd name="connsiteX4" fmla="*/ 603522 w 605416"/>
                    <a:gd name="connsiteY4" fmla="*/ 2841 h 106478"/>
                    <a:gd name="connsiteX5" fmla="*/ 605416 w 605416"/>
                    <a:gd name="connsiteY5" fmla="*/ 8997 h 106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416" h="106478">
                      <a:moveTo>
                        <a:pt x="605416" y="8997"/>
                      </a:moveTo>
                      <a:cubicBezTo>
                        <a:pt x="521837" y="72451"/>
                        <a:pt x="425946" y="103231"/>
                        <a:pt x="321531" y="106309"/>
                      </a:cubicBezTo>
                      <a:cubicBezTo>
                        <a:pt x="190835" y="110097"/>
                        <a:pt x="50432" y="49721"/>
                        <a:pt x="0" y="0"/>
                      </a:cubicBezTo>
                      <a:cubicBezTo>
                        <a:pt x="95654" y="43802"/>
                        <a:pt x="195334" y="72214"/>
                        <a:pt x="300932" y="73398"/>
                      </a:cubicBezTo>
                      <a:cubicBezTo>
                        <a:pt x="407241" y="74582"/>
                        <a:pt x="507394" y="47354"/>
                        <a:pt x="603522" y="2841"/>
                      </a:cubicBezTo>
                      <a:cubicBezTo>
                        <a:pt x="604233" y="4735"/>
                        <a:pt x="604706" y="6866"/>
                        <a:pt x="605416" y="8997"/>
                      </a:cubicBezTo>
                      <a:close/>
                    </a:path>
                  </a:pathLst>
                </a:custGeom>
                <a:solidFill>
                  <a:srgbClr val="CDCDCD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="" xmlns:a16="http://schemas.microsoft.com/office/drawing/2014/main" id="{DB7B9C42-5E6F-4662-8ACF-3EA35B81EAD8}"/>
                    </a:ext>
                  </a:extLst>
                </p:cNvPr>
                <p:cNvSpPr/>
                <p:nvPr/>
              </p:nvSpPr>
              <p:spPr>
                <a:xfrm>
                  <a:off x="6249876" y="2156364"/>
                  <a:ext cx="519469" cy="108323"/>
                </a:xfrm>
                <a:custGeom>
                  <a:avLst/>
                  <a:gdLst>
                    <a:gd name="connsiteX0" fmla="*/ 0 w 519469"/>
                    <a:gd name="connsiteY0" fmla="*/ 0 h 108323"/>
                    <a:gd name="connsiteX1" fmla="*/ 519469 w 519469"/>
                    <a:gd name="connsiteY1" fmla="*/ 6156 h 108323"/>
                    <a:gd name="connsiteX2" fmla="*/ 503606 w 519469"/>
                    <a:gd name="connsiteY2" fmla="*/ 26755 h 108323"/>
                    <a:gd name="connsiteX3" fmla="*/ 297144 w 519469"/>
                    <a:gd name="connsiteY3" fmla="*/ 107256 h 108323"/>
                    <a:gd name="connsiteX4" fmla="*/ 11128 w 519469"/>
                    <a:gd name="connsiteY4" fmla="*/ 15627 h 108323"/>
                    <a:gd name="connsiteX5" fmla="*/ 0 w 519469"/>
                    <a:gd name="connsiteY5" fmla="*/ 0 h 108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9469" h="108323">
                      <a:moveTo>
                        <a:pt x="0" y="0"/>
                      </a:moveTo>
                      <a:cubicBezTo>
                        <a:pt x="173788" y="97785"/>
                        <a:pt x="346155" y="101574"/>
                        <a:pt x="519469" y="6156"/>
                      </a:cubicBezTo>
                      <a:cubicBezTo>
                        <a:pt x="517102" y="16811"/>
                        <a:pt x="509999" y="21783"/>
                        <a:pt x="503606" y="26755"/>
                      </a:cubicBezTo>
                      <a:cubicBezTo>
                        <a:pt x="442520" y="72925"/>
                        <a:pt x="374094" y="101574"/>
                        <a:pt x="297144" y="107256"/>
                      </a:cubicBezTo>
                      <a:cubicBezTo>
                        <a:pt x="189651" y="115069"/>
                        <a:pt x="95891" y="79554"/>
                        <a:pt x="11128" y="15627"/>
                      </a:cubicBezTo>
                      <a:cubicBezTo>
                        <a:pt x="7340" y="12786"/>
                        <a:pt x="2841" y="9708"/>
                        <a:pt x="0" y="0"/>
                      </a:cubicBezTo>
                      <a:close/>
                    </a:path>
                  </a:pathLst>
                </a:custGeom>
                <a:solidFill>
                  <a:srgbClr val="CDCDCD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="" xmlns:a16="http://schemas.microsoft.com/office/drawing/2014/main" id="{A59A83FB-9BE9-4175-B43A-2DAEB9D2D9C8}"/>
                    </a:ext>
                  </a:extLst>
                </p:cNvPr>
                <p:cNvSpPr/>
                <p:nvPr/>
              </p:nvSpPr>
              <p:spPr>
                <a:xfrm>
                  <a:off x="7039732" y="2315605"/>
                  <a:ext cx="48502" cy="126757"/>
                </a:xfrm>
                <a:custGeom>
                  <a:avLst/>
                  <a:gdLst>
                    <a:gd name="connsiteX0" fmla="*/ 38122 w 48502"/>
                    <a:gd name="connsiteY0" fmla="*/ 23781 h 126757"/>
                    <a:gd name="connsiteX1" fmla="*/ 47119 w 48502"/>
                    <a:gd name="connsiteY1" fmla="*/ 103099 h 126757"/>
                    <a:gd name="connsiteX2" fmla="*/ 40727 w 48502"/>
                    <a:gd name="connsiteY2" fmla="*/ 119199 h 126757"/>
                    <a:gd name="connsiteX3" fmla="*/ 20838 w 48502"/>
                    <a:gd name="connsiteY3" fmla="*/ 125591 h 126757"/>
                    <a:gd name="connsiteX4" fmla="*/ 14919 w 48502"/>
                    <a:gd name="connsiteY4" fmla="*/ 108307 h 126757"/>
                    <a:gd name="connsiteX5" fmla="*/ 10657 w 48502"/>
                    <a:gd name="connsiteY5" fmla="*/ 49115 h 126757"/>
                    <a:gd name="connsiteX6" fmla="*/ 2607 w 48502"/>
                    <a:gd name="connsiteY6" fmla="*/ 32068 h 126757"/>
                    <a:gd name="connsiteX7" fmla="*/ 3791 w 48502"/>
                    <a:gd name="connsiteY7" fmla="*/ 9812 h 126757"/>
                    <a:gd name="connsiteX8" fmla="*/ 25100 w 48502"/>
                    <a:gd name="connsiteY8" fmla="*/ 815 h 126757"/>
                    <a:gd name="connsiteX9" fmla="*/ 38122 w 48502"/>
                    <a:gd name="connsiteY9" fmla="*/ 23781 h 126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8502" h="126757">
                      <a:moveTo>
                        <a:pt x="38122" y="23781"/>
                      </a:moveTo>
                      <a:cubicBezTo>
                        <a:pt x="42384" y="47221"/>
                        <a:pt x="52091" y="75870"/>
                        <a:pt x="47119" y="103099"/>
                      </a:cubicBezTo>
                      <a:cubicBezTo>
                        <a:pt x="46883" y="109018"/>
                        <a:pt x="45225" y="114700"/>
                        <a:pt x="40727" y="119199"/>
                      </a:cubicBezTo>
                      <a:cubicBezTo>
                        <a:pt x="35281" y="124645"/>
                        <a:pt x="28651" y="128906"/>
                        <a:pt x="20838" y="125591"/>
                      </a:cubicBezTo>
                      <a:cubicBezTo>
                        <a:pt x="12788" y="122277"/>
                        <a:pt x="13972" y="114700"/>
                        <a:pt x="14919" y="108307"/>
                      </a:cubicBezTo>
                      <a:cubicBezTo>
                        <a:pt x="17760" y="88182"/>
                        <a:pt x="18944" y="68294"/>
                        <a:pt x="10657" y="49115"/>
                      </a:cubicBezTo>
                      <a:cubicBezTo>
                        <a:pt x="8053" y="43433"/>
                        <a:pt x="4975" y="37987"/>
                        <a:pt x="2607" y="32068"/>
                      </a:cubicBezTo>
                      <a:cubicBezTo>
                        <a:pt x="-708" y="24492"/>
                        <a:pt x="-1418" y="16678"/>
                        <a:pt x="3791" y="9812"/>
                      </a:cubicBezTo>
                      <a:cubicBezTo>
                        <a:pt x="9000" y="2946"/>
                        <a:pt x="16103" y="-2026"/>
                        <a:pt x="25100" y="815"/>
                      </a:cubicBezTo>
                      <a:cubicBezTo>
                        <a:pt x="35991" y="4366"/>
                        <a:pt x="36938" y="14310"/>
                        <a:pt x="38122" y="23781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="" xmlns:a16="http://schemas.microsoft.com/office/drawing/2014/main" id="{5C6E8E4E-47D1-4BF1-9C12-13B849629320}"/>
                    </a:ext>
                  </a:extLst>
                </p:cNvPr>
                <p:cNvSpPr/>
                <p:nvPr/>
              </p:nvSpPr>
              <p:spPr>
                <a:xfrm>
                  <a:off x="5944700" y="2315513"/>
                  <a:ext cx="48039" cy="126806"/>
                </a:xfrm>
                <a:custGeom>
                  <a:avLst/>
                  <a:gdLst>
                    <a:gd name="connsiteX0" fmla="*/ 11346 w 48039"/>
                    <a:gd name="connsiteY0" fmla="*/ 13928 h 126806"/>
                    <a:gd name="connsiteX1" fmla="*/ 32419 w 48039"/>
                    <a:gd name="connsiteY1" fmla="*/ 1143 h 126806"/>
                    <a:gd name="connsiteX2" fmla="*/ 47572 w 48039"/>
                    <a:gd name="connsiteY2" fmla="*/ 25767 h 126806"/>
                    <a:gd name="connsiteX3" fmla="*/ 43784 w 48039"/>
                    <a:gd name="connsiteY3" fmla="*/ 35474 h 126806"/>
                    <a:gd name="connsiteX4" fmla="*/ 32892 w 48039"/>
                    <a:gd name="connsiteY4" fmla="*/ 106031 h 126806"/>
                    <a:gd name="connsiteX5" fmla="*/ 26026 w 48039"/>
                    <a:gd name="connsiteY5" fmla="*/ 126156 h 126806"/>
                    <a:gd name="connsiteX6" fmla="*/ 3296 w 48039"/>
                    <a:gd name="connsiteY6" fmla="*/ 113134 h 126806"/>
                    <a:gd name="connsiteX7" fmla="*/ 11346 w 48039"/>
                    <a:gd name="connsiteY7" fmla="*/ 13928 h 12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039" h="126806">
                      <a:moveTo>
                        <a:pt x="11346" y="13928"/>
                      </a:moveTo>
                      <a:cubicBezTo>
                        <a:pt x="16082" y="1616"/>
                        <a:pt x="22001" y="-2172"/>
                        <a:pt x="32419" y="1143"/>
                      </a:cubicBezTo>
                      <a:cubicBezTo>
                        <a:pt x="43073" y="4458"/>
                        <a:pt x="49940" y="15349"/>
                        <a:pt x="47572" y="25767"/>
                      </a:cubicBezTo>
                      <a:cubicBezTo>
                        <a:pt x="46862" y="29081"/>
                        <a:pt x="45441" y="32633"/>
                        <a:pt x="43784" y="35474"/>
                      </a:cubicBezTo>
                      <a:cubicBezTo>
                        <a:pt x="31235" y="57730"/>
                        <a:pt x="28157" y="81170"/>
                        <a:pt x="32892" y="106031"/>
                      </a:cubicBezTo>
                      <a:cubicBezTo>
                        <a:pt x="34313" y="113844"/>
                        <a:pt x="36207" y="122368"/>
                        <a:pt x="26026" y="126156"/>
                      </a:cubicBezTo>
                      <a:cubicBezTo>
                        <a:pt x="18686" y="128998"/>
                        <a:pt x="7085" y="122131"/>
                        <a:pt x="3296" y="113134"/>
                      </a:cubicBezTo>
                      <a:cubicBezTo>
                        <a:pt x="-7122" y="88273"/>
                        <a:pt x="10399" y="16533"/>
                        <a:pt x="11346" y="13928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="" xmlns:a16="http://schemas.microsoft.com/office/drawing/2014/main" id="{92AB9825-4421-4AFA-8353-74DC15F41892}"/>
                    </a:ext>
                  </a:extLst>
                </p:cNvPr>
                <p:cNvSpPr/>
                <p:nvPr/>
              </p:nvSpPr>
              <p:spPr>
                <a:xfrm>
                  <a:off x="5467400" y="1373372"/>
                  <a:ext cx="509519" cy="1038747"/>
                </a:xfrm>
                <a:custGeom>
                  <a:avLst/>
                  <a:gdLst>
                    <a:gd name="connsiteX0" fmla="*/ 201845 w 393192"/>
                    <a:gd name="connsiteY0" fmla="*/ 730904 h 1038747"/>
                    <a:gd name="connsiteX1" fmla="*/ 99561 w 393192"/>
                    <a:gd name="connsiteY1" fmla="*/ 437784 h 1038747"/>
                    <a:gd name="connsiteX2" fmla="*/ 119 w 393192"/>
                    <a:gd name="connsiteY2" fmla="*/ 47354 h 1038747"/>
                    <a:gd name="connsiteX3" fmla="*/ 14088 w 393192"/>
                    <a:gd name="connsiteY3" fmla="*/ 0 h 1038747"/>
                    <a:gd name="connsiteX4" fmla="*/ 138628 w 393192"/>
                    <a:gd name="connsiteY4" fmla="*/ 464066 h 1038747"/>
                    <a:gd name="connsiteX5" fmla="*/ 305076 w 393192"/>
                    <a:gd name="connsiteY5" fmla="*/ 853549 h 1038747"/>
                    <a:gd name="connsiteX6" fmla="*/ 374212 w 393192"/>
                    <a:gd name="connsiteY6" fmla="*/ 963883 h 1038747"/>
                    <a:gd name="connsiteX7" fmla="*/ 393154 w 393192"/>
                    <a:gd name="connsiteY7" fmla="*/ 1003897 h 1038747"/>
                    <a:gd name="connsiteX8" fmla="*/ 366636 w 393192"/>
                    <a:gd name="connsiteY8" fmla="*/ 1027574 h 1038747"/>
                    <a:gd name="connsiteX9" fmla="*/ 269087 w 393192"/>
                    <a:gd name="connsiteY9" fmla="*/ 1035151 h 1038747"/>
                    <a:gd name="connsiteX10" fmla="*/ 157333 w 393192"/>
                    <a:gd name="connsiteY10" fmla="*/ 981404 h 1038747"/>
                    <a:gd name="connsiteX11" fmla="*/ 159937 w 393192"/>
                    <a:gd name="connsiteY11" fmla="*/ 938076 h 1038747"/>
                    <a:gd name="connsiteX12" fmla="*/ 245647 w 393192"/>
                    <a:gd name="connsiteY12" fmla="*/ 986140 h 1038747"/>
                    <a:gd name="connsiteX13" fmla="*/ 304839 w 393192"/>
                    <a:gd name="connsiteY13" fmla="*/ 1000819 h 1038747"/>
                    <a:gd name="connsiteX14" fmla="*/ 326859 w 393192"/>
                    <a:gd name="connsiteY14" fmla="*/ 967909 h 1038747"/>
                    <a:gd name="connsiteX15" fmla="*/ 201845 w 393192"/>
                    <a:gd name="connsiteY15" fmla="*/ 730904 h 1038747"/>
                    <a:gd name="connsiteX0" fmla="*/ 312259 w 503606"/>
                    <a:gd name="connsiteY0" fmla="*/ 730904 h 1038747"/>
                    <a:gd name="connsiteX1" fmla="*/ 209975 w 503606"/>
                    <a:gd name="connsiteY1" fmla="*/ 437784 h 1038747"/>
                    <a:gd name="connsiteX2" fmla="*/ 110533 w 503606"/>
                    <a:gd name="connsiteY2" fmla="*/ 47354 h 1038747"/>
                    <a:gd name="connsiteX3" fmla="*/ 124502 w 503606"/>
                    <a:gd name="connsiteY3" fmla="*/ 0 h 1038747"/>
                    <a:gd name="connsiteX4" fmla="*/ 249042 w 503606"/>
                    <a:gd name="connsiteY4" fmla="*/ 464066 h 1038747"/>
                    <a:gd name="connsiteX5" fmla="*/ 415490 w 503606"/>
                    <a:gd name="connsiteY5" fmla="*/ 853549 h 1038747"/>
                    <a:gd name="connsiteX6" fmla="*/ 484626 w 503606"/>
                    <a:gd name="connsiteY6" fmla="*/ 963883 h 1038747"/>
                    <a:gd name="connsiteX7" fmla="*/ 503568 w 503606"/>
                    <a:gd name="connsiteY7" fmla="*/ 1003897 h 1038747"/>
                    <a:gd name="connsiteX8" fmla="*/ 477050 w 503606"/>
                    <a:gd name="connsiteY8" fmla="*/ 1027574 h 1038747"/>
                    <a:gd name="connsiteX9" fmla="*/ 379501 w 503606"/>
                    <a:gd name="connsiteY9" fmla="*/ 1035151 h 1038747"/>
                    <a:gd name="connsiteX10" fmla="*/ 267747 w 503606"/>
                    <a:gd name="connsiteY10" fmla="*/ 981404 h 1038747"/>
                    <a:gd name="connsiteX11" fmla="*/ 975 w 503606"/>
                    <a:gd name="connsiteY11" fmla="*/ 714137 h 1038747"/>
                    <a:gd name="connsiteX12" fmla="*/ 356061 w 503606"/>
                    <a:gd name="connsiteY12" fmla="*/ 986140 h 1038747"/>
                    <a:gd name="connsiteX13" fmla="*/ 415253 w 503606"/>
                    <a:gd name="connsiteY13" fmla="*/ 1000819 h 1038747"/>
                    <a:gd name="connsiteX14" fmla="*/ 437273 w 503606"/>
                    <a:gd name="connsiteY14" fmla="*/ 967909 h 1038747"/>
                    <a:gd name="connsiteX15" fmla="*/ 312259 w 503606"/>
                    <a:gd name="connsiteY15" fmla="*/ 730904 h 1038747"/>
                    <a:gd name="connsiteX0" fmla="*/ 318172 w 509519"/>
                    <a:gd name="connsiteY0" fmla="*/ 730904 h 1038747"/>
                    <a:gd name="connsiteX1" fmla="*/ 215888 w 509519"/>
                    <a:gd name="connsiteY1" fmla="*/ 437784 h 1038747"/>
                    <a:gd name="connsiteX2" fmla="*/ 116446 w 509519"/>
                    <a:gd name="connsiteY2" fmla="*/ 47354 h 1038747"/>
                    <a:gd name="connsiteX3" fmla="*/ 130415 w 509519"/>
                    <a:gd name="connsiteY3" fmla="*/ 0 h 1038747"/>
                    <a:gd name="connsiteX4" fmla="*/ 254955 w 509519"/>
                    <a:gd name="connsiteY4" fmla="*/ 464066 h 1038747"/>
                    <a:gd name="connsiteX5" fmla="*/ 421403 w 509519"/>
                    <a:gd name="connsiteY5" fmla="*/ 853549 h 1038747"/>
                    <a:gd name="connsiteX6" fmla="*/ 490539 w 509519"/>
                    <a:gd name="connsiteY6" fmla="*/ 963883 h 1038747"/>
                    <a:gd name="connsiteX7" fmla="*/ 509481 w 509519"/>
                    <a:gd name="connsiteY7" fmla="*/ 1003897 h 1038747"/>
                    <a:gd name="connsiteX8" fmla="*/ 482963 w 509519"/>
                    <a:gd name="connsiteY8" fmla="*/ 1027574 h 1038747"/>
                    <a:gd name="connsiteX9" fmla="*/ 385414 w 509519"/>
                    <a:gd name="connsiteY9" fmla="*/ 1035151 h 1038747"/>
                    <a:gd name="connsiteX10" fmla="*/ 23756 w 509519"/>
                    <a:gd name="connsiteY10" fmla="*/ 757466 h 1038747"/>
                    <a:gd name="connsiteX11" fmla="*/ 6888 w 509519"/>
                    <a:gd name="connsiteY11" fmla="*/ 714137 h 1038747"/>
                    <a:gd name="connsiteX12" fmla="*/ 361974 w 509519"/>
                    <a:gd name="connsiteY12" fmla="*/ 986140 h 1038747"/>
                    <a:gd name="connsiteX13" fmla="*/ 421166 w 509519"/>
                    <a:gd name="connsiteY13" fmla="*/ 1000819 h 1038747"/>
                    <a:gd name="connsiteX14" fmla="*/ 443186 w 509519"/>
                    <a:gd name="connsiteY14" fmla="*/ 967909 h 1038747"/>
                    <a:gd name="connsiteX15" fmla="*/ 318172 w 509519"/>
                    <a:gd name="connsiteY15" fmla="*/ 730904 h 1038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9519" h="1038747">
                      <a:moveTo>
                        <a:pt x="318172" y="730904"/>
                      </a:moveTo>
                      <a:cubicBezTo>
                        <a:pt x="270582" y="637854"/>
                        <a:pt x="237434" y="540068"/>
                        <a:pt x="215888" y="437784"/>
                      </a:cubicBezTo>
                      <a:cubicBezTo>
                        <a:pt x="200735" y="366754"/>
                        <a:pt x="112657" y="58955"/>
                        <a:pt x="116446" y="47354"/>
                      </a:cubicBezTo>
                      <a:cubicBezTo>
                        <a:pt x="124496" y="35515"/>
                        <a:pt x="127337" y="1894"/>
                        <a:pt x="130415" y="0"/>
                      </a:cubicBezTo>
                      <a:cubicBezTo>
                        <a:pt x="156223" y="26281"/>
                        <a:pt x="236250" y="402269"/>
                        <a:pt x="254955" y="464066"/>
                      </a:cubicBezTo>
                      <a:cubicBezTo>
                        <a:pt x="297100" y="604469"/>
                        <a:pt x="345164" y="727352"/>
                        <a:pt x="421403" y="853549"/>
                      </a:cubicBezTo>
                      <a:cubicBezTo>
                        <a:pt x="422113" y="854497"/>
                        <a:pt x="467099" y="933814"/>
                        <a:pt x="490539" y="963883"/>
                      </a:cubicBezTo>
                      <a:cubicBezTo>
                        <a:pt x="506166" y="981404"/>
                        <a:pt x="509955" y="992059"/>
                        <a:pt x="509481" y="1003897"/>
                      </a:cubicBezTo>
                      <a:cubicBezTo>
                        <a:pt x="509244" y="1017867"/>
                        <a:pt x="503799" y="1016209"/>
                        <a:pt x="482963" y="1027574"/>
                      </a:cubicBezTo>
                      <a:cubicBezTo>
                        <a:pt x="451236" y="1039649"/>
                        <a:pt x="418562" y="1041543"/>
                        <a:pt x="385414" y="1035151"/>
                      </a:cubicBezTo>
                      <a:cubicBezTo>
                        <a:pt x="326933" y="1019050"/>
                        <a:pt x="48380" y="773803"/>
                        <a:pt x="23756" y="757466"/>
                      </a:cubicBezTo>
                      <a:cubicBezTo>
                        <a:pt x="14285" y="750126"/>
                        <a:pt x="-12527" y="710112"/>
                        <a:pt x="6888" y="714137"/>
                      </a:cubicBezTo>
                      <a:cubicBezTo>
                        <a:pt x="35537" y="723134"/>
                        <a:pt x="292928" y="938360"/>
                        <a:pt x="361974" y="986140"/>
                      </a:cubicBezTo>
                      <a:cubicBezTo>
                        <a:pt x="431020" y="1033920"/>
                        <a:pt x="405303" y="998925"/>
                        <a:pt x="421166" y="1000819"/>
                      </a:cubicBezTo>
                      <a:cubicBezTo>
                        <a:pt x="444606" y="1003661"/>
                        <a:pt x="447211" y="983772"/>
                        <a:pt x="443186" y="967909"/>
                      </a:cubicBezTo>
                      <a:cubicBezTo>
                        <a:pt x="434425" y="949677"/>
                        <a:pt x="348242" y="789859"/>
                        <a:pt x="318172" y="730904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="" xmlns:a16="http://schemas.microsoft.com/office/drawing/2014/main" id="{708061A2-F835-4978-8BFA-DAAA077937D2}"/>
                    </a:ext>
                  </a:extLst>
                </p:cNvPr>
                <p:cNvSpPr/>
                <p:nvPr/>
              </p:nvSpPr>
              <p:spPr>
                <a:xfrm>
                  <a:off x="7056507" y="1368636"/>
                  <a:ext cx="513155" cy="1043482"/>
                </a:xfrm>
                <a:custGeom>
                  <a:avLst/>
                  <a:gdLst>
                    <a:gd name="connsiteX0" fmla="*/ 191584 w 390828"/>
                    <a:gd name="connsiteY0" fmla="*/ 735639 h 1043482"/>
                    <a:gd name="connsiteX1" fmla="*/ 293868 w 390828"/>
                    <a:gd name="connsiteY1" fmla="*/ 442520 h 1043482"/>
                    <a:gd name="connsiteX2" fmla="*/ 390706 w 390828"/>
                    <a:gd name="connsiteY2" fmla="*/ 47354 h 1043482"/>
                    <a:gd name="connsiteX3" fmla="*/ 376736 w 390828"/>
                    <a:gd name="connsiteY3" fmla="*/ 0 h 1043482"/>
                    <a:gd name="connsiteX4" fmla="*/ 254564 w 390828"/>
                    <a:gd name="connsiteY4" fmla="*/ 468801 h 1043482"/>
                    <a:gd name="connsiteX5" fmla="*/ 88116 w 390828"/>
                    <a:gd name="connsiteY5" fmla="*/ 858285 h 1043482"/>
                    <a:gd name="connsiteX6" fmla="*/ 18980 w 390828"/>
                    <a:gd name="connsiteY6" fmla="*/ 968619 h 1043482"/>
                    <a:gd name="connsiteX7" fmla="*/ 38 w 390828"/>
                    <a:gd name="connsiteY7" fmla="*/ 1008633 h 1043482"/>
                    <a:gd name="connsiteX8" fmla="*/ 26556 w 390828"/>
                    <a:gd name="connsiteY8" fmla="*/ 1032309 h 1043482"/>
                    <a:gd name="connsiteX9" fmla="*/ 124105 w 390828"/>
                    <a:gd name="connsiteY9" fmla="*/ 1039886 h 1043482"/>
                    <a:gd name="connsiteX10" fmla="*/ 252433 w 390828"/>
                    <a:gd name="connsiteY10" fmla="*/ 981404 h 1043482"/>
                    <a:gd name="connsiteX11" fmla="*/ 254564 w 390828"/>
                    <a:gd name="connsiteY11" fmla="*/ 938076 h 1043482"/>
                    <a:gd name="connsiteX12" fmla="*/ 147545 w 390828"/>
                    <a:gd name="connsiteY12" fmla="*/ 990875 h 1043482"/>
                    <a:gd name="connsiteX13" fmla="*/ 88353 w 390828"/>
                    <a:gd name="connsiteY13" fmla="*/ 1005555 h 1043482"/>
                    <a:gd name="connsiteX14" fmla="*/ 66333 w 390828"/>
                    <a:gd name="connsiteY14" fmla="*/ 972644 h 1043482"/>
                    <a:gd name="connsiteX15" fmla="*/ 191584 w 390828"/>
                    <a:gd name="connsiteY15" fmla="*/ 735639 h 1043482"/>
                    <a:gd name="connsiteX0" fmla="*/ 191584 w 508727"/>
                    <a:gd name="connsiteY0" fmla="*/ 735639 h 1043482"/>
                    <a:gd name="connsiteX1" fmla="*/ 293868 w 508727"/>
                    <a:gd name="connsiteY1" fmla="*/ 442520 h 1043482"/>
                    <a:gd name="connsiteX2" fmla="*/ 390706 w 508727"/>
                    <a:gd name="connsiteY2" fmla="*/ 47354 h 1043482"/>
                    <a:gd name="connsiteX3" fmla="*/ 376736 w 508727"/>
                    <a:gd name="connsiteY3" fmla="*/ 0 h 1043482"/>
                    <a:gd name="connsiteX4" fmla="*/ 254564 w 508727"/>
                    <a:gd name="connsiteY4" fmla="*/ 468801 h 1043482"/>
                    <a:gd name="connsiteX5" fmla="*/ 88116 w 508727"/>
                    <a:gd name="connsiteY5" fmla="*/ 858285 h 1043482"/>
                    <a:gd name="connsiteX6" fmla="*/ 18980 w 508727"/>
                    <a:gd name="connsiteY6" fmla="*/ 968619 h 1043482"/>
                    <a:gd name="connsiteX7" fmla="*/ 38 w 508727"/>
                    <a:gd name="connsiteY7" fmla="*/ 1008633 h 1043482"/>
                    <a:gd name="connsiteX8" fmla="*/ 26556 w 508727"/>
                    <a:gd name="connsiteY8" fmla="*/ 1032309 h 1043482"/>
                    <a:gd name="connsiteX9" fmla="*/ 124105 w 508727"/>
                    <a:gd name="connsiteY9" fmla="*/ 1039886 h 1043482"/>
                    <a:gd name="connsiteX10" fmla="*/ 252433 w 508727"/>
                    <a:gd name="connsiteY10" fmla="*/ 981404 h 1043482"/>
                    <a:gd name="connsiteX11" fmla="*/ 507712 w 508727"/>
                    <a:gd name="connsiteY11" fmla="*/ 759573 h 1043482"/>
                    <a:gd name="connsiteX12" fmla="*/ 147545 w 508727"/>
                    <a:gd name="connsiteY12" fmla="*/ 990875 h 1043482"/>
                    <a:gd name="connsiteX13" fmla="*/ 88353 w 508727"/>
                    <a:gd name="connsiteY13" fmla="*/ 1005555 h 1043482"/>
                    <a:gd name="connsiteX14" fmla="*/ 66333 w 508727"/>
                    <a:gd name="connsiteY14" fmla="*/ 972644 h 1043482"/>
                    <a:gd name="connsiteX15" fmla="*/ 191584 w 508727"/>
                    <a:gd name="connsiteY15" fmla="*/ 735639 h 1043482"/>
                    <a:gd name="connsiteX0" fmla="*/ 191584 w 513155"/>
                    <a:gd name="connsiteY0" fmla="*/ 735639 h 1043482"/>
                    <a:gd name="connsiteX1" fmla="*/ 293868 w 513155"/>
                    <a:gd name="connsiteY1" fmla="*/ 442520 h 1043482"/>
                    <a:gd name="connsiteX2" fmla="*/ 390706 w 513155"/>
                    <a:gd name="connsiteY2" fmla="*/ 47354 h 1043482"/>
                    <a:gd name="connsiteX3" fmla="*/ 376736 w 513155"/>
                    <a:gd name="connsiteY3" fmla="*/ 0 h 1043482"/>
                    <a:gd name="connsiteX4" fmla="*/ 254564 w 513155"/>
                    <a:gd name="connsiteY4" fmla="*/ 468801 h 1043482"/>
                    <a:gd name="connsiteX5" fmla="*/ 88116 w 513155"/>
                    <a:gd name="connsiteY5" fmla="*/ 858285 h 1043482"/>
                    <a:gd name="connsiteX6" fmla="*/ 18980 w 513155"/>
                    <a:gd name="connsiteY6" fmla="*/ 968619 h 1043482"/>
                    <a:gd name="connsiteX7" fmla="*/ 38 w 513155"/>
                    <a:gd name="connsiteY7" fmla="*/ 1008633 h 1043482"/>
                    <a:gd name="connsiteX8" fmla="*/ 26556 w 513155"/>
                    <a:gd name="connsiteY8" fmla="*/ 1032309 h 1043482"/>
                    <a:gd name="connsiteX9" fmla="*/ 124105 w 513155"/>
                    <a:gd name="connsiteY9" fmla="*/ 1039886 h 1043482"/>
                    <a:gd name="connsiteX10" fmla="*/ 479618 w 513155"/>
                    <a:gd name="connsiteY10" fmla="*/ 806148 h 1043482"/>
                    <a:gd name="connsiteX11" fmla="*/ 507712 w 513155"/>
                    <a:gd name="connsiteY11" fmla="*/ 759573 h 1043482"/>
                    <a:gd name="connsiteX12" fmla="*/ 147545 w 513155"/>
                    <a:gd name="connsiteY12" fmla="*/ 990875 h 1043482"/>
                    <a:gd name="connsiteX13" fmla="*/ 88353 w 513155"/>
                    <a:gd name="connsiteY13" fmla="*/ 1005555 h 1043482"/>
                    <a:gd name="connsiteX14" fmla="*/ 66333 w 513155"/>
                    <a:gd name="connsiteY14" fmla="*/ 972644 h 1043482"/>
                    <a:gd name="connsiteX15" fmla="*/ 191584 w 513155"/>
                    <a:gd name="connsiteY15" fmla="*/ 735639 h 1043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13155" h="1043482">
                      <a:moveTo>
                        <a:pt x="191584" y="735639"/>
                      </a:moveTo>
                      <a:cubicBezTo>
                        <a:pt x="239174" y="642589"/>
                        <a:pt x="272322" y="544804"/>
                        <a:pt x="293868" y="442520"/>
                      </a:cubicBezTo>
                      <a:cubicBezTo>
                        <a:pt x="309021" y="371489"/>
                        <a:pt x="394494" y="58719"/>
                        <a:pt x="390706" y="47354"/>
                      </a:cubicBezTo>
                      <a:cubicBezTo>
                        <a:pt x="382656" y="35515"/>
                        <a:pt x="379814" y="1894"/>
                        <a:pt x="376736" y="0"/>
                      </a:cubicBezTo>
                      <a:cubicBezTo>
                        <a:pt x="350929" y="26281"/>
                        <a:pt x="273269" y="407005"/>
                        <a:pt x="254564" y="468801"/>
                      </a:cubicBezTo>
                      <a:cubicBezTo>
                        <a:pt x="212419" y="609205"/>
                        <a:pt x="164355" y="732087"/>
                        <a:pt x="88116" y="858285"/>
                      </a:cubicBezTo>
                      <a:cubicBezTo>
                        <a:pt x="87406" y="859232"/>
                        <a:pt x="42420" y="938549"/>
                        <a:pt x="18980" y="968619"/>
                      </a:cubicBezTo>
                      <a:cubicBezTo>
                        <a:pt x="3353" y="986140"/>
                        <a:pt x="-435" y="996794"/>
                        <a:pt x="38" y="1008633"/>
                      </a:cubicBezTo>
                      <a:cubicBezTo>
                        <a:pt x="275" y="1022602"/>
                        <a:pt x="5721" y="1020945"/>
                        <a:pt x="26556" y="1032309"/>
                      </a:cubicBezTo>
                      <a:cubicBezTo>
                        <a:pt x="58283" y="1044385"/>
                        <a:pt x="90957" y="1046279"/>
                        <a:pt x="124105" y="1039886"/>
                      </a:cubicBezTo>
                      <a:cubicBezTo>
                        <a:pt x="182587" y="1023786"/>
                        <a:pt x="454994" y="822485"/>
                        <a:pt x="479618" y="806148"/>
                      </a:cubicBezTo>
                      <a:cubicBezTo>
                        <a:pt x="489089" y="798808"/>
                        <a:pt x="527127" y="755548"/>
                        <a:pt x="507712" y="759573"/>
                      </a:cubicBezTo>
                      <a:cubicBezTo>
                        <a:pt x="479063" y="768570"/>
                        <a:pt x="217438" y="949878"/>
                        <a:pt x="147545" y="990875"/>
                      </a:cubicBezTo>
                      <a:cubicBezTo>
                        <a:pt x="77652" y="1031872"/>
                        <a:pt x="104216" y="1003661"/>
                        <a:pt x="88353" y="1005555"/>
                      </a:cubicBezTo>
                      <a:cubicBezTo>
                        <a:pt x="64913" y="1008396"/>
                        <a:pt x="62308" y="988507"/>
                        <a:pt x="66333" y="972644"/>
                      </a:cubicBezTo>
                      <a:cubicBezTo>
                        <a:pt x="75331" y="954413"/>
                        <a:pt x="161514" y="794594"/>
                        <a:pt x="191584" y="73563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2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17C58FC8-09ED-4F76-A092-51926AE31A53}"/>
                  </a:ext>
                </a:extLst>
              </p:cNvPr>
              <p:cNvSpPr/>
              <p:nvPr/>
            </p:nvSpPr>
            <p:spPr>
              <a:xfrm>
                <a:off x="8864635" y="1989458"/>
                <a:ext cx="278094" cy="270662"/>
              </a:xfrm>
              <a:custGeom>
                <a:avLst/>
                <a:gdLst>
                  <a:gd name="connsiteX0" fmla="*/ 1213500 w 2614664"/>
                  <a:gd name="connsiteY0" fmla="*/ 1488843 h 2544791"/>
                  <a:gd name="connsiteX1" fmla="*/ 1105867 w 2614664"/>
                  <a:gd name="connsiteY1" fmla="*/ 1597428 h 2544791"/>
                  <a:gd name="connsiteX2" fmla="*/ 1212547 w 2614664"/>
                  <a:gd name="connsiteY2" fmla="*/ 1706013 h 2544791"/>
                  <a:gd name="connsiteX3" fmla="*/ 1323037 w 2614664"/>
                  <a:gd name="connsiteY3" fmla="*/ 1598380 h 2544791"/>
                  <a:gd name="connsiteX4" fmla="*/ 1213500 w 2614664"/>
                  <a:gd name="connsiteY4" fmla="*/ 1488843 h 2544791"/>
                  <a:gd name="connsiteX5" fmla="*/ 1470674 w 2614664"/>
                  <a:gd name="connsiteY5" fmla="*/ 1264053 h 2544791"/>
                  <a:gd name="connsiteX6" fmla="*/ 1424954 w 2614664"/>
                  <a:gd name="connsiteY6" fmla="*/ 1308820 h 2544791"/>
                  <a:gd name="connsiteX7" fmla="*/ 1473532 w 2614664"/>
                  <a:gd name="connsiteY7" fmla="*/ 1359303 h 2544791"/>
                  <a:gd name="connsiteX8" fmla="*/ 1519252 w 2614664"/>
                  <a:gd name="connsiteY8" fmla="*/ 1310725 h 2544791"/>
                  <a:gd name="connsiteX9" fmla="*/ 1470674 w 2614664"/>
                  <a:gd name="connsiteY9" fmla="*/ 1264053 h 2544791"/>
                  <a:gd name="connsiteX10" fmla="*/ 909652 w 2614664"/>
                  <a:gd name="connsiteY10" fmla="*/ 1184043 h 2544791"/>
                  <a:gd name="connsiteX11" fmla="*/ 838214 w 2614664"/>
                  <a:gd name="connsiteY11" fmla="*/ 1261196 h 2544791"/>
                  <a:gd name="connsiteX12" fmla="*/ 911557 w 2614664"/>
                  <a:gd name="connsiteY12" fmla="*/ 1332633 h 2544791"/>
                  <a:gd name="connsiteX13" fmla="*/ 981089 w 2614664"/>
                  <a:gd name="connsiteY13" fmla="*/ 1258338 h 2544791"/>
                  <a:gd name="connsiteX14" fmla="*/ 909652 w 2614664"/>
                  <a:gd name="connsiteY14" fmla="*/ 1184043 h 2544791"/>
                  <a:gd name="connsiteX15" fmla="*/ 1816432 w 2614664"/>
                  <a:gd name="connsiteY15" fmla="*/ 1064028 h 2544791"/>
                  <a:gd name="connsiteX16" fmla="*/ 1759282 w 2614664"/>
                  <a:gd name="connsiteY16" fmla="*/ 1121178 h 2544791"/>
                  <a:gd name="connsiteX17" fmla="*/ 1813574 w 2614664"/>
                  <a:gd name="connsiteY17" fmla="*/ 1172613 h 2544791"/>
                  <a:gd name="connsiteX18" fmla="*/ 1867867 w 2614664"/>
                  <a:gd name="connsiteY18" fmla="*/ 1119273 h 2544791"/>
                  <a:gd name="connsiteX19" fmla="*/ 1816432 w 2614664"/>
                  <a:gd name="connsiteY19" fmla="*/ 1064028 h 2544791"/>
                  <a:gd name="connsiteX20" fmla="*/ 957277 w 2614664"/>
                  <a:gd name="connsiteY20" fmla="*/ 835428 h 2544791"/>
                  <a:gd name="connsiteX21" fmla="*/ 897270 w 2614664"/>
                  <a:gd name="connsiteY21" fmla="*/ 894483 h 2544791"/>
                  <a:gd name="connsiteX22" fmla="*/ 955372 w 2614664"/>
                  <a:gd name="connsiteY22" fmla="*/ 957348 h 2544791"/>
                  <a:gd name="connsiteX23" fmla="*/ 1016332 w 2614664"/>
                  <a:gd name="connsiteY23" fmla="*/ 893531 h 2544791"/>
                  <a:gd name="connsiteX24" fmla="*/ 957277 w 2614664"/>
                  <a:gd name="connsiteY24" fmla="*/ 835428 h 2544791"/>
                  <a:gd name="connsiteX25" fmla="*/ 1305892 w 2614664"/>
                  <a:gd name="connsiteY25" fmla="*/ 744941 h 2544791"/>
                  <a:gd name="connsiteX26" fmla="*/ 1182067 w 2614664"/>
                  <a:gd name="connsiteY26" fmla="*/ 868766 h 2544791"/>
                  <a:gd name="connsiteX27" fmla="*/ 1300177 w 2614664"/>
                  <a:gd name="connsiteY27" fmla="*/ 999258 h 2544791"/>
                  <a:gd name="connsiteX28" fmla="*/ 1429717 w 2614664"/>
                  <a:gd name="connsiteY28" fmla="*/ 874481 h 2544791"/>
                  <a:gd name="connsiteX29" fmla="*/ 1305892 w 2614664"/>
                  <a:gd name="connsiteY29" fmla="*/ 744941 h 2544791"/>
                  <a:gd name="connsiteX30" fmla="*/ 1924541 w 2614664"/>
                  <a:gd name="connsiteY30" fmla="*/ 1754 h 2544791"/>
                  <a:gd name="connsiteX31" fmla="*/ 2027887 w 2614664"/>
                  <a:gd name="connsiteY31" fmla="*/ 21994 h 2544791"/>
                  <a:gd name="connsiteX32" fmla="*/ 2093609 w 2614664"/>
                  <a:gd name="connsiteY32" fmla="*/ 212494 h 2544791"/>
                  <a:gd name="connsiteX33" fmla="*/ 1916444 w 2614664"/>
                  <a:gd name="connsiteY33" fmla="*/ 309649 h 2544791"/>
                  <a:gd name="connsiteX34" fmla="*/ 1879297 w 2614664"/>
                  <a:gd name="connsiteY34" fmla="*/ 304887 h 2544791"/>
                  <a:gd name="connsiteX35" fmla="*/ 1669747 w 2614664"/>
                  <a:gd name="connsiteY35" fmla="*/ 627784 h 2544791"/>
                  <a:gd name="connsiteX36" fmla="*/ 1706894 w 2614664"/>
                  <a:gd name="connsiteY36" fmla="*/ 663027 h 2544791"/>
                  <a:gd name="connsiteX37" fmla="*/ 1917397 w 2614664"/>
                  <a:gd name="connsiteY37" fmla="*/ 925917 h 2544791"/>
                  <a:gd name="connsiteX38" fmla="*/ 2029792 w 2614664"/>
                  <a:gd name="connsiteY38" fmla="*/ 902104 h 2544791"/>
                  <a:gd name="connsiteX39" fmla="*/ 2097419 w 2614664"/>
                  <a:gd name="connsiteY39" fmla="*/ 884007 h 2544791"/>
                  <a:gd name="connsiteX40" fmla="*/ 2124089 w 2614664"/>
                  <a:gd name="connsiteY40" fmla="*/ 838287 h 2544791"/>
                  <a:gd name="connsiteX41" fmla="*/ 2267917 w 2614664"/>
                  <a:gd name="connsiteY41" fmla="*/ 703984 h 2544791"/>
                  <a:gd name="connsiteX42" fmla="*/ 2426984 w 2614664"/>
                  <a:gd name="connsiteY42" fmla="*/ 814474 h 2544791"/>
                  <a:gd name="connsiteX43" fmla="*/ 2351737 w 2614664"/>
                  <a:gd name="connsiteY43" fmla="*/ 997354 h 2544791"/>
                  <a:gd name="connsiteX44" fmla="*/ 2157427 w 2614664"/>
                  <a:gd name="connsiteY44" fmla="*/ 960207 h 2544791"/>
                  <a:gd name="connsiteX45" fmla="*/ 2126947 w 2614664"/>
                  <a:gd name="connsiteY45" fmla="*/ 931632 h 2544791"/>
                  <a:gd name="connsiteX46" fmla="*/ 1953592 w 2614664"/>
                  <a:gd name="connsiteY46" fmla="*/ 985924 h 2544791"/>
                  <a:gd name="connsiteX47" fmla="*/ 1954544 w 2614664"/>
                  <a:gd name="connsiteY47" fmla="*/ 1022119 h 2544791"/>
                  <a:gd name="connsiteX48" fmla="*/ 1971689 w 2614664"/>
                  <a:gd name="connsiteY48" fmla="*/ 1289772 h 2544791"/>
                  <a:gd name="connsiteX49" fmla="*/ 1981214 w 2614664"/>
                  <a:gd name="connsiteY49" fmla="*/ 1332634 h 2544791"/>
                  <a:gd name="connsiteX50" fmla="*/ 2294587 w 2614664"/>
                  <a:gd name="connsiteY50" fmla="*/ 1542184 h 2544791"/>
                  <a:gd name="connsiteX51" fmla="*/ 2354594 w 2614664"/>
                  <a:gd name="connsiteY51" fmla="*/ 1579332 h 2544791"/>
                  <a:gd name="connsiteX52" fmla="*/ 2526997 w 2614664"/>
                  <a:gd name="connsiteY52" fmla="*/ 1556472 h 2544791"/>
                  <a:gd name="connsiteX53" fmla="*/ 2614627 w 2614664"/>
                  <a:gd name="connsiteY53" fmla="*/ 1691727 h 2544791"/>
                  <a:gd name="connsiteX54" fmla="*/ 2456512 w 2614664"/>
                  <a:gd name="connsiteY54" fmla="*/ 1851747 h 2544791"/>
                  <a:gd name="connsiteX55" fmla="*/ 2304112 w 2614664"/>
                  <a:gd name="connsiteY55" fmla="*/ 1682202 h 2544791"/>
                  <a:gd name="connsiteX56" fmla="*/ 2308874 w 2614664"/>
                  <a:gd name="connsiteY56" fmla="*/ 1622194 h 2544791"/>
                  <a:gd name="connsiteX57" fmla="*/ 1996454 w 2614664"/>
                  <a:gd name="connsiteY57" fmla="*/ 1408834 h 2544791"/>
                  <a:gd name="connsiteX58" fmla="*/ 1946924 w 2614664"/>
                  <a:gd name="connsiteY58" fmla="*/ 1391689 h 2544791"/>
                  <a:gd name="connsiteX59" fmla="*/ 1650697 w 2614664"/>
                  <a:gd name="connsiteY59" fmla="*/ 1766974 h 2544791"/>
                  <a:gd name="connsiteX60" fmla="*/ 1810717 w 2614664"/>
                  <a:gd name="connsiteY60" fmla="*/ 1966999 h 2544791"/>
                  <a:gd name="connsiteX61" fmla="*/ 1848817 w 2614664"/>
                  <a:gd name="connsiteY61" fmla="*/ 2015577 h 2544791"/>
                  <a:gd name="connsiteX62" fmla="*/ 1904062 w 2614664"/>
                  <a:gd name="connsiteY62" fmla="*/ 2005099 h 2544791"/>
                  <a:gd name="connsiteX63" fmla="*/ 2072654 w 2614664"/>
                  <a:gd name="connsiteY63" fmla="*/ 2100349 h 2544791"/>
                  <a:gd name="connsiteX64" fmla="*/ 2018362 w 2614664"/>
                  <a:gd name="connsiteY64" fmla="*/ 2286087 h 2544791"/>
                  <a:gd name="connsiteX65" fmla="*/ 1825004 w 2614664"/>
                  <a:gd name="connsiteY65" fmla="*/ 2276562 h 2544791"/>
                  <a:gd name="connsiteX66" fmla="*/ 1790714 w 2614664"/>
                  <a:gd name="connsiteY66" fmla="*/ 2086062 h 2544791"/>
                  <a:gd name="connsiteX67" fmla="*/ 1805954 w 2614664"/>
                  <a:gd name="connsiteY67" fmla="*/ 2062249 h 2544791"/>
                  <a:gd name="connsiteX68" fmla="*/ 1584974 w 2614664"/>
                  <a:gd name="connsiteY68" fmla="*/ 1801264 h 2544791"/>
                  <a:gd name="connsiteX69" fmla="*/ 1223024 w 2614664"/>
                  <a:gd name="connsiteY69" fmla="*/ 1853652 h 2544791"/>
                  <a:gd name="connsiteX70" fmla="*/ 1176352 w 2614664"/>
                  <a:gd name="connsiteY70" fmla="*/ 2243224 h 2544791"/>
                  <a:gd name="connsiteX71" fmla="*/ 1258267 w 2614664"/>
                  <a:gd name="connsiteY71" fmla="*/ 2466109 h 2544791"/>
                  <a:gd name="connsiteX72" fmla="*/ 1035382 w 2614664"/>
                  <a:gd name="connsiteY72" fmla="*/ 2518497 h 2544791"/>
                  <a:gd name="connsiteX73" fmla="*/ 999187 w 2614664"/>
                  <a:gd name="connsiteY73" fmla="*/ 2292754 h 2544791"/>
                  <a:gd name="connsiteX74" fmla="*/ 1081102 w 2614664"/>
                  <a:gd name="connsiteY74" fmla="*/ 2238462 h 2544791"/>
                  <a:gd name="connsiteX75" fmla="*/ 1119202 w 2614664"/>
                  <a:gd name="connsiteY75" fmla="*/ 2216554 h 2544791"/>
                  <a:gd name="connsiteX76" fmla="*/ 1160159 w 2614664"/>
                  <a:gd name="connsiteY76" fmla="*/ 1885084 h 2544791"/>
                  <a:gd name="connsiteX77" fmla="*/ 1163969 w 2614664"/>
                  <a:gd name="connsiteY77" fmla="*/ 1861272 h 2544791"/>
                  <a:gd name="connsiteX78" fmla="*/ 1135394 w 2614664"/>
                  <a:gd name="connsiteY78" fmla="*/ 1834602 h 2544791"/>
                  <a:gd name="connsiteX79" fmla="*/ 896317 w 2614664"/>
                  <a:gd name="connsiteY79" fmla="*/ 1709824 h 2544791"/>
                  <a:gd name="connsiteX80" fmla="*/ 852502 w 2614664"/>
                  <a:gd name="connsiteY80" fmla="*/ 1714587 h 2544791"/>
                  <a:gd name="connsiteX81" fmla="*/ 830594 w 2614664"/>
                  <a:gd name="connsiteY81" fmla="*/ 1746019 h 2544791"/>
                  <a:gd name="connsiteX82" fmla="*/ 816307 w 2614664"/>
                  <a:gd name="connsiteY82" fmla="*/ 1858414 h 2544791"/>
                  <a:gd name="connsiteX83" fmla="*/ 766777 w 2614664"/>
                  <a:gd name="connsiteY83" fmla="*/ 2040342 h 2544791"/>
                  <a:gd name="connsiteX84" fmla="*/ 580087 w 2614664"/>
                  <a:gd name="connsiteY84" fmla="*/ 2040342 h 2544791"/>
                  <a:gd name="connsiteX85" fmla="*/ 528652 w 2614664"/>
                  <a:gd name="connsiteY85" fmla="*/ 1857462 h 2544791"/>
                  <a:gd name="connsiteX86" fmla="*/ 687719 w 2614664"/>
                  <a:gd name="connsiteY86" fmla="*/ 1762212 h 2544791"/>
                  <a:gd name="connsiteX87" fmla="*/ 778207 w 2614664"/>
                  <a:gd name="connsiteY87" fmla="*/ 1720302 h 2544791"/>
                  <a:gd name="connsiteX88" fmla="*/ 778207 w 2614664"/>
                  <a:gd name="connsiteY88" fmla="*/ 1585999 h 2544791"/>
                  <a:gd name="connsiteX89" fmla="*/ 690577 w 2614664"/>
                  <a:gd name="connsiteY89" fmla="*/ 1417407 h 2544791"/>
                  <a:gd name="connsiteX90" fmla="*/ 661049 w 2614664"/>
                  <a:gd name="connsiteY90" fmla="*/ 1378354 h 2544791"/>
                  <a:gd name="connsiteX91" fmla="*/ 627712 w 2614664"/>
                  <a:gd name="connsiteY91" fmla="*/ 1382164 h 2544791"/>
                  <a:gd name="connsiteX92" fmla="*/ 401969 w 2614664"/>
                  <a:gd name="connsiteY92" fmla="*/ 1395499 h 2544791"/>
                  <a:gd name="connsiteX93" fmla="*/ 354344 w 2614664"/>
                  <a:gd name="connsiteY93" fmla="*/ 1400262 h 2544791"/>
                  <a:gd name="connsiteX94" fmla="*/ 298147 w 2614664"/>
                  <a:gd name="connsiteY94" fmla="*/ 1438362 h 2544791"/>
                  <a:gd name="connsiteX95" fmla="*/ 122887 w 2614664"/>
                  <a:gd name="connsiteY95" fmla="*/ 1534564 h 2544791"/>
                  <a:gd name="connsiteX96" fmla="*/ 14 w 2614664"/>
                  <a:gd name="connsiteY96" fmla="*/ 1385974 h 2544791"/>
                  <a:gd name="connsiteX97" fmla="*/ 119077 w 2614664"/>
                  <a:gd name="connsiteY97" fmla="*/ 1229764 h 2544791"/>
                  <a:gd name="connsiteX98" fmla="*/ 298147 w 2614664"/>
                  <a:gd name="connsiteY98" fmla="*/ 1320252 h 2544791"/>
                  <a:gd name="connsiteX99" fmla="*/ 307672 w 2614664"/>
                  <a:gd name="connsiteY99" fmla="*/ 1342159 h 2544791"/>
                  <a:gd name="connsiteX100" fmla="*/ 621044 w 2614664"/>
                  <a:gd name="connsiteY100" fmla="*/ 1322157 h 2544791"/>
                  <a:gd name="connsiteX101" fmla="*/ 662002 w 2614664"/>
                  <a:gd name="connsiteY101" fmla="*/ 1301202 h 2544791"/>
                  <a:gd name="connsiteX102" fmla="*/ 667717 w 2614664"/>
                  <a:gd name="connsiteY102" fmla="*/ 1055457 h 2544791"/>
                  <a:gd name="connsiteX103" fmla="*/ 468644 w 2614664"/>
                  <a:gd name="connsiteY103" fmla="*/ 937347 h 2544791"/>
                  <a:gd name="connsiteX104" fmla="*/ 239092 w 2614664"/>
                  <a:gd name="connsiteY104" fmla="*/ 915439 h 2544791"/>
                  <a:gd name="connsiteX105" fmla="*/ 281954 w 2614664"/>
                  <a:gd name="connsiteY105" fmla="*/ 690649 h 2544791"/>
                  <a:gd name="connsiteX106" fmla="*/ 500077 w 2614664"/>
                  <a:gd name="connsiteY106" fmla="*/ 744942 h 2544791"/>
                  <a:gd name="connsiteX107" fmla="*/ 518174 w 2614664"/>
                  <a:gd name="connsiteY107" fmla="*/ 850669 h 2544791"/>
                  <a:gd name="connsiteX108" fmla="*/ 524842 w 2614664"/>
                  <a:gd name="connsiteY108" fmla="*/ 894484 h 2544791"/>
                  <a:gd name="connsiteX109" fmla="*/ 688672 w 2614664"/>
                  <a:gd name="connsiteY109" fmla="*/ 986877 h 2544791"/>
                  <a:gd name="connsiteX110" fmla="*/ 848692 w 2614664"/>
                  <a:gd name="connsiteY110" fmla="*/ 728749 h 2544791"/>
                  <a:gd name="connsiteX111" fmla="*/ 832499 w 2614664"/>
                  <a:gd name="connsiteY111" fmla="*/ 681124 h 2544791"/>
                  <a:gd name="connsiteX112" fmla="*/ 621044 w 2614664"/>
                  <a:gd name="connsiteY112" fmla="*/ 320127 h 2544791"/>
                  <a:gd name="connsiteX113" fmla="*/ 472454 w 2614664"/>
                  <a:gd name="connsiteY113" fmla="*/ 290599 h 2544791"/>
                  <a:gd name="connsiteX114" fmla="*/ 450547 w 2614664"/>
                  <a:gd name="connsiteY114" fmla="*/ 69619 h 2544791"/>
                  <a:gd name="connsiteX115" fmla="*/ 674384 w 2614664"/>
                  <a:gd name="connsiteY115" fmla="*/ 53427 h 2544791"/>
                  <a:gd name="connsiteX116" fmla="*/ 677242 w 2614664"/>
                  <a:gd name="connsiteY116" fmla="*/ 281074 h 2544791"/>
                  <a:gd name="connsiteX117" fmla="*/ 685814 w 2614664"/>
                  <a:gd name="connsiteY117" fmla="*/ 312507 h 2544791"/>
                  <a:gd name="connsiteX118" fmla="*/ 901079 w 2614664"/>
                  <a:gd name="connsiteY118" fmla="*/ 682077 h 2544791"/>
                  <a:gd name="connsiteX119" fmla="*/ 1144919 w 2614664"/>
                  <a:gd name="connsiteY119" fmla="*/ 558252 h 2544791"/>
                  <a:gd name="connsiteX120" fmla="*/ 1191592 w 2614664"/>
                  <a:gd name="connsiteY120" fmla="*/ 523962 h 2544791"/>
                  <a:gd name="connsiteX121" fmla="*/ 1149682 w 2614664"/>
                  <a:gd name="connsiteY121" fmla="*/ 455382 h 2544791"/>
                  <a:gd name="connsiteX122" fmla="*/ 1059194 w 2614664"/>
                  <a:gd name="connsiteY122" fmla="*/ 265834 h 2544791"/>
                  <a:gd name="connsiteX123" fmla="*/ 1238264 w 2614664"/>
                  <a:gd name="connsiteY123" fmla="*/ 160107 h 2544791"/>
                  <a:gd name="connsiteX124" fmla="*/ 1363042 w 2614664"/>
                  <a:gd name="connsiteY124" fmla="*/ 322032 h 2544791"/>
                  <a:gd name="connsiteX125" fmla="*/ 1283032 w 2614664"/>
                  <a:gd name="connsiteY125" fmla="*/ 447762 h 2544791"/>
                  <a:gd name="connsiteX126" fmla="*/ 1251599 w 2614664"/>
                  <a:gd name="connsiteY126" fmla="*/ 520152 h 2544791"/>
                  <a:gd name="connsiteX127" fmla="*/ 1307797 w 2614664"/>
                  <a:gd name="connsiteY127" fmla="*/ 535392 h 2544791"/>
                  <a:gd name="connsiteX128" fmla="*/ 1620217 w 2614664"/>
                  <a:gd name="connsiteY128" fmla="*/ 606829 h 2544791"/>
                  <a:gd name="connsiteX129" fmla="*/ 1810717 w 2614664"/>
                  <a:gd name="connsiteY129" fmla="*/ 306792 h 2544791"/>
                  <a:gd name="connsiteX130" fmla="*/ 1829767 w 2614664"/>
                  <a:gd name="connsiteY130" fmla="*/ 255357 h 2544791"/>
                  <a:gd name="connsiteX131" fmla="*/ 1832624 w 2614664"/>
                  <a:gd name="connsiteY131" fmla="*/ 51522 h 2544791"/>
                  <a:gd name="connsiteX132" fmla="*/ 1924541 w 2614664"/>
                  <a:gd name="connsiteY132" fmla="*/ 1754 h 254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2614664" h="2544791">
                    <a:moveTo>
                      <a:pt x="1213500" y="1488843"/>
                    </a:moveTo>
                    <a:cubicBezTo>
                      <a:pt x="1153492" y="1487890"/>
                      <a:pt x="1105867" y="1536468"/>
                      <a:pt x="1105867" y="1597428"/>
                    </a:cubicBezTo>
                    <a:cubicBezTo>
                      <a:pt x="1105867" y="1661245"/>
                      <a:pt x="1151587" y="1706965"/>
                      <a:pt x="1212547" y="1706013"/>
                    </a:cubicBezTo>
                    <a:cubicBezTo>
                      <a:pt x="1274460" y="1705060"/>
                      <a:pt x="1321132" y="1660293"/>
                      <a:pt x="1323037" y="1598380"/>
                    </a:cubicBezTo>
                    <a:cubicBezTo>
                      <a:pt x="1323990" y="1542183"/>
                      <a:pt x="1270649" y="1489795"/>
                      <a:pt x="1213500" y="1488843"/>
                    </a:cubicBezTo>
                    <a:close/>
                    <a:moveTo>
                      <a:pt x="1470674" y="1264053"/>
                    </a:moveTo>
                    <a:cubicBezTo>
                      <a:pt x="1443052" y="1264053"/>
                      <a:pt x="1425907" y="1282150"/>
                      <a:pt x="1424954" y="1308820"/>
                    </a:cubicBezTo>
                    <a:cubicBezTo>
                      <a:pt x="1424002" y="1339300"/>
                      <a:pt x="1443052" y="1354540"/>
                      <a:pt x="1473532" y="1359303"/>
                    </a:cubicBezTo>
                    <a:cubicBezTo>
                      <a:pt x="1500202" y="1355493"/>
                      <a:pt x="1520204" y="1340253"/>
                      <a:pt x="1519252" y="1310725"/>
                    </a:cubicBezTo>
                    <a:cubicBezTo>
                      <a:pt x="1519252" y="1281198"/>
                      <a:pt x="1500202" y="1263100"/>
                      <a:pt x="1470674" y="1264053"/>
                    </a:cubicBezTo>
                    <a:close/>
                    <a:moveTo>
                      <a:pt x="909652" y="1184043"/>
                    </a:moveTo>
                    <a:cubicBezTo>
                      <a:pt x="868694" y="1184043"/>
                      <a:pt x="837262" y="1218333"/>
                      <a:pt x="838214" y="1261196"/>
                    </a:cubicBezTo>
                    <a:cubicBezTo>
                      <a:pt x="840119" y="1302153"/>
                      <a:pt x="872504" y="1333585"/>
                      <a:pt x="911557" y="1332633"/>
                    </a:cubicBezTo>
                    <a:cubicBezTo>
                      <a:pt x="950609" y="1331681"/>
                      <a:pt x="981089" y="1299296"/>
                      <a:pt x="981089" y="1258338"/>
                    </a:cubicBezTo>
                    <a:cubicBezTo>
                      <a:pt x="981089" y="1217381"/>
                      <a:pt x="950609" y="1184995"/>
                      <a:pt x="909652" y="1184043"/>
                    </a:cubicBezTo>
                    <a:close/>
                    <a:moveTo>
                      <a:pt x="1816432" y="1064028"/>
                    </a:moveTo>
                    <a:cubicBezTo>
                      <a:pt x="1782142" y="1064028"/>
                      <a:pt x="1759282" y="1086888"/>
                      <a:pt x="1759282" y="1121178"/>
                    </a:cubicBezTo>
                    <a:cubicBezTo>
                      <a:pt x="1759282" y="1154516"/>
                      <a:pt x="1782142" y="1170708"/>
                      <a:pt x="1813574" y="1172613"/>
                    </a:cubicBezTo>
                    <a:cubicBezTo>
                      <a:pt x="1847865" y="1171660"/>
                      <a:pt x="1866915" y="1154516"/>
                      <a:pt x="1867867" y="1119273"/>
                    </a:cubicBezTo>
                    <a:cubicBezTo>
                      <a:pt x="1867867" y="1085935"/>
                      <a:pt x="1849770" y="1064028"/>
                      <a:pt x="1816432" y="1064028"/>
                    </a:cubicBezTo>
                    <a:close/>
                    <a:moveTo>
                      <a:pt x="957277" y="835428"/>
                    </a:moveTo>
                    <a:cubicBezTo>
                      <a:pt x="923940" y="832571"/>
                      <a:pt x="896317" y="860193"/>
                      <a:pt x="897270" y="894483"/>
                    </a:cubicBezTo>
                    <a:cubicBezTo>
                      <a:pt x="898222" y="931631"/>
                      <a:pt x="919177" y="954491"/>
                      <a:pt x="955372" y="957348"/>
                    </a:cubicBezTo>
                    <a:cubicBezTo>
                      <a:pt x="986805" y="960206"/>
                      <a:pt x="1016332" y="929726"/>
                      <a:pt x="1016332" y="893531"/>
                    </a:cubicBezTo>
                    <a:cubicBezTo>
                      <a:pt x="1011570" y="862098"/>
                      <a:pt x="993472" y="838286"/>
                      <a:pt x="957277" y="835428"/>
                    </a:cubicBezTo>
                    <a:close/>
                    <a:moveTo>
                      <a:pt x="1305892" y="744941"/>
                    </a:moveTo>
                    <a:cubicBezTo>
                      <a:pt x="1237312" y="744941"/>
                      <a:pt x="1183972" y="798281"/>
                      <a:pt x="1182067" y="868766"/>
                    </a:cubicBezTo>
                    <a:cubicBezTo>
                      <a:pt x="1180162" y="940204"/>
                      <a:pt x="1232550" y="998306"/>
                      <a:pt x="1300177" y="999258"/>
                    </a:cubicBezTo>
                    <a:cubicBezTo>
                      <a:pt x="1372567" y="1000211"/>
                      <a:pt x="1428765" y="945918"/>
                      <a:pt x="1429717" y="874481"/>
                    </a:cubicBezTo>
                    <a:cubicBezTo>
                      <a:pt x="1430670" y="802091"/>
                      <a:pt x="1376377" y="745893"/>
                      <a:pt x="1305892" y="744941"/>
                    </a:cubicBezTo>
                    <a:close/>
                    <a:moveTo>
                      <a:pt x="1924541" y="1754"/>
                    </a:moveTo>
                    <a:cubicBezTo>
                      <a:pt x="1959069" y="-3485"/>
                      <a:pt x="1995502" y="2944"/>
                      <a:pt x="2027887" y="21994"/>
                    </a:cubicBezTo>
                    <a:cubicBezTo>
                      <a:pt x="2092657" y="61047"/>
                      <a:pt x="2121232" y="141057"/>
                      <a:pt x="2093609" y="212494"/>
                    </a:cubicBezTo>
                    <a:cubicBezTo>
                      <a:pt x="2065987" y="282979"/>
                      <a:pt x="1994549" y="322032"/>
                      <a:pt x="1916444" y="309649"/>
                    </a:cubicBezTo>
                    <a:cubicBezTo>
                      <a:pt x="1904062" y="307744"/>
                      <a:pt x="1891679" y="306792"/>
                      <a:pt x="1879297" y="304887"/>
                    </a:cubicBezTo>
                    <a:cubicBezTo>
                      <a:pt x="1814527" y="416329"/>
                      <a:pt x="1744994" y="523962"/>
                      <a:pt x="1669747" y="627784"/>
                    </a:cubicBezTo>
                    <a:cubicBezTo>
                      <a:pt x="1674509" y="647787"/>
                      <a:pt x="1693559" y="652549"/>
                      <a:pt x="1706894" y="663027"/>
                    </a:cubicBezTo>
                    <a:cubicBezTo>
                      <a:pt x="1799287" y="732559"/>
                      <a:pt x="1873582" y="817332"/>
                      <a:pt x="1917397" y="925917"/>
                    </a:cubicBezTo>
                    <a:cubicBezTo>
                      <a:pt x="1958354" y="936394"/>
                      <a:pt x="1991692" y="909724"/>
                      <a:pt x="2029792" y="902104"/>
                    </a:cubicBezTo>
                    <a:cubicBezTo>
                      <a:pt x="2052652" y="897342"/>
                      <a:pt x="2074559" y="889722"/>
                      <a:pt x="2097419" y="884007"/>
                    </a:cubicBezTo>
                    <a:cubicBezTo>
                      <a:pt x="2121232" y="877339"/>
                      <a:pt x="2121232" y="857337"/>
                      <a:pt x="2124089" y="838287"/>
                    </a:cubicBezTo>
                    <a:cubicBezTo>
                      <a:pt x="2136472" y="762087"/>
                      <a:pt x="2193622" y="708747"/>
                      <a:pt x="2267917" y="703984"/>
                    </a:cubicBezTo>
                    <a:cubicBezTo>
                      <a:pt x="2338402" y="698269"/>
                      <a:pt x="2406982" y="745894"/>
                      <a:pt x="2426984" y="814474"/>
                    </a:cubicBezTo>
                    <a:cubicBezTo>
                      <a:pt x="2447939" y="886864"/>
                      <a:pt x="2416507" y="962112"/>
                      <a:pt x="2351737" y="997354"/>
                    </a:cubicBezTo>
                    <a:cubicBezTo>
                      <a:pt x="2285062" y="1032597"/>
                      <a:pt x="2208862" y="1018309"/>
                      <a:pt x="2157427" y="960207"/>
                    </a:cubicBezTo>
                    <a:cubicBezTo>
                      <a:pt x="2147902" y="949729"/>
                      <a:pt x="2142187" y="935442"/>
                      <a:pt x="2126947" y="931632"/>
                    </a:cubicBezTo>
                    <a:cubicBezTo>
                      <a:pt x="2070749" y="955444"/>
                      <a:pt x="2012647" y="971637"/>
                      <a:pt x="1953592" y="985924"/>
                    </a:cubicBezTo>
                    <a:cubicBezTo>
                      <a:pt x="1943114" y="998307"/>
                      <a:pt x="1951687" y="1010689"/>
                      <a:pt x="1954544" y="1022119"/>
                    </a:cubicBezTo>
                    <a:cubicBezTo>
                      <a:pt x="1978357" y="1109749"/>
                      <a:pt x="1982167" y="1199284"/>
                      <a:pt x="1971689" y="1289772"/>
                    </a:cubicBezTo>
                    <a:cubicBezTo>
                      <a:pt x="1969784" y="1305012"/>
                      <a:pt x="1965022" y="1321204"/>
                      <a:pt x="1981214" y="1332634"/>
                    </a:cubicBezTo>
                    <a:cubicBezTo>
                      <a:pt x="2091704" y="1394547"/>
                      <a:pt x="2189812" y="1472652"/>
                      <a:pt x="2294587" y="1542184"/>
                    </a:cubicBezTo>
                    <a:cubicBezTo>
                      <a:pt x="2314589" y="1554567"/>
                      <a:pt x="2334592" y="1566949"/>
                      <a:pt x="2354594" y="1579332"/>
                    </a:cubicBezTo>
                    <a:cubicBezTo>
                      <a:pt x="2406982" y="1536469"/>
                      <a:pt x="2465084" y="1526944"/>
                      <a:pt x="2526997" y="1556472"/>
                    </a:cubicBezTo>
                    <a:cubicBezTo>
                      <a:pt x="2583195" y="1583142"/>
                      <a:pt x="2612722" y="1629814"/>
                      <a:pt x="2614627" y="1691727"/>
                    </a:cubicBezTo>
                    <a:cubicBezTo>
                      <a:pt x="2616532" y="1781262"/>
                      <a:pt x="2545095" y="1852699"/>
                      <a:pt x="2456512" y="1851747"/>
                    </a:cubicBezTo>
                    <a:cubicBezTo>
                      <a:pt x="2366024" y="1850794"/>
                      <a:pt x="2297444" y="1773642"/>
                      <a:pt x="2304112" y="1682202"/>
                    </a:cubicBezTo>
                    <a:cubicBezTo>
                      <a:pt x="2305064" y="1662199"/>
                      <a:pt x="2319352" y="1643149"/>
                      <a:pt x="2308874" y="1622194"/>
                    </a:cubicBezTo>
                    <a:cubicBezTo>
                      <a:pt x="2205052" y="1550757"/>
                      <a:pt x="2101229" y="1479319"/>
                      <a:pt x="1996454" y="1408834"/>
                    </a:cubicBezTo>
                    <a:cubicBezTo>
                      <a:pt x="1982167" y="1399309"/>
                      <a:pt x="1969784" y="1379307"/>
                      <a:pt x="1946924" y="1391689"/>
                    </a:cubicBezTo>
                    <a:cubicBezTo>
                      <a:pt x="1899299" y="1556472"/>
                      <a:pt x="1797382" y="1679344"/>
                      <a:pt x="1650697" y="1766974"/>
                    </a:cubicBezTo>
                    <a:cubicBezTo>
                      <a:pt x="1696417" y="1840317"/>
                      <a:pt x="1758329" y="1899372"/>
                      <a:pt x="1810717" y="1966999"/>
                    </a:cubicBezTo>
                    <a:cubicBezTo>
                      <a:pt x="1823099" y="1983192"/>
                      <a:pt x="1836434" y="1999384"/>
                      <a:pt x="1848817" y="2015577"/>
                    </a:cubicBezTo>
                    <a:cubicBezTo>
                      <a:pt x="1866914" y="2011767"/>
                      <a:pt x="1885012" y="2007957"/>
                      <a:pt x="1904062" y="2005099"/>
                    </a:cubicBezTo>
                    <a:cubicBezTo>
                      <a:pt x="1979309" y="1994622"/>
                      <a:pt x="2045984" y="2033674"/>
                      <a:pt x="2072654" y="2100349"/>
                    </a:cubicBezTo>
                    <a:cubicBezTo>
                      <a:pt x="2099324" y="2167024"/>
                      <a:pt x="2077417" y="2244177"/>
                      <a:pt x="2018362" y="2286087"/>
                    </a:cubicBezTo>
                    <a:cubicBezTo>
                      <a:pt x="1960259" y="2327997"/>
                      <a:pt x="1879297" y="2324187"/>
                      <a:pt x="1825004" y="2276562"/>
                    </a:cubicBezTo>
                    <a:cubicBezTo>
                      <a:pt x="1771664" y="2228937"/>
                      <a:pt x="1757377" y="2151784"/>
                      <a:pt x="1790714" y="2086062"/>
                    </a:cubicBezTo>
                    <a:cubicBezTo>
                      <a:pt x="1794524" y="2077489"/>
                      <a:pt x="1801192" y="2069869"/>
                      <a:pt x="1805954" y="2062249"/>
                    </a:cubicBezTo>
                    <a:cubicBezTo>
                      <a:pt x="1737374" y="1970809"/>
                      <a:pt x="1666889" y="1881274"/>
                      <a:pt x="1584974" y="1801264"/>
                    </a:cubicBezTo>
                    <a:cubicBezTo>
                      <a:pt x="1469722" y="1854604"/>
                      <a:pt x="1347802" y="1867939"/>
                      <a:pt x="1223024" y="1853652"/>
                    </a:cubicBezTo>
                    <a:cubicBezTo>
                      <a:pt x="1207784" y="1983192"/>
                      <a:pt x="1191592" y="2113684"/>
                      <a:pt x="1176352" y="2243224"/>
                    </a:cubicBezTo>
                    <a:cubicBezTo>
                      <a:pt x="1270649" y="2286087"/>
                      <a:pt x="1305892" y="2382289"/>
                      <a:pt x="1258267" y="2466109"/>
                    </a:cubicBezTo>
                    <a:cubicBezTo>
                      <a:pt x="1213499" y="2544214"/>
                      <a:pt x="1110629" y="2568979"/>
                      <a:pt x="1035382" y="2518497"/>
                    </a:cubicBezTo>
                    <a:cubicBezTo>
                      <a:pt x="960134" y="2468014"/>
                      <a:pt x="943942" y="2365144"/>
                      <a:pt x="999187" y="2292754"/>
                    </a:cubicBezTo>
                    <a:cubicBezTo>
                      <a:pt x="1021094" y="2266084"/>
                      <a:pt x="1048717" y="2248939"/>
                      <a:pt x="1081102" y="2238462"/>
                    </a:cubicBezTo>
                    <a:cubicBezTo>
                      <a:pt x="1095389" y="2234652"/>
                      <a:pt x="1114439" y="2237509"/>
                      <a:pt x="1119202" y="2216554"/>
                    </a:cubicBezTo>
                    <a:cubicBezTo>
                      <a:pt x="1129679" y="2105112"/>
                      <a:pt x="1142062" y="1994622"/>
                      <a:pt x="1160159" y="1885084"/>
                    </a:cubicBezTo>
                    <a:cubicBezTo>
                      <a:pt x="1158254" y="1878417"/>
                      <a:pt x="1161112" y="1868892"/>
                      <a:pt x="1163969" y="1861272"/>
                    </a:cubicBezTo>
                    <a:cubicBezTo>
                      <a:pt x="1163017" y="1842222"/>
                      <a:pt x="1149682" y="1838412"/>
                      <a:pt x="1135394" y="1834602"/>
                    </a:cubicBezTo>
                    <a:cubicBezTo>
                      <a:pt x="1046812" y="1809837"/>
                      <a:pt x="966802" y="1767927"/>
                      <a:pt x="896317" y="1709824"/>
                    </a:cubicBezTo>
                    <a:cubicBezTo>
                      <a:pt x="877267" y="1693632"/>
                      <a:pt x="864884" y="1691727"/>
                      <a:pt x="852502" y="1714587"/>
                    </a:cubicBezTo>
                    <a:cubicBezTo>
                      <a:pt x="845834" y="1726017"/>
                      <a:pt x="839167" y="1736494"/>
                      <a:pt x="830594" y="1746019"/>
                    </a:cubicBezTo>
                    <a:cubicBezTo>
                      <a:pt x="802019" y="1780309"/>
                      <a:pt x="787732" y="1809837"/>
                      <a:pt x="816307" y="1858414"/>
                    </a:cubicBezTo>
                    <a:cubicBezTo>
                      <a:pt x="851549" y="1919374"/>
                      <a:pt x="823927" y="1998432"/>
                      <a:pt x="766777" y="2040342"/>
                    </a:cubicBezTo>
                    <a:cubicBezTo>
                      <a:pt x="711532" y="2081299"/>
                      <a:pt x="635332" y="2081299"/>
                      <a:pt x="580087" y="2040342"/>
                    </a:cubicBezTo>
                    <a:cubicBezTo>
                      <a:pt x="523889" y="1998432"/>
                      <a:pt x="502934" y="1923184"/>
                      <a:pt x="528652" y="1857462"/>
                    </a:cubicBezTo>
                    <a:cubicBezTo>
                      <a:pt x="554369" y="1793644"/>
                      <a:pt x="621044" y="1747924"/>
                      <a:pt x="687719" y="1762212"/>
                    </a:cubicBezTo>
                    <a:cubicBezTo>
                      <a:pt x="735344" y="1772689"/>
                      <a:pt x="755347" y="1755544"/>
                      <a:pt x="778207" y="1720302"/>
                    </a:cubicBezTo>
                    <a:cubicBezTo>
                      <a:pt x="823927" y="1649817"/>
                      <a:pt x="825832" y="1650769"/>
                      <a:pt x="778207" y="1585999"/>
                    </a:cubicBezTo>
                    <a:cubicBezTo>
                      <a:pt x="741059" y="1533612"/>
                      <a:pt x="712484" y="1477414"/>
                      <a:pt x="690577" y="1417407"/>
                    </a:cubicBezTo>
                    <a:cubicBezTo>
                      <a:pt x="684862" y="1401214"/>
                      <a:pt x="683909" y="1382164"/>
                      <a:pt x="661049" y="1378354"/>
                    </a:cubicBezTo>
                    <a:cubicBezTo>
                      <a:pt x="650572" y="1384069"/>
                      <a:pt x="639142" y="1383117"/>
                      <a:pt x="627712" y="1382164"/>
                    </a:cubicBezTo>
                    <a:cubicBezTo>
                      <a:pt x="552464" y="1390737"/>
                      <a:pt x="477217" y="1393594"/>
                      <a:pt x="401969" y="1395499"/>
                    </a:cubicBezTo>
                    <a:cubicBezTo>
                      <a:pt x="385777" y="1397404"/>
                      <a:pt x="370537" y="1400262"/>
                      <a:pt x="354344" y="1400262"/>
                    </a:cubicBezTo>
                    <a:cubicBezTo>
                      <a:pt x="327674" y="1401214"/>
                      <a:pt x="309577" y="1407882"/>
                      <a:pt x="298147" y="1438362"/>
                    </a:cubicBezTo>
                    <a:cubicBezTo>
                      <a:pt x="270524" y="1512657"/>
                      <a:pt x="196229" y="1549804"/>
                      <a:pt x="122887" y="1534564"/>
                    </a:cubicBezTo>
                    <a:cubicBezTo>
                      <a:pt x="50497" y="1519324"/>
                      <a:pt x="967" y="1459317"/>
                      <a:pt x="14" y="1385974"/>
                    </a:cubicBezTo>
                    <a:cubicBezTo>
                      <a:pt x="-938" y="1308822"/>
                      <a:pt x="45734" y="1247862"/>
                      <a:pt x="119077" y="1229764"/>
                    </a:cubicBezTo>
                    <a:cubicBezTo>
                      <a:pt x="192419" y="1211667"/>
                      <a:pt x="264809" y="1248814"/>
                      <a:pt x="298147" y="1320252"/>
                    </a:cubicBezTo>
                    <a:cubicBezTo>
                      <a:pt x="301957" y="1326919"/>
                      <a:pt x="304814" y="1334539"/>
                      <a:pt x="307672" y="1342159"/>
                    </a:cubicBezTo>
                    <a:cubicBezTo>
                      <a:pt x="412447" y="1335492"/>
                      <a:pt x="516269" y="1328824"/>
                      <a:pt x="621044" y="1322157"/>
                    </a:cubicBezTo>
                    <a:cubicBezTo>
                      <a:pt x="636284" y="1321204"/>
                      <a:pt x="658192" y="1326919"/>
                      <a:pt x="662002" y="1301202"/>
                    </a:cubicBezTo>
                    <a:cubicBezTo>
                      <a:pt x="646762" y="1218334"/>
                      <a:pt x="650572" y="1137372"/>
                      <a:pt x="667717" y="1055457"/>
                    </a:cubicBezTo>
                    <a:cubicBezTo>
                      <a:pt x="600089" y="1017357"/>
                      <a:pt x="542939" y="964017"/>
                      <a:pt x="468644" y="937347"/>
                    </a:cubicBezTo>
                    <a:cubicBezTo>
                      <a:pt x="392444" y="999259"/>
                      <a:pt x="293384" y="989734"/>
                      <a:pt x="239092" y="915439"/>
                    </a:cubicBezTo>
                    <a:cubicBezTo>
                      <a:pt x="186704" y="843049"/>
                      <a:pt x="205754" y="738274"/>
                      <a:pt x="281954" y="690649"/>
                    </a:cubicBezTo>
                    <a:cubicBezTo>
                      <a:pt x="356249" y="643977"/>
                      <a:pt x="456262" y="668742"/>
                      <a:pt x="500077" y="744942"/>
                    </a:cubicBezTo>
                    <a:cubicBezTo>
                      <a:pt x="519127" y="778279"/>
                      <a:pt x="522937" y="813522"/>
                      <a:pt x="518174" y="850669"/>
                    </a:cubicBezTo>
                    <a:cubicBezTo>
                      <a:pt x="516269" y="865909"/>
                      <a:pt x="507697" y="882102"/>
                      <a:pt x="524842" y="894484"/>
                    </a:cubicBezTo>
                    <a:cubicBezTo>
                      <a:pt x="581992" y="920202"/>
                      <a:pt x="626759" y="969732"/>
                      <a:pt x="688672" y="986877"/>
                    </a:cubicBezTo>
                    <a:cubicBezTo>
                      <a:pt x="720104" y="886864"/>
                      <a:pt x="772492" y="800187"/>
                      <a:pt x="848692" y="728749"/>
                    </a:cubicBezTo>
                    <a:cubicBezTo>
                      <a:pt x="855359" y="708747"/>
                      <a:pt x="841072" y="695412"/>
                      <a:pt x="832499" y="681124"/>
                    </a:cubicBezTo>
                    <a:cubicBezTo>
                      <a:pt x="762014" y="561109"/>
                      <a:pt x="691529" y="440142"/>
                      <a:pt x="621044" y="320127"/>
                    </a:cubicBezTo>
                    <a:cubicBezTo>
                      <a:pt x="566752" y="330604"/>
                      <a:pt x="516269" y="326794"/>
                      <a:pt x="472454" y="290599"/>
                    </a:cubicBezTo>
                    <a:cubicBezTo>
                      <a:pt x="404827" y="235354"/>
                      <a:pt x="395302" y="136294"/>
                      <a:pt x="450547" y="69619"/>
                    </a:cubicBezTo>
                    <a:cubicBezTo>
                      <a:pt x="505792" y="1992"/>
                      <a:pt x="609614" y="-5628"/>
                      <a:pt x="674384" y="53427"/>
                    </a:cubicBezTo>
                    <a:cubicBezTo>
                      <a:pt x="742012" y="114387"/>
                      <a:pt x="742964" y="209637"/>
                      <a:pt x="677242" y="281074"/>
                    </a:cubicBezTo>
                    <a:cubicBezTo>
                      <a:pt x="675337" y="293457"/>
                      <a:pt x="680099" y="302982"/>
                      <a:pt x="685814" y="312507"/>
                    </a:cubicBezTo>
                    <a:cubicBezTo>
                      <a:pt x="757252" y="434427"/>
                      <a:pt x="829642" y="557299"/>
                      <a:pt x="901079" y="682077"/>
                    </a:cubicBezTo>
                    <a:cubicBezTo>
                      <a:pt x="973469" y="623022"/>
                      <a:pt x="1055384" y="583017"/>
                      <a:pt x="1144919" y="558252"/>
                    </a:cubicBezTo>
                    <a:cubicBezTo>
                      <a:pt x="1163017" y="553489"/>
                      <a:pt x="1193497" y="559204"/>
                      <a:pt x="1191592" y="523962"/>
                    </a:cubicBezTo>
                    <a:cubicBezTo>
                      <a:pt x="1189687" y="493482"/>
                      <a:pt x="1189687" y="469669"/>
                      <a:pt x="1149682" y="455382"/>
                    </a:cubicBezTo>
                    <a:cubicBezTo>
                      <a:pt x="1070624" y="427759"/>
                      <a:pt x="1034429" y="343939"/>
                      <a:pt x="1059194" y="265834"/>
                    </a:cubicBezTo>
                    <a:cubicBezTo>
                      <a:pt x="1083007" y="189634"/>
                      <a:pt x="1158254" y="144867"/>
                      <a:pt x="1238264" y="160107"/>
                    </a:cubicBezTo>
                    <a:cubicBezTo>
                      <a:pt x="1313512" y="174394"/>
                      <a:pt x="1367804" y="243927"/>
                      <a:pt x="1363042" y="322032"/>
                    </a:cubicBezTo>
                    <a:cubicBezTo>
                      <a:pt x="1359232" y="378229"/>
                      <a:pt x="1334467" y="424902"/>
                      <a:pt x="1283032" y="447762"/>
                    </a:cubicBezTo>
                    <a:cubicBezTo>
                      <a:pt x="1244932" y="463954"/>
                      <a:pt x="1243979" y="490624"/>
                      <a:pt x="1251599" y="520152"/>
                    </a:cubicBezTo>
                    <a:cubicBezTo>
                      <a:pt x="1260172" y="553489"/>
                      <a:pt x="1288747" y="535392"/>
                      <a:pt x="1307797" y="535392"/>
                    </a:cubicBezTo>
                    <a:cubicBezTo>
                      <a:pt x="1417334" y="534439"/>
                      <a:pt x="1521157" y="562062"/>
                      <a:pt x="1620217" y="606829"/>
                    </a:cubicBezTo>
                    <a:cubicBezTo>
                      <a:pt x="1684034" y="506817"/>
                      <a:pt x="1747852" y="406804"/>
                      <a:pt x="1810717" y="306792"/>
                    </a:cubicBezTo>
                    <a:cubicBezTo>
                      <a:pt x="1820242" y="290599"/>
                      <a:pt x="1836434" y="277264"/>
                      <a:pt x="1829767" y="255357"/>
                    </a:cubicBezTo>
                    <a:cubicBezTo>
                      <a:pt x="1779284" y="189634"/>
                      <a:pt x="1780237" y="109624"/>
                      <a:pt x="1832624" y="51522"/>
                    </a:cubicBezTo>
                    <a:cubicBezTo>
                      <a:pt x="1857389" y="23900"/>
                      <a:pt x="1890012" y="6993"/>
                      <a:pt x="1924541" y="1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1E06FBD9-7F4F-411E-AD6C-49635923963E}"/>
                  </a:ext>
                </a:extLst>
              </p:cNvPr>
              <p:cNvSpPr/>
              <p:nvPr/>
            </p:nvSpPr>
            <p:spPr>
              <a:xfrm>
                <a:off x="8137734" y="1821810"/>
                <a:ext cx="207008" cy="201476"/>
              </a:xfrm>
              <a:custGeom>
                <a:avLst/>
                <a:gdLst>
                  <a:gd name="connsiteX0" fmla="*/ 1213500 w 2614664"/>
                  <a:gd name="connsiteY0" fmla="*/ 1488843 h 2544791"/>
                  <a:gd name="connsiteX1" fmla="*/ 1105867 w 2614664"/>
                  <a:gd name="connsiteY1" fmla="*/ 1597428 h 2544791"/>
                  <a:gd name="connsiteX2" fmla="*/ 1212547 w 2614664"/>
                  <a:gd name="connsiteY2" fmla="*/ 1706013 h 2544791"/>
                  <a:gd name="connsiteX3" fmla="*/ 1323037 w 2614664"/>
                  <a:gd name="connsiteY3" fmla="*/ 1598380 h 2544791"/>
                  <a:gd name="connsiteX4" fmla="*/ 1213500 w 2614664"/>
                  <a:gd name="connsiteY4" fmla="*/ 1488843 h 2544791"/>
                  <a:gd name="connsiteX5" fmla="*/ 1470674 w 2614664"/>
                  <a:gd name="connsiteY5" fmla="*/ 1264053 h 2544791"/>
                  <a:gd name="connsiteX6" fmla="*/ 1424954 w 2614664"/>
                  <a:gd name="connsiteY6" fmla="*/ 1308820 h 2544791"/>
                  <a:gd name="connsiteX7" fmla="*/ 1473532 w 2614664"/>
                  <a:gd name="connsiteY7" fmla="*/ 1359303 h 2544791"/>
                  <a:gd name="connsiteX8" fmla="*/ 1519252 w 2614664"/>
                  <a:gd name="connsiteY8" fmla="*/ 1310725 h 2544791"/>
                  <a:gd name="connsiteX9" fmla="*/ 1470674 w 2614664"/>
                  <a:gd name="connsiteY9" fmla="*/ 1264053 h 2544791"/>
                  <a:gd name="connsiteX10" fmla="*/ 909652 w 2614664"/>
                  <a:gd name="connsiteY10" fmla="*/ 1184043 h 2544791"/>
                  <a:gd name="connsiteX11" fmla="*/ 838214 w 2614664"/>
                  <a:gd name="connsiteY11" fmla="*/ 1261196 h 2544791"/>
                  <a:gd name="connsiteX12" fmla="*/ 911557 w 2614664"/>
                  <a:gd name="connsiteY12" fmla="*/ 1332633 h 2544791"/>
                  <a:gd name="connsiteX13" fmla="*/ 981089 w 2614664"/>
                  <a:gd name="connsiteY13" fmla="*/ 1258338 h 2544791"/>
                  <a:gd name="connsiteX14" fmla="*/ 909652 w 2614664"/>
                  <a:gd name="connsiteY14" fmla="*/ 1184043 h 2544791"/>
                  <a:gd name="connsiteX15" fmla="*/ 1816432 w 2614664"/>
                  <a:gd name="connsiteY15" fmla="*/ 1064028 h 2544791"/>
                  <a:gd name="connsiteX16" fmla="*/ 1759282 w 2614664"/>
                  <a:gd name="connsiteY16" fmla="*/ 1121178 h 2544791"/>
                  <a:gd name="connsiteX17" fmla="*/ 1813574 w 2614664"/>
                  <a:gd name="connsiteY17" fmla="*/ 1172613 h 2544791"/>
                  <a:gd name="connsiteX18" fmla="*/ 1867867 w 2614664"/>
                  <a:gd name="connsiteY18" fmla="*/ 1119273 h 2544791"/>
                  <a:gd name="connsiteX19" fmla="*/ 1816432 w 2614664"/>
                  <a:gd name="connsiteY19" fmla="*/ 1064028 h 2544791"/>
                  <a:gd name="connsiteX20" fmla="*/ 957277 w 2614664"/>
                  <a:gd name="connsiteY20" fmla="*/ 835428 h 2544791"/>
                  <a:gd name="connsiteX21" fmla="*/ 897270 w 2614664"/>
                  <a:gd name="connsiteY21" fmla="*/ 894483 h 2544791"/>
                  <a:gd name="connsiteX22" fmla="*/ 955372 w 2614664"/>
                  <a:gd name="connsiteY22" fmla="*/ 957348 h 2544791"/>
                  <a:gd name="connsiteX23" fmla="*/ 1016332 w 2614664"/>
                  <a:gd name="connsiteY23" fmla="*/ 893531 h 2544791"/>
                  <a:gd name="connsiteX24" fmla="*/ 957277 w 2614664"/>
                  <a:gd name="connsiteY24" fmla="*/ 835428 h 2544791"/>
                  <a:gd name="connsiteX25" fmla="*/ 1305892 w 2614664"/>
                  <a:gd name="connsiteY25" fmla="*/ 744941 h 2544791"/>
                  <a:gd name="connsiteX26" fmla="*/ 1182067 w 2614664"/>
                  <a:gd name="connsiteY26" fmla="*/ 868766 h 2544791"/>
                  <a:gd name="connsiteX27" fmla="*/ 1300177 w 2614664"/>
                  <a:gd name="connsiteY27" fmla="*/ 999258 h 2544791"/>
                  <a:gd name="connsiteX28" fmla="*/ 1429717 w 2614664"/>
                  <a:gd name="connsiteY28" fmla="*/ 874481 h 2544791"/>
                  <a:gd name="connsiteX29" fmla="*/ 1305892 w 2614664"/>
                  <a:gd name="connsiteY29" fmla="*/ 744941 h 2544791"/>
                  <a:gd name="connsiteX30" fmla="*/ 1924541 w 2614664"/>
                  <a:gd name="connsiteY30" fmla="*/ 1754 h 2544791"/>
                  <a:gd name="connsiteX31" fmla="*/ 2027887 w 2614664"/>
                  <a:gd name="connsiteY31" fmla="*/ 21994 h 2544791"/>
                  <a:gd name="connsiteX32" fmla="*/ 2093609 w 2614664"/>
                  <a:gd name="connsiteY32" fmla="*/ 212494 h 2544791"/>
                  <a:gd name="connsiteX33" fmla="*/ 1916444 w 2614664"/>
                  <a:gd name="connsiteY33" fmla="*/ 309649 h 2544791"/>
                  <a:gd name="connsiteX34" fmla="*/ 1879297 w 2614664"/>
                  <a:gd name="connsiteY34" fmla="*/ 304887 h 2544791"/>
                  <a:gd name="connsiteX35" fmla="*/ 1669747 w 2614664"/>
                  <a:gd name="connsiteY35" fmla="*/ 627784 h 2544791"/>
                  <a:gd name="connsiteX36" fmla="*/ 1706894 w 2614664"/>
                  <a:gd name="connsiteY36" fmla="*/ 663027 h 2544791"/>
                  <a:gd name="connsiteX37" fmla="*/ 1917397 w 2614664"/>
                  <a:gd name="connsiteY37" fmla="*/ 925917 h 2544791"/>
                  <a:gd name="connsiteX38" fmla="*/ 2029792 w 2614664"/>
                  <a:gd name="connsiteY38" fmla="*/ 902104 h 2544791"/>
                  <a:gd name="connsiteX39" fmla="*/ 2097419 w 2614664"/>
                  <a:gd name="connsiteY39" fmla="*/ 884007 h 2544791"/>
                  <a:gd name="connsiteX40" fmla="*/ 2124089 w 2614664"/>
                  <a:gd name="connsiteY40" fmla="*/ 838287 h 2544791"/>
                  <a:gd name="connsiteX41" fmla="*/ 2267917 w 2614664"/>
                  <a:gd name="connsiteY41" fmla="*/ 703984 h 2544791"/>
                  <a:gd name="connsiteX42" fmla="*/ 2426984 w 2614664"/>
                  <a:gd name="connsiteY42" fmla="*/ 814474 h 2544791"/>
                  <a:gd name="connsiteX43" fmla="*/ 2351737 w 2614664"/>
                  <a:gd name="connsiteY43" fmla="*/ 997354 h 2544791"/>
                  <a:gd name="connsiteX44" fmla="*/ 2157427 w 2614664"/>
                  <a:gd name="connsiteY44" fmla="*/ 960207 h 2544791"/>
                  <a:gd name="connsiteX45" fmla="*/ 2126947 w 2614664"/>
                  <a:gd name="connsiteY45" fmla="*/ 931632 h 2544791"/>
                  <a:gd name="connsiteX46" fmla="*/ 1953592 w 2614664"/>
                  <a:gd name="connsiteY46" fmla="*/ 985924 h 2544791"/>
                  <a:gd name="connsiteX47" fmla="*/ 1954544 w 2614664"/>
                  <a:gd name="connsiteY47" fmla="*/ 1022119 h 2544791"/>
                  <a:gd name="connsiteX48" fmla="*/ 1971689 w 2614664"/>
                  <a:gd name="connsiteY48" fmla="*/ 1289772 h 2544791"/>
                  <a:gd name="connsiteX49" fmla="*/ 1981214 w 2614664"/>
                  <a:gd name="connsiteY49" fmla="*/ 1332634 h 2544791"/>
                  <a:gd name="connsiteX50" fmla="*/ 2294587 w 2614664"/>
                  <a:gd name="connsiteY50" fmla="*/ 1542184 h 2544791"/>
                  <a:gd name="connsiteX51" fmla="*/ 2354594 w 2614664"/>
                  <a:gd name="connsiteY51" fmla="*/ 1579332 h 2544791"/>
                  <a:gd name="connsiteX52" fmla="*/ 2526997 w 2614664"/>
                  <a:gd name="connsiteY52" fmla="*/ 1556472 h 2544791"/>
                  <a:gd name="connsiteX53" fmla="*/ 2614627 w 2614664"/>
                  <a:gd name="connsiteY53" fmla="*/ 1691727 h 2544791"/>
                  <a:gd name="connsiteX54" fmla="*/ 2456512 w 2614664"/>
                  <a:gd name="connsiteY54" fmla="*/ 1851747 h 2544791"/>
                  <a:gd name="connsiteX55" fmla="*/ 2304112 w 2614664"/>
                  <a:gd name="connsiteY55" fmla="*/ 1682202 h 2544791"/>
                  <a:gd name="connsiteX56" fmla="*/ 2308874 w 2614664"/>
                  <a:gd name="connsiteY56" fmla="*/ 1622194 h 2544791"/>
                  <a:gd name="connsiteX57" fmla="*/ 1996454 w 2614664"/>
                  <a:gd name="connsiteY57" fmla="*/ 1408834 h 2544791"/>
                  <a:gd name="connsiteX58" fmla="*/ 1946924 w 2614664"/>
                  <a:gd name="connsiteY58" fmla="*/ 1391689 h 2544791"/>
                  <a:gd name="connsiteX59" fmla="*/ 1650697 w 2614664"/>
                  <a:gd name="connsiteY59" fmla="*/ 1766974 h 2544791"/>
                  <a:gd name="connsiteX60" fmla="*/ 1810717 w 2614664"/>
                  <a:gd name="connsiteY60" fmla="*/ 1966999 h 2544791"/>
                  <a:gd name="connsiteX61" fmla="*/ 1848817 w 2614664"/>
                  <a:gd name="connsiteY61" fmla="*/ 2015577 h 2544791"/>
                  <a:gd name="connsiteX62" fmla="*/ 1904062 w 2614664"/>
                  <a:gd name="connsiteY62" fmla="*/ 2005099 h 2544791"/>
                  <a:gd name="connsiteX63" fmla="*/ 2072654 w 2614664"/>
                  <a:gd name="connsiteY63" fmla="*/ 2100349 h 2544791"/>
                  <a:gd name="connsiteX64" fmla="*/ 2018362 w 2614664"/>
                  <a:gd name="connsiteY64" fmla="*/ 2286087 h 2544791"/>
                  <a:gd name="connsiteX65" fmla="*/ 1825004 w 2614664"/>
                  <a:gd name="connsiteY65" fmla="*/ 2276562 h 2544791"/>
                  <a:gd name="connsiteX66" fmla="*/ 1790714 w 2614664"/>
                  <a:gd name="connsiteY66" fmla="*/ 2086062 h 2544791"/>
                  <a:gd name="connsiteX67" fmla="*/ 1805954 w 2614664"/>
                  <a:gd name="connsiteY67" fmla="*/ 2062249 h 2544791"/>
                  <a:gd name="connsiteX68" fmla="*/ 1584974 w 2614664"/>
                  <a:gd name="connsiteY68" fmla="*/ 1801264 h 2544791"/>
                  <a:gd name="connsiteX69" fmla="*/ 1223024 w 2614664"/>
                  <a:gd name="connsiteY69" fmla="*/ 1853652 h 2544791"/>
                  <a:gd name="connsiteX70" fmla="*/ 1176352 w 2614664"/>
                  <a:gd name="connsiteY70" fmla="*/ 2243224 h 2544791"/>
                  <a:gd name="connsiteX71" fmla="*/ 1258267 w 2614664"/>
                  <a:gd name="connsiteY71" fmla="*/ 2466109 h 2544791"/>
                  <a:gd name="connsiteX72" fmla="*/ 1035382 w 2614664"/>
                  <a:gd name="connsiteY72" fmla="*/ 2518497 h 2544791"/>
                  <a:gd name="connsiteX73" fmla="*/ 999187 w 2614664"/>
                  <a:gd name="connsiteY73" fmla="*/ 2292754 h 2544791"/>
                  <a:gd name="connsiteX74" fmla="*/ 1081102 w 2614664"/>
                  <a:gd name="connsiteY74" fmla="*/ 2238462 h 2544791"/>
                  <a:gd name="connsiteX75" fmla="*/ 1119202 w 2614664"/>
                  <a:gd name="connsiteY75" fmla="*/ 2216554 h 2544791"/>
                  <a:gd name="connsiteX76" fmla="*/ 1160159 w 2614664"/>
                  <a:gd name="connsiteY76" fmla="*/ 1885084 h 2544791"/>
                  <a:gd name="connsiteX77" fmla="*/ 1163969 w 2614664"/>
                  <a:gd name="connsiteY77" fmla="*/ 1861272 h 2544791"/>
                  <a:gd name="connsiteX78" fmla="*/ 1135394 w 2614664"/>
                  <a:gd name="connsiteY78" fmla="*/ 1834602 h 2544791"/>
                  <a:gd name="connsiteX79" fmla="*/ 896317 w 2614664"/>
                  <a:gd name="connsiteY79" fmla="*/ 1709824 h 2544791"/>
                  <a:gd name="connsiteX80" fmla="*/ 852502 w 2614664"/>
                  <a:gd name="connsiteY80" fmla="*/ 1714587 h 2544791"/>
                  <a:gd name="connsiteX81" fmla="*/ 830594 w 2614664"/>
                  <a:gd name="connsiteY81" fmla="*/ 1746019 h 2544791"/>
                  <a:gd name="connsiteX82" fmla="*/ 816307 w 2614664"/>
                  <a:gd name="connsiteY82" fmla="*/ 1858414 h 2544791"/>
                  <a:gd name="connsiteX83" fmla="*/ 766777 w 2614664"/>
                  <a:gd name="connsiteY83" fmla="*/ 2040342 h 2544791"/>
                  <a:gd name="connsiteX84" fmla="*/ 580087 w 2614664"/>
                  <a:gd name="connsiteY84" fmla="*/ 2040342 h 2544791"/>
                  <a:gd name="connsiteX85" fmla="*/ 528652 w 2614664"/>
                  <a:gd name="connsiteY85" fmla="*/ 1857462 h 2544791"/>
                  <a:gd name="connsiteX86" fmla="*/ 687719 w 2614664"/>
                  <a:gd name="connsiteY86" fmla="*/ 1762212 h 2544791"/>
                  <a:gd name="connsiteX87" fmla="*/ 778207 w 2614664"/>
                  <a:gd name="connsiteY87" fmla="*/ 1720302 h 2544791"/>
                  <a:gd name="connsiteX88" fmla="*/ 778207 w 2614664"/>
                  <a:gd name="connsiteY88" fmla="*/ 1585999 h 2544791"/>
                  <a:gd name="connsiteX89" fmla="*/ 690577 w 2614664"/>
                  <a:gd name="connsiteY89" fmla="*/ 1417407 h 2544791"/>
                  <a:gd name="connsiteX90" fmla="*/ 661049 w 2614664"/>
                  <a:gd name="connsiteY90" fmla="*/ 1378354 h 2544791"/>
                  <a:gd name="connsiteX91" fmla="*/ 627712 w 2614664"/>
                  <a:gd name="connsiteY91" fmla="*/ 1382164 h 2544791"/>
                  <a:gd name="connsiteX92" fmla="*/ 401969 w 2614664"/>
                  <a:gd name="connsiteY92" fmla="*/ 1395499 h 2544791"/>
                  <a:gd name="connsiteX93" fmla="*/ 354344 w 2614664"/>
                  <a:gd name="connsiteY93" fmla="*/ 1400262 h 2544791"/>
                  <a:gd name="connsiteX94" fmla="*/ 298147 w 2614664"/>
                  <a:gd name="connsiteY94" fmla="*/ 1438362 h 2544791"/>
                  <a:gd name="connsiteX95" fmla="*/ 122887 w 2614664"/>
                  <a:gd name="connsiteY95" fmla="*/ 1534564 h 2544791"/>
                  <a:gd name="connsiteX96" fmla="*/ 14 w 2614664"/>
                  <a:gd name="connsiteY96" fmla="*/ 1385974 h 2544791"/>
                  <a:gd name="connsiteX97" fmla="*/ 119077 w 2614664"/>
                  <a:gd name="connsiteY97" fmla="*/ 1229764 h 2544791"/>
                  <a:gd name="connsiteX98" fmla="*/ 298147 w 2614664"/>
                  <a:gd name="connsiteY98" fmla="*/ 1320252 h 2544791"/>
                  <a:gd name="connsiteX99" fmla="*/ 307672 w 2614664"/>
                  <a:gd name="connsiteY99" fmla="*/ 1342159 h 2544791"/>
                  <a:gd name="connsiteX100" fmla="*/ 621044 w 2614664"/>
                  <a:gd name="connsiteY100" fmla="*/ 1322157 h 2544791"/>
                  <a:gd name="connsiteX101" fmla="*/ 662002 w 2614664"/>
                  <a:gd name="connsiteY101" fmla="*/ 1301202 h 2544791"/>
                  <a:gd name="connsiteX102" fmla="*/ 667717 w 2614664"/>
                  <a:gd name="connsiteY102" fmla="*/ 1055457 h 2544791"/>
                  <a:gd name="connsiteX103" fmla="*/ 468644 w 2614664"/>
                  <a:gd name="connsiteY103" fmla="*/ 937347 h 2544791"/>
                  <a:gd name="connsiteX104" fmla="*/ 239092 w 2614664"/>
                  <a:gd name="connsiteY104" fmla="*/ 915439 h 2544791"/>
                  <a:gd name="connsiteX105" fmla="*/ 281954 w 2614664"/>
                  <a:gd name="connsiteY105" fmla="*/ 690649 h 2544791"/>
                  <a:gd name="connsiteX106" fmla="*/ 500077 w 2614664"/>
                  <a:gd name="connsiteY106" fmla="*/ 744942 h 2544791"/>
                  <a:gd name="connsiteX107" fmla="*/ 518174 w 2614664"/>
                  <a:gd name="connsiteY107" fmla="*/ 850669 h 2544791"/>
                  <a:gd name="connsiteX108" fmla="*/ 524842 w 2614664"/>
                  <a:gd name="connsiteY108" fmla="*/ 894484 h 2544791"/>
                  <a:gd name="connsiteX109" fmla="*/ 688672 w 2614664"/>
                  <a:gd name="connsiteY109" fmla="*/ 986877 h 2544791"/>
                  <a:gd name="connsiteX110" fmla="*/ 848692 w 2614664"/>
                  <a:gd name="connsiteY110" fmla="*/ 728749 h 2544791"/>
                  <a:gd name="connsiteX111" fmla="*/ 832499 w 2614664"/>
                  <a:gd name="connsiteY111" fmla="*/ 681124 h 2544791"/>
                  <a:gd name="connsiteX112" fmla="*/ 621044 w 2614664"/>
                  <a:gd name="connsiteY112" fmla="*/ 320127 h 2544791"/>
                  <a:gd name="connsiteX113" fmla="*/ 472454 w 2614664"/>
                  <a:gd name="connsiteY113" fmla="*/ 290599 h 2544791"/>
                  <a:gd name="connsiteX114" fmla="*/ 450547 w 2614664"/>
                  <a:gd name="connsiteY114" fmla="*/ 69619 h 2544791"/>
                  <a:gd name="connsiteX115" fmla="*/ 674384 w 2614664"/>
                  <a:gd name="connsiteY115" fmla="*/ 53427 h 2544791"/>
                  <a:gd name="connsiteX116" fmla="*/ 677242 w 2614664"/>
                  <a:gd name="connsiteY116" fmla="*/ 281074 h 2544791"/>
                  <a:gd name="connsiteX117" fmla="*/ 685814 w 2614664"/>
                  <a:gd name="connsiteY117" fmla="*/ 312507 h 2544791"/>
                  <a:gd name="connsiteX118" fmla="*/ 901079 w 2614664"/>
                  <a:gd name="connsiteY118" fmla="*/ 682077 h 2544791"/>
                  <a:gd name="connsiteX119" fmla="*/ 1144919 w 2614664"/>
                  <a:gd name="connsiteY119" fmla="*/ 558252 h 2544791"/>
                  <a:gd name="connsiteX120" fmla="*/ 1191592 w 2614664"/>
                  <a:gd name="connsiteY120" fmla="*/ 523962 h 2544791"/>
                  <a:gd name="connsiteX121" fmla="*/ 1149682 w 2614664"/>
                  <a:gd name="connsiteY121" fmla="*/ 455382 h 2544791"/>
                  <a:gd name="connsiteX122" fmla="*/ 1059194 w 2614664"/>
                  <a:gd name="connsiteY122" fmla="*/ 265834 h 2544791"/>
                  <a:gd name="connsiteX123" fmla="*/ 1238264 w 2614664"/>
                  <a:gd name="connsiteY123" fmla="*/ 160107 h 2544791"/>
                  <a:gd name="connsiteX124" fmla="*/ 1363042 w 2614664"/>
                  <a:gd name="connsiteY124" fmla="*/ 322032 h 2544791"/>
                  <a:gd name="connsiteX125" fmla="*/ 1283032 w 2614664"/>
                  <a:gd name="connsiteY125" fmla="*/ 447762 h 2544791"/>
                  <a:gd name="connsiteX126" fmla="*/ 1251599 w 2614664"/>
                  <a:gd name="connsiteY126" fmla="*/ 520152 h 2544791"/>
                  <a:gd name="connsiteX127" fmla="*/ 1307797 w 2614664"/>
                  <a:gd name="connsiteY127" fmla="*/ 535392 h 2544791"/>
                  <a:gd name="connsiteX128" fmla="*/ 1620217 w 2614664"/>
                  <a:gd name="connsiteY128" fmla="*/ 606829 h 2544791"/>
                  <a:gd name="connsiteX129" fmla="*/ 1810717 w 2614664"/>
                  <a:gd name="connsiteY129" fmla="*/ 306792 h 2544791"/>
                  <a:gd name="connsiteX130" fmla="*/ 1829767 w 2614664"/>
                  <a:gd name="connsiteY130" fmla="*/ 255357 h 2544791"/>
                  <a:gd name="connsiteX131" fmla="*/ 1832624 w 2614664"/>
                  <a:gd name="connsiteY131" fmla="*/ 51522 h 2544791"/>
                  <a:gd name="connsiteX132" fmla="*/ 1924541 w 2614664"/>
                  <a:gd name="connsiteY132" fmla="*/ 1754 h 254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2614664" h="2544791">
                    <a:moveTo>
                      <a:pt x="1213500" y="1488843"/>
                    </a:moveTo>
                    <a:cubicBezTo>
                      <a:pt x="1153492" y="1487890"/>
                      <a:pt x="1105867" y="1536468"/>
                      <a:pt x="1105867" y="1597428"/>
                    </a:cubicBezTo>
                    <a:cubicBezTo>
                      <a:pt x="1105867" y="1661245"/>
                      <a:pt x="1151587" y="1706965"/>
                      <a:pt x="1212547" y="1706013"/>
                    </a:cubicBezTo>
                    <a:cubicBezTo>
                      <a:pt x="1274460" y="1705060"/>
                      <a:pt x="1321132" y="1660293"/>
                      <a:pt x="1323037" y="1598380"/>
                    </a:cubicBezTo>
                    <a:cubicBezTo>
                      <a:pt x="1323990" y="1542183"/>
                      <a:pt x="1270649" y="1489795"/>
                      <a:pt x="1213500" y="1488843"/>
                    </a:cubicBezTo>
                    <a:close/>
                    <a:moveTo>
                      <a:pt x="1470674" y="1264053"/>
                    </a:moveTo>
                    <a:cubicBezTo>
                      <a:pt x="1443052" y="1264053"/>
                      <a:pt x="1425907" y="1282150"/>
                      <a:pt x="1424954" y="1308820"/>
                    </a:cubicBezTo>
                    <a:cubicBezTo>
                      <a:pt x="1424002" y="1339300"/>
                      <a:pt x="1443052" y="1354540"/>
                      <a:pt x="1473532" y="1359303"/>
                    </a:cubicBezTo>
                    <a:cubicBezTo>
                      <a:pt x="1500202" y="1355493"/>
                      <a:pt x="1520204" y="1340253"/>
                      <a:pt x="1519252" y="1310725"/>
                    </a:cubicBezTo>
                    <a:cubicBezTo>
                      <a:pt x="1519252" y="1281198"/>
                      <a:pt x="1500202" y="1263100"/>
                      <a:pt x="1470674" y="1264053"/>
                    </a:cubicBezTo>
                    <a:close/>
                    <a:moveTo>
                      <a:pt x="909652" y="1184043"/>
                    </a:moveTo>
                    <a:cubicBezTo>
                      <a:pt x="868694" y="1184043"/>
                      <a:pt x="837262" y="1218333"/>
                      <a:pt x="838214" y="1261196"/>
                    </a:cubicBezTo>
                    <a:cubicBezTo>
                      <a:pt x="840119" y="1302153"/>
                      <a:pt x="872504" y="1333585"/>
                      <a:pt x="911557" y="1332633"/>
                    </a:cubicBezTo>
                    <a:cubicBezTo>
                      <a:pt x="950609" y="1331681"/>
                      <a:pt x="981089" y="1299296"/>
                      <a:pt x="981089" y="1258338"/>
                    </a:cubicBezTo>
                    <a:cubicBezTo>
                      <a:pt x="981089" y="1217381"/>
                      <a:pt x="950609" y="1184995"/>
                      <a:pt x="909652" y="1184043"/>
                    </a:cubicBezTo>
                    <a:close/>
                    <a:moveTo>
                      <a:pt x="1816432" y="1064028"/>
                    </a:moveTo>
                    <a:cubicBezTo>
                      <a:pt x="1782142" y="1064028"/>
                      <a:pt x="1759282" y="1086888"/>
                      <a:pt x="1759282" y="1121178"/>
                    </a:cubicBezTo>
                    <a:cubicBezTo>
                      <a:pt x="1759282" y="1154516"/>
                      <a:pt x="1782142" y="1170708"/>
                      <a:pt x="1813574" y="1172613"/>
                    </a:cubicBezTo>
                    <a:cubicBezTo>
                      <a:pt x="1847865" y="1171660"/>
                      <a:pt x="1866915" y="1154516"/>
                      <a:pt x="1867867" y="1119273"/>
                    </a:cubicBezTo>
                    <a:cubicBezTo>
                      <a:pt x="1867867" y="1085935"/>
                      <a:pt x="1849770" y="1064028"/>
                      <a:pt x="1816432" y="1064028"/>
                    </a:cubicBezTo>
                    <a:close/>
                    <a:moveTo>
                      <a:pt x="957277" y="835428"/>
                    </a:moveTo>
                    <a:cubicBezTo>
                      <a:pt x="923940" y="832571"/>
                      <a:pt x="896317" y="860193"/>
                      <a:pt x="897270" y="894483"/>
                    </a:cubicBezTo>
                    <a:cubicBezTo>
                      <a:pt x="898222" y="931631"/>
                      <a:pt x="919177" y="954491"/>
                      <a:pt x="955372" y="957348"/>
                    </a:cubicBezTo>
                    <a:cubicBezTo>
                      <a:pt x="986805" y="960206"/>
                      <a:pt x="1016332" y="929726"/>
                      <a:pt x="1016332" y="893531"/>
                    </a:cubicBezTo>
                    <a:cubicBezTo>
                      <a:pt x="1011570" y="862098"/>
                      <a:pt x="993472" y="838286"/>
                      <a:pt x="957277" y="835428"/>
                    </a:cubicBezTo>
                    <a:close/>
                    <a:moveTo>
                      <a:pt x="1305892" y="744941"/>
                    </a:moveTo>
                    <a:cubicBezTo>
                      <a:pt x="1237312" y="744941"/>
                      <a:pt x="1183972" y="798281"/>
                      <a:pt x="1182067" y="868766"/>
                    </a:cubicBezTo>
                    <a:cubicBezTo>
                      <a:pt x="1180162" y="940204"/>
                      <a:pt x="1232550" y="998306"/>
                      <a:pt x="1300177" y="999258"/>
                    </a:cubicBezTo>
                    <a:cubicBezTo>
                      <a:pt x="1372567" y="1000211"/>
                      <a:pt x="1428765" y="945918"/>
                      <a:pt x="1429717" y="874481"/>
                    </a:cubicBezTo>
                    <a:cubicBezTo>
                      <a:pt x="1430670" y="802091"/>
                      <a:pt x="1376377" y="745893"/>
                      <a:pt x="1305892" y="744941"/>
                    </a:cubicBezTo>
                    <a:close/>
                    <a:moveTo>
                      <a:pt x="1924541" y="1754"/>
                    </a:moveTo>
                    <a:cubicBezTo>
                      <a:pt x="1959069" y="-3485"/>
                      <a:pt x="1995502" y="2944"/>
                      <a:pt x="2027887" y="21994"/>
                    </a:cubicBezTo>
                    <a:cubicBezTo>
                      <a:pt x="2092657" y="61047"/>
                      <a:pt x="2121232" y="141057"/>
                      <a:pt x="2093609" y="212494"/>
                    </a:cubicBezTo>
                    <a:cubicBezTo>
                      <a:pt x="2065987" y="282979"/>
                      <a:pt x="1994549" y="322032"/>
                      <a:pt x="1916444" y="309649"/>
                    </a:cubicBezTo>
                    <a:cubicBezTo>
                      <a:pt x="1904062" y="307744"/>
                      <a:pt x="1891679" y="306792"/>
                      <a:pt x="1879297" y="304887"/>
                    </a:cubicBezTo>
                    <a:cubicBezTo>
                      <a:pt x="1814527" y="416329"/>
                      <a:pt x="1744994" y="523962"/>
                      <a:pt x="1669747" y="627784"/>
                    </a:cubicBezTo>
                    <a:cubicBezTo>
                      <a:pt x="1674509" y="647787"/>
                      <a:pt x="1693559" y="652549"/>
                      <a:pt x="1706894" y="663027"/>
                    </a:cubicBezTo>
                    <a:cubicBezTo>
                      <a:pt x="1799287" y="732559"/>
                      <a:pt x="1873582" y="817332"/>
                      <a:pt x="1917397" y="925917"/>
                    </a:cubicBezTo>
                    <a:cubicBezTo>
                      <a:pt x="1958354" y="936394"/>
                      <a:pt x="1991692" y="909724"/>
                      <a:pt x="2029792" y="902104"/>
                    </a:cubicBezTo>
                    <a:cubicBezTo>
                      <a:pt x="2052652" y="897342"/>
                      <a:pt x="2074559" y="889722"/>
                      <a:pt x="2097419" y="884007"/>
                    </a:cubicBezTo>
                    <a:cubicBezTo>
                      <a:pt x="2121232" y="877339"/>
                      <a:pt x="2121232" y="857337"/>
                      <a:pt x="2124089" y="838287"/>
                    </a:cubicBezTo>
                    <a:cubicBezTo>
                      <a:pt x="2136472" y="762087"/>
                      <a:pt x="2193622" y="708747"/>
                      <a:pt x="2267917" y="703984"/>
                    </a:cubicBezTo>
                    <a:cubicBezTo>
                      <a:pt x="2338402" y="698269"/>
                      <a:pt x="2406982" y="745894"/>
                      <a:pt x="2426984" y="814474"/>
                    </a:cubicBezTo>
                    <a:cubicBezTo>
                      <a:pt x="2447939" y="886864"/>
                      <a:pt x="2416507" y="962112"/>
                      <a:pt x="2351737" y="997354"/>
                    </a:cubicBezTo>
                    <a:cubicBezTo>
                      <a:pt x="2285062" y="1032597"/>
                      <a:pt x="2208862" y="1018309"/>
                      <a:pt x="2157427" y="960207"/>
                    </a:cubicBezTo>
                    <a:cubicBezTo>
                      <a:pt x="2147902" y="949729"/>
                      <a:pt x="2142187" y="935442"/>
                      <a:pt x="2126947" y="931632"/>
                    </a:cubicBezTo>
                    <a:cubicBezTo>
                      <a:pt x="2070749" y="955444"/>
                      <a:pt x="2012647" y="971637"/>
                      <a:pt x="1953592" y="985924"/>
                    </a:cubicBezTo>
                    <a:cubicBezTo>
                      <a:pt x="1943114" y="998307"/>
                      <a:pt x="1951687" y="1010689"/>
                      <a:pt x="1954544" y="1022119"/>
                    </a:cubicBezTo>
                    <a:cubicBezTo>
                      <a:pt x="1978357" y="1109749"/>
                      <a:pt x="1982167" y="1199284"/>
                      <a:pt x="1971689" y="1289772"/>
                    </a:cubicBezTo>
                    <a:cubicBezTo>
                      <a:pt x="1969784" y="1305012"/>
                      <a:pt x="1965022" y="1321204"/>
                      <a:pt x="1981214" y="1332634"/>
                    </a:cubicBezTo>
                    <a:cubicBezTo>
                      <a:pt x="2091704" y="1394547"/>
                      <a:pt x="2189812" y="1472652"/>
                      <a:pt x="2294587" y="1542184"/>
                    </a:cubicBezTo>
                    <a:cubicBezTo>
                      <a:pt x="2314589" y="1554567"/>
                      <a:pt x="2334592" y="1566949"/>
                      <a:pt x="2354594" y="1579332"/>
                    </a:cubicBezTo>
                    <a:cubicBezTo>
                      <a:pt x="2406982" y="1536469"/>
                      <a:pt x="2465084" y="1526944"/>
                      <a:pt x="2526997" y="1556472"/>
                    </a:cubicBezTo>
                    <a:cubicBezTo>
                      <a:pt x="2583195" y="1583142"/>
                      <a:pt x="2612722" y="1629814"/>
                      <a:pt x="2614627" y="1691727"/>
                    </a:cubicBezTo>
                    <a:cubicBezTo>
                      <a:pt x="2616532" y="1781262"/>
                      <a:pt x="2545095" y="1852699"/>
                      <a:pt x="2456512" y="1851747"/>
                    </a:cubicBezTo>
                    <a:cubicBezTo>
                      <a:pt x="2366024" y="1850794"/>
                      <a:pt x="2297444" y="1773642"/>
                      <a:pt x="2304112" y="1682202"/>
                    </a:cubicBezTo>
                    <a:cubicBezTo>
                      <a:pt x="2305064" y="1662199"/>
                      <a:pt x="2319352" y="1643149"/>
                      <a:pt x="2308874" y="1622194"/>
                    </a:cubicBezTo>
                    <a:cubicBezTo>
                      <a:pt x="2205052" y="1550757"/>
                      <a:pt x="2101229" y="1479319"/>
                      <a:pt x="1996454" y="1408834"/>
                    </a:cubicBezTo>
                    <a:cubicBezTo>
                      <a:pt x="1982167" y="1399309"/>
                      <a:pt x="1969784" y="1379307"/>
                      <a:pt x="1946924" y="1391689"/>
                    </a:cubicBezTo>
                    <a:cubicBezTo>
                      <a:pt x="1899299" y="1556472"/>
                      <a:pt x="1797382" y="1679344"/>
                      <a:pt x="1650697" y="1766974"/>
                    </a:cubicBezTo>
                    <a:cubicBezTo>
                      <a:pt x="1696417" y="1840317"/>
                      <a:pt x="1758329" y="1899372"/>
                      <a:pt x="1810717" y="1966999"/>
                    </a:cubicBezTo>
                    <a:cubicBezTo>
                      <a:pt x="1823099" y="1983192"/>
                      <a:pt x="1836434" y="1999384"/>
                      <a:pt x="1848817" y="2015577"/>
                    </a:cubicBezTo>
                    <a:cubicBezTo>
                      <a:pt x="1866914" y="2011767"/>
                      <a:pt x="1885012" y="2007957"/>
                      <a:pt x="1904062" y="2005099"/>
                    </a:cubicBezTo>
                    <a:cubicBezTo>
                      <a:pt x="1979309" y="1994622"/>
                      <a:pt x="2045984" y="2033674"/>
                      <a:pt x="2072654" y="2100349"/>
                    </a:cubicBezTo>
                    <a:cubicBezTo>
                      <a:pt x="2099324" y="2167024"/>
                      <a:pt x="2077417" y="2244177"/>
                      <a:pt x="2018362" y="2286087"/>
                    </a:cubicBezTo>
                    <a:cubicBezTo>
                      <a:pt x="1960259" y="2327997"/>
                      <a:pt x="1879297" y="2324187"/>
                      <a:pt x="1825004" y="2276562"/>
                    </a:cubicBezTo>
                    <a:cubicBezTo>
                      <a:pt x="1771664" y="2228937"/>
                      <a:pt x="1757377" y="2151784"/>
                      <a:pt x="1790714" y="2086062"/>
                    </a:cubicBezTo>
                    <a:cubicBezTo>
                      <a:pt x="1794524" y="2077489"/>
                      <a:pt x="1801192" y="2069869"/>
                      <a:pt x="1805954" y="2062249"/>
                    </a:cubicBezTo>
                    <a:cubicBezTo>
                      <a:pt x="1737374" y="1970809"/>
                      <a:pt x="1666889" y="1881274"/>
                      <a:pt x="1584974" y="1801264"/>
                    </a:cubicBezTo>
                    <a:cubicBezTo>
                      <a:pt x="1469722" y="1854604"/>
                      <a:pt x="1347802" y="1867939"/>
                      <a:pt x="1223024" y="1853652"/>
                    </a:cubicBezTo>
                    <a:cubicBezTo>
                      <a:pt x="1207784" y="1983192"/>
                      <a:pt x="1191592" y="2113684"/>
                      <a:pt x="1176352" y="2243224"/>
                    </a:cubicBezTo>
                    <a:cubicBezTo>
                      <a:pt x="1270649" y="2286087"/>
                      <a:pt x="1305892" y="2382289"/>
                      <a:pt x="1258267" y="2466109"/>
                    </a:cubicBezTo>
                    <a:cubicBezTo>
                      <a:pt x="1213499" y="2544214"/>
                      <a:pt x="1110629" y="2568979"/>
                      <a:pt x="1035382" y="2518497"/>
                    </a:cubicBezTo>
                    <a:cubicBezTo>
                      <a:pt x="960134" y="2468014"/>
                      <a:pt x="943942" y="2365144"/>
                      <a:pt x="999187" y="2292754"/>
                    </a:cubicBezTo>
                    <a:cubicBezTo>
                      <a:pt x="1021094" y="2266084"/>
                      <a:pt x="1048717" y="2248939"/>
                      <a:pt x="1081102" y="2238462"/>
                    </a:cubicBezTo>
                    <a:cubicBezTo>
                      <a:pt x="1095389" y="2234652"/>
                      <a:pt x="1114439" y="2237509"/>
                      <a:pt x="1119202" y="2216554"/>
                    </a:cubicBezTo>
                    <a:cubicBezTo>
                      <a:pt x="1129679" y="2105112"/>
                      <a:pt x="1142062" y="1994622"/>
                      <a:pt x="1160159" y="1885084"/>
                    </a:cubicBezTo>
                    <a:cubicBezTo>
                      <a:pt x="1158254" y="1878417"/>
                      <a:pt x="1161112" y="1868892"/>
                      <a:pt x="1163969" y="1861272"/>
                    </a:cubicBezTo>
                    <a:cubicBezTo>
                      <a:pt x="1163017" y="1842222"/>
                      <a:pt x="1149682" y="1838412"/>
                      <a:pt x="1135394" y="1834602"/>
                    </a:cubicBezTo>
                    <a:cubicBezTo>
                      <a:pt x="1046812" y="1809837"/>
                      <a:pt x="966802" y="1767927"/>
                      <a:pt x="896317" y="1709824"/>
                    </a:cubicBezTo>
                    <a:cubicBezTo>
                      <a:pt x="877267" y="1693632"/>
                      <a:pt x="864884" y="1691727"/>
                      <a:pt x="852502" y="1714587"/>
                    </a:cubicBezTo>
                    <a:cubicBezTo>
                      <a:pt x="845834" y="1726017"/>
                      <a:pt x="839167" y="1736494"/>
                      <a:pt x="830594" y="1746019"/>
                    </a:cubicBezTo>
                    <a:cubicBezTo>
                      <a:pt x="802019" y="1780309"/>
                      <a:pt x="787732" y="1809837"/>
                      <a:pt x="816307" y="1858414"/>
                    </a:cubicBezTo>
                    <a:cubicBezTo>
                      <a:pt x="851549" y="1919374"/>
                      <a:pt x="823927" y="1998432"/>
                      <a:pt x="766777" y="2040342"/>
                    </a:cubicBezTo>
                    <a:cubicBezTo>
                      <a:pt x="711532" y="2081299"/>
                      <a:pt x="635332" y="2081299"/>
                      <a:pt x="580087" y="2040342"/>
                    </a:cubicBezTo>
                    <a:cubicBezTo>
                      <a:pt x="523889" y="1998432"/>
                      <a:pt x="502934" y="1923184"/>
                      <a:pt x="528652" y="1857462"/>
                    </a:cubicBezTo>
                    <a:cubicBezTo>
                      <a:pt x="554369" y="1793644"/>
                      <a:pt x="621044" y="1747924"/>
                      <a:pt x="687719" y="1762212"/>
                    </a:cubicBezTo>
                    <a:cubicBezTo>
                      <a:pt x="735344" y="1772689"/>
                      <a:pt x="755347" y="1755544"/>
                      <a:pt x="778207" y="1720302"/>
                    </a:cubicBezTo>
                    <a:cubicBezTo>
                      <a:pt x="823927" y="1649817"/>
                      <a:pt x="825832" y="1650769"/>
                      <a:pt x="778207" y="1585999"/>
                    </a:cubicBezTo>
                    <a:cubicBezTo>
                      <a:pt x="741059" y="1533612"/>
                      <a:pt x="712484" y="1477414"/>
                      <a:pt x="690577" y="1417407"/>
                    </a:cubicBezTo>
                    <a:cubicBezTo>
                      <a:pt x="684862" y="1401214"/>
                      <a:pt x="683909" y="1382164"/>
                      <a:pt x="661049" y="1378354"/>
                    </a:cubicBezTo>
                    <a:cubicBezTo>
                      <a:pt x="650572" y="1384069"/>
                      <a:pt x="639142" y="1383117"/>
                      <a:pt x="627712" y="1382164"/>
                    </a:cubicBezTo>
                    <a:cubicBezTo>
                      <a:pt x="552464" y="1390737"/>
                      <a:pt x="477217" y="1393594"/>
                      <a:pt x="401969" y="1395499"/>
                    </a:cubicBezTo>
                    <a:cubicBezTo>
                      <a:pt x="385777" y="1397404"/>
                      <a:pt x="370537" y="1400262"/>
                      <a:pt x="354344" y="1400262"/>
                    </a:cubicBezTo>
                    <a:cubicBezTo>
                      <a:pt x="327674" y="1401214"/>
                      <a:pt x="309577" y="1407882"/>
                      <a:pt x="298147" y="1438362"/>
                    </a:cubicBezTo>
                    <a:cubicBezTo>
                      <a:pt x="270524" y="1512657"/>
                      <a:pt x="196229" y="1549804"/>
                      <a:pt x="122887" y="1534564"/>
                    </a:cubicBezTo>
                    <a:cubicBezTo>
                      <a:pt x="50497" y="1519324"/>
                      <a:pt x="967" y="1459317"/>
                      <a:pt x="14" y="1385974"/>
                    </a:cubicBezTo>
                    <a:cubicBezTo>
                      <a:pt x="-938" y="1308822"/>
                      <a:pt x="45734" y="1247862"/>
                      <a:pt x="119077" y="1229764"/>
                    </a:cubicBezTo>
                    <a:cubicBezTo>
                      <a:pt x="192419" y="1211667"/>
                      <a:pt x="264809" y="1248814"/>
                      <a:pt x="298147" y="1320252"/>
                    </a:cubicBezTo>
                    <a:cubicBezTo>
                      <a:pt x="301957" y="1326919"/>
                      <a:pt x="304814" y="1334539"/>
                      <a:pt x="307672" y="1342159"/>
                    </a:cubicBezTo>
                    <a:cubicBezTo>
                      <a:pt x="412447" y="1335492"/>
                      <a:pt x="516269" y="1328824"/>
                      <a:pt x="621044" y="1322157"/>
                    </a:cubicBezTo>
                    <a:cubicBezTo>
                      <a:pt x="636284" y="1321204"/>
                      <a:pt x="658192" y="1326919"/>
                      <a:pt x="662002" y="1301202"/>
                    </a:cubicBezTo>
                    <a:cubicBezTo>
                      <a:pt x="646762" y="1218334"/>
                      <a:pt x="650572" y="1137372"/>
                      <a:pt x="667717" y="1055457"/>
                    </a:cubicBezTo>
                    <a:cubicBezTo>
                      <a:pt x="600089" y="1017357"/>
                      <a:pt x="542939" y="964017"/>
                      <a:pt x="468644" y="937347"/>
                    </a:cubicBezTo>
                    <a:cubicBezTo>
                      <a:pt x="392444" y="999259"/>
                      <a:pt x="293384" y="989734"/>
                      <a:pt x="239092" y="915439"/>
                    </a:cubicBezTo>
                    <a:cubicBezTo>
                      <a:pt x="186704" y="843049"/>
                      <a:pt x="205754" y="738274"/>
                      <a:pt x="281954" y="690649"/>
                    </a:cubicBezTo>
                    <a:cubicBezTo>
                      <a:pt x="356249" y="643977"/>
                      <a:pt x="456262" y="668742"/>
                      <a:pt x="500077" y="744942"/>
                    </a:cubicBezTo>
                    <a:cubicBezTo>
                      <a:pt x="519127" y="778279"/>
                      <a:pt x="522937" y="813522"/>
                      <a:pt x="518174" y="850669"/>
                    </a:cubicBezTo>
                    <a:cubicBezTo>
                      <a:pt x="516269" y="865909"/>
                      <a:pt x="507697" y="882102"/>
                      <a:pt x="524842" y="894484"/>
                    </a:cubicBezTo>
                    <a:cubicBezTo>
                      <a:pt x="581992" y="920202"/>
                      <a:pt x="626759" y="969732"/>
                      <a:pt x="688672" y="986877"/>
                    </a:cubicBezTo>
                    <a:cubicBezTo>
                      <a:pt x="720104" y="886864"/>
                      <a:pt x="772492" y="800187"/>
                      <a:pt x="848692" y="728749"/>
                    </a:cubicBezTo>
                    <a:cubicBezTo>
                      <a:pt x="855359" y="708747"/>
                      <a:pt x="841072" y="695412"/>
                      <a:pt x="832499" y="681124"/>
                    </a:cubicBezTo>
                    <a:cubicBezTo>
                      <a:pt x="762014" y="561109"/>
                      <a:pt x="691529" y="440142"/>
                      <a:pt x="621044" y="320127"/>
                    </a:cubicBezTo>
                    <a:cubicBezTo>
                      <a:pt x="566752" y="330604"/>
                      <a:pt x="516269" y="326794"/>
                      <a:pt x="472454" y="290599"/>
                    </a:cubicBezTo>
                    <a:cubicBezTo>
                      <a:pt x="404827" y="235354"/>
                      <a:pt x="395302" y="136294"/>
                      <a:pt x="450547" y="69619"/>
                    </a:cubicBezTo>
                    <a:cubicBezTo>
                      <a:pt x="505792" y="1992"/>
                      <a:pt x="609614" y="-5628"/>
                      <a:pt x="674384" y="53427"/>
                    </a:cubicBezTo>
                    <a:cubicBezTo>
                      <a:pt x="742012" y="114387"/>
                      <a:pt x="742964" y="209637"/>
                      <a:pt x="677242" y="281074"/>
                    </a:cubicBezTo>
                    <a:cubicBezTo>
                      <a:pt x="675337" y="293457"/>
                      <a:pt x="680099" y="302982"/>
                      <a:pt x="685814" y="312507"/>
                    </a:cubicBezTo>
                    <a:cubicBezTo>
                      <a:pt x="757252" y="434427"/>
                      <a:pt x="829642" y="557299"/>
                      <a:pt x="901079" y="682077"/>
                    </a:cubicBezTo>
                    <a:cubicBezTo>
                      <a:pt x="973469" y="623022"/>
                      <a:pt x="1055384" y="583017"/>
                      <a:pt x="1144919" y="558252"/>
                    </a:cubicBezTo>
                    <a:cubicBezTo>
                      <a:pt x="1163017" y="553489"/>
                      <a:pt x="1193497" y="559204"/>
                      <a:pt x="1191592" y="523962"/>
                    </a:cubicBezTo>
                    <a:cubicBezTo>
                      <a:pt x="1189687" y="493482"/>
                      <a:pt x="1189687" y="469669"/>
                      <a:pt x="1149682" y="455382"/>
                    </a:cubicBezTo>
                    <a:cubicBezTo>
                      <a:pt x="1070624" y="427759"/>
                      <a:pt x="1034429" y="343939"/>
                      <a:pt x="1059194" y="265834"/>
                    </a:cubicBezTo>
                    <a:cubicBezTo>
                      <a:pt x="1083007" y="189634"/>
                      <a:pt x="1158254" y="144867"/>
                      <a:pt x="1238264" y="160107"/>
                    </a:cubicBezTo>
                    <a:cubicBezTo>
                      <a:pt x="1313512" y="174394"/>
                      <a:pt x="1367804" y="243927"/>
                      <a:pt x="1363042" y="322032"/>
                    </a:cubicBezTo>
                    <a:cubicBezTo>
                      <a:pt x="1359232" y="378229"/>
                      <a:pt x="1334467" y="424902"/>
                      <a:pt x="1283032" y="447762"/>
                    </a:cubicBezTo>
                    <a:cubicBezTo>
                      <a:pt x="1244932" y="463954"/>
                      <a:pt x="1243979" y="490624"/>
                      <a:pt x="1251599" y="520152"/>
                    </a:cubicBezTo>
                    <a:cubicBezTo>
                      <a:pt x="1260172" y="553489"/>
                      <a:pt x="1288747" y="535392"/>
                      <a:pt x="1307797" y="535392"/>
                    </a:cubicBezTo>
                    <a:cubicBezTo>
                      <a:pt x="1417334" y="534439"/>
                      <a:pt x="1521157" y="562062"/>
                      <a:pt x="1620217" y="606829"/>
                    </a:cubicBezTo>
                    <a:cubicBezTo>
                      <a:pt x="1684034" y="506817"/>
                      <a:pt x="1747852" y="406804"/>
                      <a:pt x="1810717" y="306792"/>
                    </a:cubicBezTo>
                    <a:cubicBezTo>
                      <a:pt x="1820242" y="290599"/>
                      <a:pt x="1836434" y="277264"/>
                      <a:pt x="1829767" y="255357"/>
                    </a:cubicBezTo>
                    <a:cubicBezTo>
                      <a:pt x="1779284" y="189634"/>
                      <a:pt x="1780237" y="109624"/>
                      <a:pt x="1832624" y="51522"/>
                    </a:cubicBezTo>
                    <a:cubicBezTo>
                      <a:pt x="1857389" y="23900"/>
                      <a:pt x="1890012" y="6993"/>
                      <a:pt x="1924541" y="1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153705F1-580D-4779-958C-1B6B4CCEBE95}"/>
                  </a:ext>
                </a:extLst>
              </p:cNvPr>
              <p:cNvSpPr/>
              <p:nvPr/>
            </p:nvSpPr>
            <p:spPr>
              <a:xfrm>
                <a:off x="7850997" y="3438303"/>
                <a:ext cx="207008" cy="201476"/>
              </a:xfrm>
              <a:custGeom>
                <a:avLst/>
                <a:gdLst>
                  <a:gd name="connsiteX0" fmla="*/ 1213500 w 2614664"/>
                  <a:gd name="connsiteY0" fmla="*/ 1488843 h 2544791"/>
                  <a:gd name="connsiteX1" fmla="*/ 1105867 w 2614664"/>
                  <a:gd name="connsiteY1" fmla="*/ 1597428 h 2544791"/>
                  <a:gd name="connsiteX2" fmla="*/ 1212547 w 2614664"/>
                  <a:gd name="connsiteY2" fmla="*/ 1706013 h 2544791"/>
                  <a:gd name="connsiteX3" fmla="*/ 1323037 w 2614664"/>
                  <a:gd name="connsiteY3" fmla="*/ 1598380 h 2544791"/>
                  <a:gd name="connsiteX4" fmla="*/ 1213500 w 2614664"/>
                  <a:gd name="connsiteY4" fmla="*/ 1488843 h 2544791"/>
                  <a:gd name="connsiteX5" fmla="*/ 1470674 w 2614664"/>
                  <a:gd name="connsiteY5" fmla="*/ 1264053 h 2544791"/>
                  <a:gd name="connsiteX6" fmla="*/ 1424954 w 2614664"/>
                  <a:gd name="connsiteY6" fmla="*/ 1308820 h 2544791"/>
                  <a:gd name="connsiteX7" fmla="*/ 1473532 w 2614664"/>
                  <a:gd name="connsiteY7" fmla="*/ 1359303 h 2544791"/>
                  <a:gd name="connsiteX8" fmla="*/ 1519252 w 2614664"/>
                  <a:gd name="connsiteY8" fmla="*/ 1310725 h 2544791"/>
                  <a:gd name="connsiteX9" fmla="*/ 1470674 w 2614664"/>
                  <a:gd name="connsiteY9" fmla="*/ 1264053 h 2544791"/>
                  <a:gd name="connsiteX10" fmla="*/ 909652 w 2614664"/>
                  <a:gd name="connsiteY10" fmla="*/ 1184043 h 2544791"/>
                  <a:gd name="connsiteX11" fmla="*/ 838214 w 2614664"/>
                  <a:gd name="connsiteY11" fmla="*/ 1261196 h 2544791"/>
                  <a:gd name="connsiteX12" fmla="*/ 911557 w 2614664"/>
                  <a:gd name="connsiteY12" fmla="*/ 1332633 h 2544791"/>
                  <a:gd name="connsiteX13" fmla="*/ 981089 w 2614664"/>
                  <a:gd name="connsiteY13" fmla="*/ 1258338 h 2544791"/>
                  <a:gd name="connsiteX14" fmla="*/ 909652 w 2614664"/>
                  <a:gd name="connsiteY14" fmla="*/ 1184043 h 2544791"/>
                  <a:gd name="connsiteX15" fmla="*/ 1816432 w 2614664"/>
                  <a:gd name="connsiteY15" fmla="*/ 1064028 h 2544791"/>
                  <a:gd name="connsiteX16" fmla="*/ 1759282 w 2614664"/>
                  <a:gd name="connsiteY16" fmla="*/ 1121178 h 2544791"/>
                  <a:gd name="connsiteX17" fmla="*/ 1813574 w 2614664"/>
                  <a:gd name="connsiteY17" fmla="*/ 1172613 h 2544791"/>
                  <a:gd name="connsiteX18" fmla="*/ 1867867 w 2614664"/>
                  <a:gd name="connsiteY18" fmla="*/ 1119273 h 2544791"/>
                  <a:gd name="connsiteX19" fmla="*/ 1816432 w 2614664"/>
                  <a:gd name="connsiteY19" fmla="*/ 1064028 h 2544791"/>
                  <a:gd name="connsiteX20" fmla="*/ 957277 w 2614664"/>
                  <a:gd name="connsiteY20" fmla="*/ 835428 h 2544791"/>
                  <a:gd name="connsiteX21" fmla="*/ 897270 w 2614664"/>
                  <a:gd name="connsiteY21" fmla="*/ 894483 h 2544791"/>
                  <a:gd name="connsiteX22" fmla="*/ 955372 w 2614664"/>
                  <a:gd name="connsiteY22" fmla="*/ 957348 h 2544791"/>
                  <a:gd name="connsiteX23" fmla="*/ 1016332 w 2614664"/>
                  <a:gd name="connsiteY23" fmla="*/ 893531 h 2544791"/>
                  <a:gd name="connsiteX24" fmla="*/ 957277 w 2614664"/>
                  <a:gd name="connsiteY24" fmla="*/ 835428 h 2544791"/>
                  <a:gd name="connsiteX25" fmla="*/ 1305892 w 2614664"/>
                  <a:gd name="connsiteY25" fmla="*/ 744941 h 2544791"/>
                  <a:gd name="connsiteX26" fmla="*/ 1182067 w 2614664"/>
                  <a:gd name="connsiteY26" fmla="*/ 868766 h 2544791"/>
                  <a:gd name="connsiteX27" fmla="*/ 1300177 w 2614664"/>
                  <a:gd name="connsiteY27" fmla="*/ 999258 h 2544791"/>
                  <a:gd name="connsiteX28" fmla="*/ 1429717 w 2614664"/>
                  <a:gd name="connsiteY28" fmla="*/ 874481 h 2544791"/>
                  <a:gd name="connsiteX29" fmla="*/ 1305892 w 2614664"/>
                  <a:gd name="connsiteY29" fmla="*/ 744941 h 2544791"/>
                  <a:gd name="connsiteX30" fmla="*/ 1924541 w 2614664"/>
                  <a:gd name="connsiteY30" fmla="*/ 1754 h 2544791"/>
                  <a:gd name="connsiteX31" fmla="*/ 2027887 w 2614664"/>
                  <a:gd name="connsiteY31" fmla="*/ 21994 h 2544791"/>
                  <a:gd name="connsiteX32" fmla="*/ 2093609 w 2614664"/>
                  <a:gd name="connsiteY32" fmla="*/ 212494 h 2544791"/>
                  <a:gd name="connsiteX33" fmla="*/ 1916444 w 2614664"/>
                  <a:gd name="connsiteY33" fmla="*/ 309649 h 2544791"/>
                  <a:gd name="connsiteX34" fmla="*/ 1879297 w 2614664"/>
                  <a:gd name="connsiteY34" fmla="*/ 304887 h 2544791"/>
                  <a:gd name="connsiteX35" fmla="*/ 1669747 w 2614664"/>
                  <a:gd name="connsiteY35" fmla="*/ 627784 h 2544791"/>
                  <a:gd name="connsiteX36" fmla="*/ 1706894 w 2614664"/>
                  <a:gd name="connsiteY36" fmla="*/ 663027 h 2544791"/>
                  <a:gd name="connsiteX37" fmla="*/ 1917397 w 2614664"/>
                  <a:gd name="connsiteY37" fmla="*/ 925917 h 2544791"/>
                  <a:gd name="connsiteX38" fmla="*/ 2029792 w 2614664"/>
                  <a:gd name="connsiteY38" fmla="*/ 902104 h 2544791"/>
                  <a:gd name="connsiteX39" fmla="*/ 2097419 w 2614664"/>
                  <a:gd name="connsiteY39" fmla="*/ 884007 h 2544791"/>
                  <a:gd name="connsiteX40" fmla="*/ 2124089 w 2614664"/>
                  <a:gd name="connsiteY40" fmla="*/ 838287 h 2544791"/>
                  <a:gd name="connsiteX41" fmla="*/ 2267917 w 2614664"/>
                  <a:gd name="connsiteY41" fmla="*/ 703984 h 2544791"/>
                  <a:gd name="connsiteX42" fmla="*/ 2426984 w 2614664"/>
                  <a:gd name="connsiteY42" fmla="*/ 814474 h 2544791"/>
                  <a:gd name="connsiteX43" fmla="*/ 2351737 w 2614664"/>
                  <a:gd name="connsiteY43" fmla="*/ 997354 h 2544791"/>
                  <a:gd name="connsiteX44" fmla="*/ 2157427 w 2614664"/>
                  <a:gd name="connsiteY44" fmla="*/ 960207 h 2544791"/>
                  <a:gd name="connsiteX45" fmla="*/ 2126947 w 2614664"/>
                  <a:gd name="connsiteY45" fmla="*/ 931632 h 2544791"/>
                  <a:gd name="connsiteX46" fmla="*/ 1953592 w 2614664"/>
                  <a:gd name="connsiteY46" fmla="*/ 985924 h 2544791"/>
                  <a:gd name="connsiteX47" fmla="*/ 1954544 w 2614664"/>
                  <a:gd name="connsiteY47" fmla="*/ 1022119 h 2544791"/>
                  <a:gd name="connsiteX48" fmla="*/ 1971689 w 2614664"/>
                  <a:gd name="connsiteY48" fmla="*/ 1289772 h 2544791"/>
                  <a:gd name="connsiteX49" fmla="*/ 1981214 w 2614664"/>
                  <a:gd name="connsiteY49" fmla="*/ 1332634 h 2544791"/>
                  <a:gd name="connsiteX50" fmla="*/ 2294587 w 2614664"/>
                  <a:gd name="connsiteY50" fmla="*/ 1542184 h 2544791"/>
                  <a:gd name="connsiteX51" fmla="*/ 2354594 w 2614664"/>
                  <a:gd name="connsiteY51" fmla="*/ 1579332 h 2544791"/>
                  <a:gd name="connsiteX52" fmla="*/ 2526997 w 2614664"/>
                  <a:gd name="connsiteY52" fmla="*/ 1556472 h 2544791"/>
                  <a:gd name="connsiteX53" fmla="*/ 2614627 w 2614664"/>
                  <a:gd name="connsiteY53" fmla="*/ 1691727 h 2544791"/>
                  <a:gd name="connsiteX54" fmla="*/ 2456512 w 2614664"/>
                  <a:gd name="connsiteY54" fmla="*/ 1851747 h 2544791"/>
                  <a:gd name="connsiteX55" fmla="*/ 2304112 w 2614664"/>
                  <a:gd name="connsiteY55" fmla="*/ 1682202 h 2544791"/>
                  <a:gd name="connsiteX56" fmla="*/ 2308874 w 2614664"/>
                  <a:gd name="connsiteY56" fmla="*/ 1622194 h 2544791"/>
                  <a:gd name="connsiteX57" fmla="*/ 1996454 w 2614664"/>
                  <a:gd name="connsiteY57" fmla="*/ 1408834 h 2544791"/>
                  <a:gd name="connsiteX58" fmla="*/ 1946924 w 2614664"/>
                  <a:gd name="connsiteY58" fmla="*/ 1391689 h 2544791"/>
                  <a:gd name="connsiteX59" fmla="*/ 1650697 w 2614664"/>
                  <a:gd name="connsiteY59" fmla="*/ 1766974 h 2544791"/>
                  <a:gd name="connsiteX60" fmla="*/ 1810717 w 2614664"/>
                  <a:gd name="connsiteY60" fmla="*/ 1966999 h 2544791"/>
                  <a:gd name="connsiteX61" fmla="*/ 1848817 w 2614664"/>
                  <a:gd name="connsiteY61" fmla="*/ 2015577 h 2544791"/>
                  <a:gd name="connsiteX62" fmla="*/ 1904062 w 2614664"/>
                  <a:gd name="connsiteY62" fmla="*/ 2005099 h 2544791"/>
                  <a:gd name="connsiteX63" fmla="*/ 2072654 w 2614664"/>
                  <a:gd name="connsiteY63" fmla="*/ 2100349 h 2544791"/>
                  <a:gd name="connsiteX64" fmla="*/ 2018362 w 2614664"/>
                  <a:gd name="connsiteY64" fmla="*/ 2286087 h 2544791"/>
                  <a:gd name="connsiteX65" fmla="*/ 1825004 w 2614664"/>
                  <a:gd name="connsiteY65" fmla="*/ 2276562 h 2544791"/>
                  <a:gd name="connsiteX66" fmla="*/ 1790714 w 2614664"/>
                  <a:gd name="connsiteY66" fmla="*/ 2086062 h 2544791"/>
                  <a:gd name="connsiteX67" fmla="*/ 1805954 w 2614664"/>
                  <a:gd name="connsiteY67" fmla="*/ 2062249 h 2544791"/>
                  <a:gd name="connsiteX68" fmla="*/ 1584974 w 2614664"/>
                  <a:gd name="connsiteY68" fmla="*/ 1801264 h 2544791"/>
                  <a:gd name="connsiteX69" fmla="*/ 1223024 w 2614664"/>
                  <a:gd name="connsiteY69" fmla="*/ 1853652 h 2544791"/>
                  <a:gd name="connsiteX70" fmla="*/ 1176352 w 2614664"/>
                  <a:gd name="connsiteY70" fmla="*/ 2243224 h 2544791"/>
                  <a:gd name="connsiteX71" fmla="*/ 1258267 w 2614664"/>
                  <a:gd name="connsiteY71" fmla="*/ 2466109 h 2544791"/>
                  <a:gd name="connsiteX72" fmla="*/ 1035382 w 2614664"/>
                  <a:gd name="connsiteY72" fmla="*/ 2518497 h 2544791"/>
                  <a:gd name="connsiteX73" fmla="*/ 999187 w 2614664"/>
                  <a:gd name="connsiteY73" fmla="*/ 2292754 h 2544791"/>
                  <a:gd name="connsiteX74" fmla="*/ 1081102 w 2614664"/>
                  <a:gd name="connsiteY74" fmla="*/ 2238462 h 2544791"/>
                  <a:gd name="connsiteX75" fmla="*/ 1119202 w 2614664"/>
                  <a:gd name="connsiteY75" fmla="*/ 2216554 h 2544791"/>
                  <a:gd name="connsiteX76" fmla="*/ 1160159 w 2614664"/>
                  <a:gd name="connsiteY76" fmla="*/ 1885084 h 2544791"/>
                  <a:gd name="connsiteX77" fmla="*/ 1163969 w 2614664"/>
                  <a:gd name="connsiteY77" fmla="*/ 1861272 h 2544791"/>
                  <a:gd name="connsiteX78" fmla="*/ 1135394 w 2614664"/>
                  <a:gd name="connsiteY78" fmla="*/ 1834602 h 2544791"/>
                  <a:gd name="connsiteX79" fmla="*/ 896317 w 2614664"/>
                  <a:gd name="connsiteY79" fmla="*/ 1709824 h 2544791"/>
                  <a:gd name="connsiteX80" fmla="*/ 852502 w 2614664"/>
                  <a:gd name="connsiteY80" fmla="*/ 1714587 h 2544791"/>
                  <a:gd name="connsiteX81" fmla="*/ 830594 w 2614664"/>
                  <a:gd name="connsiteY81" fmla="*/ 1746019 h 2544791"/>
                  <a:gd name="connsiteX82" fmla="*/ 816307 w 2614664"/>
                  <a:gd name="connsiteY82" fmla="*/ 1858414 h 2544791"/>
                  <a:gd name="connsiteX83" fmla="*/ 766777 w 2614664"/>
                  <a:gd name="connsiteY83" fmla="*/ 2040342 h 2544791"/>
                  <a:gd name="connsiteX84" fmla="*/ 580087 w 2614664"/>
                  <a:gd name="connsiteY84" fmla="*/ 2040342 h 2544791"/>
                  <a:gd name="connsiteX85" fmla="*/ 528652 w 2614664"/>
                  <a:gd name="connsiteY85" fmla="*/ 1857462 h 2544791"/>
                  <a:gd name="connsiteX86" fmla="*/ 687719 w 2614664"/>
                  <a:gd name="connsiteY86" fmla="*/ 1762212 h 2544791"/>
                  <a:gd name="connsiteX87" fmla="*/ 778207 w 2614664"/>
                  <a:gd name="connsiteY87" fmla="*/ 1720302 h 2544791"/>
                  <a:gd name="connsiteX88" fmla="*/ 778207 w 2614664"/>
                  <a:gd name="connsiteY88" fmla="*/ 1585999 h 2544791"/>
                  <a:gd name="connsiteX89" fmla="*/ 690577 w 2614664"/>
                  <a:gd name="connsiteY89" fmla="*/ 1417407 h 2544791"/>
                  <a:gd name="connsiteX90" fmla="*/ 661049 w 2614664"/>
                  <a:gd name="connsiteY90" fmla="*/ 1378354 h 2544791"/>
                  <a:gd name="connsiteX91" fmla="*/ 627712 w 2614664"/>
                  <a:gd name="connsiteY91" fmla="*/ 1382164 h 2544791"/>
                  <a:gd name="connsiteX92" fmla="*/ 401969 w 2614664"/>
                  <a:gd name="connsiteY92" fmla="*/ 1395499 h 2544791"/>
                  <a:gd name="connsiteX93" fmla="*/ 354344 w 2614664"/>
                  <a:gd name="connsiteY93" fmla="*/ 1400262 h 2544791"/>
                  <a:gd name="connsiteX94" fmla="*/ 298147 w 2614664"/>
                  <a:gd name="connsiteY94" fmla="*/ 1438362 h 2544791"/>
                  <a:gd name="connsiteX95" fmla="*/ 122887 w 2614664"/>
                  <a:gd name="connsiteY95" fmla="*/ 1534564 h 2544791"/>
                  <a:gd name="connsiteX96" fmla="*/ 14 w 2614664"/>
                  <a:gd name="connsiteY96" fmla="*/ 1385974 h 2544791"/>
                  <a:gd name="connsiteX97" fmla="*/ 119077 w 2614664"/>
                  <a:gd name="connsiteY97" fmla="*/ 1229764 h 2544791"/>
                  <a:gd name="connsiteX98" fmla="*/ 298147 w 2614664"/>
                  <a:gd name="connsiteY98" fmla="*/ 1320252 h 2544791"/>
                  <a:gd name="connsiteX99" fmla="*/ 307672 w 2614664"/>
                  <a:gd name="connsiteY99" fmla="*/ 1342159 h 2544791"/>
                  <a:gd name="connsiteX100" fmla="*/ 621044 w 2614664"/>
                  <a:gd name="connsiteY100" fmla="*/ 1322157 h 2544791"/>
                  <a:gd name="connsiteX101" fmla="*/ 662002 w 2614664"/>
                  <a:gd name="connsiteY101" fmla="*/ 1301202 h 2544791"/>
                  <a:gd name="connsiteX102" fmla="*/ 667717 w 2614664"/>
                  <a:gd name="connsiteY102" fmla="*/ 1055457 h 2544791"/>
                  <a:gd name="connsiteX103" fmla="*/ 468644 w 2614664"/>
                  <a:gd name="connsiteY103" fmla="*/ 937347 h 2544791"/>
                  <a:gd name="connsiteX104" fmla="*/ 239092 w 2614664"/>
                  <a:gd name="connsiteY104" fmla="*/ 915439 h 2544791"/>
                  <a:gd name="connsiteX105" fmla="*/ 281954 w 2614664"/>
                  <a:gd name="connsiteY105" fmla="*/ 690649 h 2544791"/>
                  <a:gd name="connsiteX106" fmla="*/ 500077 w 2614664"/>
                  <a:gd name="connsiteY106" fmla="*/ 744942 h 2544791"/>
                  <a:gd name="connsiteX107" fmla="*/ 518174 w 2614664"/>
                  <a:gd name="connsiteY107" fmla="*/ 850669 h 2544791"/>
                  <a:gd name="connsiteX108" fmla="*/ 524842 w 2614664"/>
                  <a:gd name="connsiteY108" fmla="*/ 894484 h 2544791"/>
                  <a:gd name="connsiteX109" fmla="*/ 688672 w 2614664"/>
                  <a:gd name="connsiteY109" fmla="*/ 986877 h 2544791"/>
                  <a:gd name="connsiteX110" fmla="*/ 848692 w 2614664"/>
                  <a:gd name="connsiteY110" fmla="*/ 728749 h 2544791"/>
                  <a:gd name="connsiteX111" fmla="*/ 832499 w 2614664"/>
                  <a:gd name="connsiteY111" fmla="*/ 681124 h 2544791"/>
                  <a:gd name="connsiteX112" fmla="*/ 621044 w 2614664"/>
                  <a:gd name="connsiteY112" fmla="*/ 320127 h 2544791"/>
                  <a:gd name="connsiteX113" fmla="*/ 472454 w 2614664"/>
                  <a:gd name="connsiteY113" fmla="*/ 290599 h 2544791"/>
                  <a:gd name="connsiteX114" fmla="*/ 450547 w 2614664"/>
                  <a:gd name="connsiteY114" fmla="*/ 69619 h 2544791"/>
                  <a:gd name="connsiteX115" fmla="*/ 674384 w 2614664"/>
                  <a:gd name="connsiteY115" fmla="*/ 53427 h 2544791"/>
                  <a:gd name="connsiteX116" fmla="*/ 677242 w 2614664"/>
                  <a:gd name="connsiteY116" fmla="*/ 281074 h 2544791"/>
                  <a:gd name="connsiteX117" fmla="*/ 685814 w 2614664"/>
                  <a:gd name="connsiteY117" fmla="*/ 312507 h 2544791"/>
                  <a:gd name="connsiteX118" fmla="*/ 901079 w 2614664"/>
                  <a:gd name="connsiteY118" fmla="*/ 682077 h 2544791"/>
                  <a:gd name="connsiteX119" fmla="*/ 1144919 w 2614664"/>
                  <a:gd name="connsiteY119" fmla="*/ 558252 h 2544791"/>
                  <a:gd name="connsiteX120" fmla="*/ 1191592 w 2614664"/>
                  <a:gd name="connsiteY120" fmla="*/ 523962 h 2544791"/>
                  <a:gd name="connsiteX121" fmla="*/ 1149682 w 2614664"/>
                  <a:gd name="connsiteY121" fmla="*/ 455382 h 2544791"/>
                  <a:gd name="connsiteX122" fmla="*/ 1059194 w 2614664"/>
                  <a:gd name="connsiteY122" fmla="*/ 265834 h 2544791"/>
                  <a:gd name="connsiteX123" fmla="*/ 1238264 w 2614664"/>
                  <a:gd name="connsiteY123" fmla="*/ 160107 h 2544791"/>
                  <a:gd name="connsiteX124" fmla="*/ 1363042 w 2614664"/>
                  <a:gd name="connsiteY124" fmla="*/ 322032 h 2544791"/>
                  <a:gd name="connsiteX125" fmla="*/ 1283032 w 2614664"/>
                  <a:gd name="connsiteY125" fmla="*/ 447762 h 2544791"/>
                  <a:gd name="connsiteX126" fmla="*/ 1251599 w 2614664"/>
                  <a:gd name="connsiteY126" fmla="*/ 520152 h 2544791"/>
                  <a:gd name="connsiteX127" fmla="*/ 1307797 w 2614664"/>
                  <a:gd name="connsiteY127" fmla="*/ 535392 h 2544791"/>
                  <a:gd name="connsiteX128" fmla="*/ 1620217 w 2614664"/>
                  <a:gd name="connsiteY128" fmla="*/ 606829 h 2544791"/>
                  <a:gd name="connsiteX129" fmla="*/ 1810717 w 2614664"/>
                  <a:gd name="connsiteY129" fmla="*/ 306792 h 2544791"/>
                  <a:gd name="connsiteX130" fmla="*/ 1829767 w 2614664"/>
                  <a:gd name="connsiteY130" fmla="*/ 255357 h 2544791"/>
                  <a:gd name="connsiteX131" fmla="*/ 1832624 w 2614664"/>
                  <a:gd name="connsiteY131" fmla="*/ 51522 h 2544791"/>
                  <a:gd name="connsiteX132" fmla="*/ 1924541 w 2614664"/>
                  <a:gd name="connsiteY132" fmla="*/ 1754 h 254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2614664" h="2544791">
                    <a:moveTo>
                      <a:pt x="1213500" y="1488843"/>
                    </a:moveTo>
                    <a:cubicBezTo>
                      <a:pt x="1153492" y="1487890"/>
                      <a:pt x="1105867" y="1536468"/>
                      <a:pt x="1105867" y="1597428"/>
                    </a:cubicBezTo>
                    <a:cubicBezTo>
                      <a:pt x="1105867" y="1661245"/>
                      <a:pt x="1151587" y="1706965"/>
                      <a:pt x="1212547" y="1706013"/>
                    </a:cubicBezTo>
                    <a:cubicBezTo>
                      <a:pt x="1274460" y="1705060"/>
                      <a:pt x="1321132" y="1660293"/>
                      <a:pt x="1323037" y="1598380"/>
                    </a:cubicBezTo>
                    <a:cubicBezTo>
                      <a:pt x="1323990" y="1542183"/>
                      <a:pt x="1270649" y="1489795"/>
                      <a:pt x="1213500" y="1488843"/>
                    </a:cubicBezTo>
                    <a:close/>
                    <a:moveTo>
                      <a:pt x="1470674" y="1264053"/>
                    </a:moveTo>
                    <a:cubicBezTo>
                      <a:pt x="1443052" y="1264053"/>
                      <a:pt x="1425907" y="1282150"/>
                      <a:pt x="1424954" y="1308820"/>
                    </a:cubicBezTo>
                    <a:cubicBezTo>
                      <a:pt x="1424002" y="1339300"/>
                      <a:pt x="1443052" y="1354540"/>
                      <a:pt x="1473532" y="1359303"/>
                    </a:cubicBezTo>
                    <a:cubicBezTo>
                      <a:pt x="1500202" y="1355493"/>
                      <a:pt x="1520204" y="1340253"/>
                      <a:pt x="1519252" y="1310725"/>
                    </a:cubicBezTo>
                    <a:cubicBezTo>
                      <a:pt x="1519252" y="1281198"/>
                      <a:pt x="1500202" y="1263100"/>
                      <a:pt x="1470674" y="1264053"/>
                    </a:cubicBezTo>
                    <a:close/>
                    <a:moveTo>
                      <a:pt x="909652" y="1184043"/>
                    </a:moveTo>
                    <a:cubicBezTo>
                      <a:pt x="868694" y="1184043"/>
                      <a:pt x="837262" y="1218333"/>
                      <a:pt x="838214" y="1261196"/>
                    </a:cubicBezTo>
                    <a:cubicBezTo>
                      <a:pt x="840119" y="1302153"/>
                      <a:pt x="872504" y="1333585"/>
                      <a:pt x="911557" y="1332633"/>
                    </a:cubicBezTo>
                    <a:cubicBezTo>
                      <a:pt x="950609" y="1331681"/>
                      <a:pt x="981089" y="1299296"/>
                      <a:pt x="981089" y="1258338"/>
                    </a:cubicBezTo>
                    <a:cubicBezTo>
                      <a:pt x="981089" y="1217381"/>
                      <a:pt x="950609" y="1184995"/>
                      <a:pt x="909652" y="1184043"/>
                    </a:cubicBezTo>
                    <a:close/>
                    <a:moveTo>
                      <a:pt x="1816432" y="1064028"/>
                    </a:moveTo>
                    <a:cubicBezTo>
                      <a:pt x="1782142" y="1064028"/>
                      <a:pt x="1759282" y="1086888"/>
                      <a:pt x="1759282" y="1121178"/>
                    </a:cubicBezTo>
                    <a:cubicBezTo>
                      <a:pt x="1759282" y="1154516"/>
                      <a:pt x="1782142" y="1170708"/>
                      <a:pt x="1813574" y="1172613"/>
                    </a:cubicBezTo>
                    <a:cubicBezTo>
                      <a:pt x="1847865" y="1171660"/>
                      <a:pt x="1866915" y="1154516"/>
                      <a:pt x="1867867" y="1119273"/>
                    </a:cubicBezTo>
                    <a:cubicBezTo>
                      <a:pt x="1867867" y="1085935"/>
                      <a:pt x="1849770" y="1064028"/>
                      <a:pt x="1816432" y="1064028"/>
                    </a:cubicBezTo>
                    <a:close/>
                    <a:moveTo>
                      <a:pt x="957277" y="835428"/>
                    </a:moveTo>
                    <a:cubicBezTo>
                      <a:pt x="923940" y="832571"/>
                      <a:pt x="896317" y="860193"/>
                      <a:pt x="897270" y="894483"/>
                    </a:cubicBezTo>
                    <a:cubicBezTo>
                      <a:pt x="898222" y="931631"/>
                      <a:pt x="919177" y="954491"/>
                      <a:pt x="955372" y="957348"/>
                    </a:cubicBezTo>
                    <a:cubicBezTo>
                      <a:pt x="986805" y="960206"/>
                      <a:pt x="1016332" y="929726"/>
                      <a:pt x="1016332" y="893531"/>
                    </a:cubicBezTo>
                    <a:cubicBezTo>
                      <a:pt x="1011570" y="862098"/>
                      <a:pt x="993472" y="838286"/>
                      <a:pt x="957277" y="835428"/>
                    </a:cubicBezTo>
                    <a:close/>
                    <a:moveTo>
                      <a:pt x="1305892" y="744941"/>
                    </a:moveTo>
                    <a:cubicBezTo>
                      <a:pt x="1237312" y="744941"/>
                      <a:pt x="1183972" y="798281"/>
                      <a:pt x="1182067" y="868766"/>
                    </a:cubicBezTo>
                    <a:cubicBezTo>
                      <a:pt x="1180162" y="940204"/>
                      <a:pt x="1232550" y="998306"/>
                      <a:pt x="1300177" y="999258"/>
                    </a:cubicBezTo>
                    <a:cubicBezTo>
                      <a:pt x="1372567" y="1000211"/>
                      <a:pt x="1428765" y="945918"/>
                      <a:pt x="1429717" y="874481"/>
                    </a:cubicBezTo>
                    <a:cubicBezTo>
                      <a:pt x="1430670" y="802091"/>
                      <a:pt x="1376377" y="745893"/>
                      <a:pt x="1305892" y="744941"/>
                    </a:cubicBezTo>
                    <a:close/>
                    <a:moveTo>
                      <a:pt x="1924541" y="1754"/>
                    </a:moveTo>
                    <a:cubicBezTo>
                      <a:pt x="1959069" y="-3485"/>
                      <a:pt x="1995502" y="2944"/>
                      <a:pt x="2027887" y="21994"/>
                    </a:cubicBezTo>
                    <a:cubicBezTo>
                      <a:pt x="2092657" y="61047"/>
                      <a:pt x="2121232" y="141057"/>
                      <a:pt x="2093609" y="212494"/>
                    </a:cubicBezTo>
                    <a:cubicBezTo>
                      <a:pt x="2065987" y="282979"/>
                      <a:pt x="1994549" y="322032"/>
                      <a:pt x="1916444" y="309649"/>
                    </a:cubicBezTo>
                    <a:cubicBezTo>
                      <a:pt x="1904062" y="307744"/>
                      <a:pt x="1891679" y="306792"/>
                      <a:pt x="1879297" y="304887"/>
                    </a:cubicBezTo>
                    <a:cubicBezTo>
                      <a:pt x="1814527" y="416329"/>
                      <a:pt x="1744994" y="523962"/>
                      <a:pt x="1669747" y="627784"/>
                    </a:cubicBezTo>
                    <a:cubicBezTo>
                      <a:pt x="1674509" y="647787"/>
                      <a:pt x="1693559" y="652549"/>
                      <a:pt x="1706894" y="663027"/>
                    </a:cubicBezTo>
                    <a:cubicBezTo>
                      <a:pt x="1799287" y="732559"/>
                      <a:pt x="1873582" y="817332"/>
                      <a:pt x="1917397" y="925917"/>
                    </a:cubicBezTo>
                    <a:cubicBezTo>
                      <a:pt x="1958354" y="936394"/>
                      <a:pt x="1991692" y="909724"/>
                      <a:pt x="2029792" y="902104"/>
                    </a:cubicBezTo>
                    <a:cubicBezTo>
                      <a:pt x="2052652" y="897342"/>
                      <a:pt x="2074559" y="889722"/>
                      <a:pt x="2097419" y="884007"/>
                    </a:cubicBezTo>
                    <a:cubicBezTo>
                      <a:pt x="2121232" y="877339"/>
                      <a:pt x="2121232" y="857337"/>
                      <a:pt x="2124089" y="838287"/>
                    </a:cubicBezTo>
                    <a:cubicBezTo>
                      <a:pt x="2136472" y="762087"/>
                      <a:pt x="2193622" y="708747"/>
                      <a:pt x="2267917" y="703984"/>
                    </a:cubicBezTo>
                    <a:cubicBezTo>
                      <a:pt x="2338402" y="698269"/>
                      <a:pt x="2406982" y="745894"/>
                      <a:pt x="2426984" y="814474"/>
                    </a:cubicBezTo>
                    <a:cubicBezTo>
                      <a:pt x="2447939" y="886864"/>
                      <a:pt x="2416507" y="962112"/>
                      <a:pt x="2351737" y="997354"/>
                    </a:cubicBezTo>
                    <a:cubicBezTo>
                      <a:pt x="2285062" y="1032597"/>
                      <a:pt x="2208862" y="1018309"/>
                      <a:pt x="2157427" y="960207"/>
                    </a:cubicBezTo>
                    <a:cubicBezTo>
                      <a:pt x="2147902" y="949729"/>
                      <a:pt x="2142187" y="935442"/>
                      <a:pt x="2126947" y="931632"/>
                    </a:cubicBezTo>
                    <a:cubicBezTo>
                      <a:pt x="2070749" y="955444"/>
                      <a:pt x="2012647" y="971637"/>
                      <a:pt x="1953592" y="985924"/>
                    </a:cubicBezTo>
                    <a:cubicBezTo>
                      <a:pt x="1943114" y="998307"/>
                      <a:pt x="1951687" y="1010689"/>
                      <a:pt x="1954544" y="1022119"/>
                    </a:cubicBezTo>
                    <a:cubicBezTo>
                      <a:pt x="1978357" y="1109749"/>
                      <a:pt x="1982167" y="1199284"/>
                      <a:pt x="1971689" y="1289772"/>
                    </a:cubicBezTo>
                    <a:cubicBezTo>
                      <a:pt x="1969784" y="1305012"/>
                      <a:pt x="1965022" y="1321204"/>
                      <a:pt x="1981214" y="1332634"/>
                    </a:cubicBezTo>
                    <a:cubicBezTo>
                      <a:pt x="2091704" y="1394547"/>
                      <a:pt x="2189812" y="1472652"/>
                      <a:pt x="2294587" y="1542184"/>
                    </a:cubicBezTo>
                    <a:cubicBezTo>
                      <a:pt x="2314589" y="1554567"/>
                      <a:pt x="2334592" y="1566949"/>
                      <a:pt x="2354594" y="1579332"/>
                    </a:cubicBezTo>
                    <a:cubicBezTo>
                      <a:pt x="2406982" y="1536469"/>
                      <a:pt x="2465084" y="1526944"/>
                      <a:pt x="2526997" y="1556472"/>
                    </a:cubicBezTo>
                    <a:cubicBezTo>
                      <a:pt x="2583195" y="1583142"/>
                      <a:pt x="2612722" y="1629814"/>
                      <a:pt x="2614627" y="1691727"/>
                    </a:cubicBezTo>
                    <a:cubicBezTo>
                      <a:pt x="2616532" y="1781262"/>
                      <a:pt x="2545095" y="1852699"/>
                      <a:pt x="2456512" y="1851747"/>
                    </a:cubicBezTo>
                    <a:cubicBezTo>
                      <a:pt x="2366024" y="1850794"/>
                      <a:pt x="2297444" y="1773642"/>
                      <a:pt x="2304112" y="1682202"/>
                    </a:cubicBezTo>
                    <a:cubicBezTo>
                      <a:pt x="2305064" y="1662199"/>
                      <a:pt x="2319352" y="1643149"/>
                      <a:pt x="2308874" y="1622194"/>
                    </a:cubicBezTo>
                    <a:cubicBezTo>
                      <a:pt x="2205052" y="1550757"/>
                      <a:pt x="2101229" y="1479319"/>
                      <a:pt x="1996454" y="1408834"/>
                    </a:cubicBezTo>
                    <a:cubicBezTo>
                      <a:pt x="1982167" y="1399309"/>
                      <a:pt x="1969784" y="1379307"/>
                      <a:pt x="1946924" y="1391689"/>
                    </a:cubicBezTo>
                    <a:cubicBezTo>
                      <a:pt x="1899299" y="1556472"/>
                      <a:pt x="1797382" y="1679344"/>
                      <a:pt x="1650697" y="1766974"/>
                    </a:cubicBezTo>
                    <a:cubicBezTo>
                      <a:pt x="1696417" y="1840317"/>
                      <a:pt x="1758329" y="1899372"/>
                      <a:pt x="1810717" y="1966999"/>
                    </a:cubicBezTo>
                    <a:cubicBezTo>
                      <a:pt x="1823099" y="1983192"/>
                      <a:pt x="1836434" y="1999384"/>
                      <a:pt x="1848817" y="2015577"/>
                    </a:cubicBezTo>
                    <a:cubicBezTo>
                      <a:pt x="1866914" y="2011767"/>
                      <a:pt x="1885012" y="2007957"/>
                      <a:pt x="1904062" y="2005099"/>
                    </a:cubicBezTo>
                    <a:cubicBezTo>
                      <a:pt x="1979309" y="1994622"/>
                      <a:pt x="2045984" y="2033674"/>
                      <a:pt x="2072654" y="2100349"/>
                    </a:cubicBezTo>
                    <a:cubicBezTo>
                      <a:pt x="2099324" y="2167024"/>
                      <a:pt x="2077417" y="2244177"/>
                      <a:pt x="2018362" y="2286087"/>
                    </a:cubicBezTo>
                    <a:cubicBezTo>
                      <a:pt x="1960259" y="2327997"/>
                      <a:pt x="1879297" y="2324187"/>
                      <a:pt x="1825004" y="2276562"/>
                    </a:cubicBezTo>
                    <a:cubicBezTo>
                      <a:pt x="1771664" y="2228937"/>
                      <a:pt x="1757377" y="2151784"/>
                      <a:pt x="1790714" y="2086062"/>
                    </a:cubicBezTo>
                    <a:cubicBezTo>
                      <a:pt x="1794524" y="2077489"/>
                      <a:pt x="1801192" y="2069869"/>
                      <a:pt x="1805954" y="2062249"/>
                    </a:cubicBezTo>
                    <a:cubicBezTo>
                      <a:pt x="1737374" y="1970809"/>
                      <a:pt x="1666889" y="1881274"/>
                      <a:pt x="1584974" y="1801264"/>
                    </a:cubicBezTo>
                    <a:cubicBezTo>
                      <a:pt x="1469722" y="1854604"/>
                      <a:pt x="1347802" y="1867939"/>
                      <a:pt x="1223024" y="1853652"/>
                    </a:cubicBezTo>
                    <a:cubicBezTo>
                      <a:pt x="1207784" y="1983192"/>
                      <a:pt x="1191592" y="2113684"/>
                      <a:pt x="1176352" y="2243224"/>
                    </a:cubicBezTo>
                    <a:cubicBezTo>
                      <a:pt x="1270649" y="2286087"/>
                      <a:pt x="1305892" y="2382289"/>
                      <a:pt x="1258267" y="2466109"/>
                    </a:cubicBezTo>
                    <a:cubicBezTo>
                      <a:pt x="1213499" y="2544214"/>
                      <a:pt x="1110629" y="2568979"/>
                      <a:pt x="1035382" y="2518497"/>
                    </a:cubicBezTo>
                    <a:cubicBezTo>
                      <a:pt x="960134" y="2468014"/>
                      <a:pt x="943942" y="2365144"/>
                      <a:pt x="999187" y="2292754"/>
                    </a:cubicBezTo>
                    <a:cubicBezTo>
                      <a:pt x="1021094" y="2266084"/>
                      <a:pt x="1048717" y="2248939"/>
                      <a:pt x="1081102" y="2238462"/>
                    </a:cubicBezTo>
                    <a:cubicBezTo>
                      <a:pt x="1095389" y="2234652"/>
                      <a:pt x="1114439" y="2237509"/>
                      <a:pt x="1119202" y="2216554"/>
                    </a:cubicBezTo>
                    <a:cubicBezTo>
                      <a:pt x="1129679" y="2105112"/>
                      <a:pt x="1142062" y="1994622"/>
                      <a:pt x="1160159" y="1885084"/>
                    </a:cubicBezTo>
                    <a:cubicBezTo>
                      <a:pt x="1158254" y="1878417"/>
                      <a:pt x="1161112" y="1868892"/>
                      <a:pt x="1163969" y="1861272"/>
                    </a:cubicBezTo>
                    <a:cubicBezTo>
                      <a:pt x="1163017" y="1842222"/>
                      <a:pt x="1149682" y="1838412"/>
                      <a:pt x="1135394" y="1834602"/>
                    </a:cubicBezTo>
                    <a:cubicBezTo>
                      <a:pt x="1046812" y="1809837"/>
                      <a:pt x="966802" y="1767927"/>
                      <a:pt x="896317" y="1709824"/>
                    </a:cubicBezTo>
                    <a:cubicBezTo>
                      <a:pt x="877267" y="1693632"/>
                      <a:pt x="864884" y="1691727"/>
                      <a:pt x="852502" y="1714587"/>
                    </a:cubicBezTo>
                    <a:cubicBezTo>
                      <a:pt x="845834" y="1726017"/>
                      <a:pt x="839167" y="1736494"/>
                      <a:pt x="830594" y="1746019"/>
                    </a:cubicBezTo>
                    <a:cubicBezTo>
                      <a:pt x="802019" y="1780309"/>
                      <a:pt x="787732" y="1809837"/>
                      <a:pt x="816307" y="1858414"/>
                    </a:cubicBezTo>
                    <a:cubicBezTo>
                      <a:pt x="851549" y="1919374"/>
                      <a:pt x="823927" y="1998432"/>
                      <a:pt x="766777" y="2040342"/>
                    </a:cubicBezTo>
                    <a:cubicBezTo>
                      <a:pt x="711532" y="2081299"/>
                      <a:pt x="635332" y="2081299"/>
                      <a:pt x="580087" y="2040342"/>
                    </a:cubicBezTo>
                    <a:cubicBezTo>
                      <a:pt x="523889" y="1998432"/>
                      <a:pt x="502934" y="1923184"/>
                      <a:pt x="528652" y="1857462"/>
                    </a:cubicBezTo>
                    <a:cubicBezTo>
                      <a:pt x="554369" y="1793644"/>
                      <a:pt x="621044" y="1747924"/>
                      <a:pt x="687719" y="1762212"/>
                    </a:cubicBezTo>
                    <a:cubicBezTo>
                      <a:pt x="735344" y="1772689"/>
                      <a:pt x="755347" y="1755544"/>
                      <a:pt x="778207" y="1720302"/>
                    </a:cubicBezTo>
                    <a:cubicBezTo>
                      <a:pt x="823927" y="1649817"/>
                      <a:pt x="825832" y="1650769"/>
                      <a:pt x="778207" y="1585999"/>
                    </a:cubicBezTo>
                    <a:cubicBezTo>
                      <a:pt x="741059" y="1533612"/>
                      <a:pt x="712484" y="1477414"/>
                      <a:pt x="690577" y="1417407"/>
                    </a:cubicBezTo>
                    <a:cubicBezTo>
                      <a:pt x="684862" y="1401214"/>
                      <a:pt x="683909" y="1382164"/>
                      <a:pt x="661049" y="1378354"/>
                    </a:cubicBezTo>
                    <a:cubicBezTo>
                      <a:pt x="650572" y="1384069"/>
                      <a:pt x="639142" y="1383117"/>
                      <a:pt x="627712" y="1382164"/>
                    </a:cubicBezTo>
                    <a:cubicBezTo>
                      <a:pt x="552464" y="1390737"/>
                      <a:pt x="477217" y="1393594"/>
                      <a:pt x="401969" y="1395499"/>
                    </a:cubicBezTo>
                    <a:cubicBezTo>
                      <a:pt x="385777" y="1397404"/>
                      <a:pt x="370537" y="1400262"/>
                      <a:pt x="354344" y="1400262"/>
                    </a:cubicBezTo>
                    <a:cubicBezTo>
                      <a:pt x="327674" y="1401214"/>
                      <a:pt x="309577" y="1407882"/>
                      <a:pt x="298147" y="1438362"/>
                    </a:cubicBezTo>
                    <a:cubicBezTo>
                      <a:pt x="270524" y="1512657"/>
                      <a:pt x="196229" y="1549804"/>
                      <a:pt x="122887" y="1534564"/>
                    </a:cubicBezTo>
                    <a:cubicBezTo>
                      <a:pt x="50497" y="1519324"/>
                      <a:pt x="967" y="1459317"/>
                      <a:pt x="14" y="1385974"/>
                    </a:cubicBezTo>
                    <a:cubicBezTo>
                      <a:pt x="-938" y="1308822"/>
                      <a:pt x="45734" y="1247862"/>
                      <a:pt x="119077" y="1229764"/>
                    </a:cubicBezTo>
                    <a:cubicBezTo>
                      <a:pt x="192419" y="1211667"/>
                      <a:pt x="264809" y="1248814"/>
                      <a:pt x="298147" y="1320252"/>
                    </a:cubicBezTo>
                    <a:cubicBezTo>
                      <a:pt x="301957" y="1326919"/>
                      <a:pt x="304814" y="1334539"/>
                      <a:pt x="307672" y="1342159"/>
                    </a:cubicBezTo>
                    <a:cubicBezTo>
                      <a:pt x="412447" y="1335492"/>
                      <a:pt x="516269" y="1328824"/>
                      <a:pt x="621044" y="1322157"/>
                    </a:cubicBezTo>
                    <a:cubicBezTo>
                      <a:pt x="636284" y="1321204"/>
                      <a:pt x="658192" y="1326919"/>
                      <a:pt x="662002" y="1301202"/>
                    </a:cubicBezTo>
                    <a:cubicBezTo>
                      <a:pt x="646762" y="1218334"/>
                      <a:pt x="650572" y="1137372"/>
                      <a:pt x="667717" y="1055457"/>
                    </a:cubicBezTo>
                    <a:cubicBezTo>
                      <a:pt x="600089" y="1017357"/>
                      <a:pt x="542939" y="964017"/>
                      <a:pt x="468644" y="937347"/>
                    </a:cubicBezTo>
                    <a:cubicBezTo>
                      <a:pt x="392444" y="999259"/>
                      <a:pt x="293384" y="989734"/>
                      <a:pt x="239092" y="915439"/>
                    </a:cubicBezTo>
                    <a:cubicBezTo>
                      <a:pt x="186704" y="843049"/>
                      <a:pt x="205754" y="738274"/>
                      <a:pt x="281954" y="690649"/>
                    </a:cubicBezTo>
                    <a:cubicBezTo>
                      <a:pt x="356249" y="643977"/>
                      <a:pt x="456262" y="668742"/>
                      <a:pt x="500077" y="744942"/>
                    </a:cubicBezTo>
                    <a:cubicBezTo>
                      <a:pt x="519127" y="778279"/>
                      <a:pt x="522937" y="813522"/>
                      <a:pt x="518174" y="850669"/>
                    </a:cubicBezTo>
                    <a:cubicBezTo>
                      <a:pt x="516269" y="865909"/>
                      <a:pt x="507697" y="882102"/>
                      <a:pt x="524842" y="894484"/>
                    </a:cubicBezTo>
                    <a:cubicBezTo>
                      <a:pt x="581992" y="920202"/>
                      <a:pt x="626759" y="969732"/>
                      <a:pt x="688672" y="986877"/>
                    </a:cubicBezTo>
                    <a:cubicBezTo>
                      <a:pt x="720104" y="886864"/>
                      <a:pt x="772492" y="800187"/>
                      <a:pt x="848692" y="728749"/>
                    </a:cubicBezTo>
                    <a:cubicBezTo>
                      <a:pt x="855359" y="708747"/>
                      <a:pt x="841072" y="695412"/>
                      <a:pt x="832499" y="681124"/>
                    </a:cubicBezTo>
                    <a:cubicBezTo>
                      <a:pt x="762014" y="561109"/>
                      <a:pt x="691529" y="440142"/>
                      <a:pt x="621044" y="320127"/>
                    </a:cubicBezTo>
                    <a:cubicBezTo>
                      <a:pt x="566752" y="330604"/>
                      <a:pt x="516269" y="326794"/>
                      <a:pt x="472454" y="290599"/>
                    </a:cubicBezTo>
                    <a:cubicBezTo>
                      <a:pt x="404827" y="235354"/>
                      <a:pt x="395302" y="136294"/>
                      <a:pt x="450547" y="69619"/>
                    </a:cubicBezTo>
                    <a:cubicBezTo>
                      <a:pt x="505792" y="1992"/>
                      <a:pt x="609614" y="-5628"/>
                      <a:pt x="674384" y="53427"/>
                    </a:cubicBezTo>
                    <a:cubicBezTo>
                      <a:pt x="742012" y="114387"/>
                      <a:pt x="742964" y="209637"/>
                      <a:pt x="677242" y="281074"/>
                    </a:cubicBezTo>
                    <a:cubicBezTo>
                      <a:pt x="675337" y="293457"/>
                      <a:pt x="680099" y="302982"/>
                      <a:pt x="685814" y="312507"/>
                    </a:cubicBezTo>
                    <a:cubicBezTo>
                      <a:pt x="757252" y="434427"/>
                      <a:pt x="829642" y="557299"/>
                      <a:pt x="901079" y="682077"/>
                    </a:cubicBezTo>
                    <a:cubicBezTo>
                      <a:pt x="973469" y="623022"/>
                      <a:pt x="1055384" y="583017"/>
                      <a:pt x="1144919" y="558252"/>
                    </a:cubicBezTo>
                    <a:cubicBezTo>
                      <a:pt x="1163017" y="553489"/>
                      <a:pt x="1193497" y="559204"/>
                      <a:pt x="1191592" y="523962"/>
                    </a:cubicBezTo>
                    <a:cubicBezTo>
                      <a:pt x="1189687" y="493482"/>
                      <a:pt x="1189687" y="469669"/>
                      <a:pt x="1149682" y="455382"/>
                    </a:cubicBezTo>
                    <a:cubicBezTo>
                      <a:pt x="1070624" y="427759"/>
                      <a:pt x="1034429" y="343939"/>
                      <a:pt x="1059194" y="265834"/>
                    </a:cubicBezTo>
                    <a:cubicBezTo>
                      <a:pt x="1083007" y="189634"/>
                      <a:pt x="1158254" y="144867"/>
                      <a:pt x="1238264" y="160107"/>
                    </a:cubicBezTo>
                    <a:cubicBezTo>
                      <a:pt x="1313512" y="174394"/>
                      <a:pt x="1367804" y="243927"/>
                      <a:pt x="1363042" y="322032"/>
                    </a:cubicBezTo>
                    <a:cubicBezTo>
                      <a:pt x="1359232" y="378229"/>
                      <a:pt x="1334467" y="424902"/>
                      <a:pt x="1283032" y="447762"/>
                    </a:cubicBezTo>
                    <a:cubicBezTo>
                      <a:pt x="1244932" y="463954"/>
                      <a:pt x="1243979" y="490624"/>
                      <a:pt x="1251599" y="520152"/>
                    </a:cubicBezTo>
                    <a:cubicBezTo>
                      <a:pt x="1260172" y="553489"/>
                      <a:pt x="1288747" y="535392"/>
                      <a:pt x="1307797" y="535392"/>
                    </a:cubicBezTo>
                    <a:cubicBezTo>
                      <a:pt x="1417334" y="534439"/>
                      <a:pt x="1521157" y="562062"/>
                      <a:pt x="1620217" y="606829"/>
                    </a:cubicBezTo>
                    <a:cubicBezTo>
                      <a:pt x="1684034" y="506817"/>
                      <a:pt x="1747852" y="406804"/>
                      <a:pt x="1810717" y="306792"/>
                    </a:cubicBezTo>
                    <a:cubicBezTo>
                      <a:pt x="1820242" y="290599"/>
                      <a:pt x="1836434" y="277264"/>
                      <a:pt x="1829767" y="255357"/>
                    </a:cubicBezTo>
                    <a:cubicBezTo>
                      <a:pt x="1779284" y="189634"/>
                      <a:pt x="1780237" y="109624"/>
                      <a:pt x="1832624" y="51522"/>
                    </a:cubicBezTo>
                    <a:cubicBezTo>
                      <a:pt x="1857389" y="23900"/>
                      <a:pt x="1890012" y="6993"/>
                      <a:pt x="1924541" y="1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B7CC4D0A-D5B1-42AD-B929-762F792D35D1}"/>
                  </a:ext>
                </a:extLst>
              </p:cNvPr>
              <p:cNvSpPr/>
              <p:nvPr/>
            </p:nvSpPr>
            <p:spPr>
              <a:xfrm>
                <a:off x="8490281" y="3122344"/>
                <a:ext cx="278094" cy="270662"/>
              </a:xfrm>
              <a:custGeom>
                <a:avLst/>
                <a:gdLst>
                  <a:gd name="connsiteX0" fmla="*/ 1213500 w 2614664"/>
                  <a:gd name="connsiteY0" fmla="*/ 1488843 h 2544791"/>
                  <a:gd name="connsiteX1" fmla="*/ 1105867 w 2614664"/>
                  <a:gd name="connsiteY1" fmla="*/ 1597428 h 2544791"/>
                  <a:gd name="connsiteX2" fmla="*/ 1212547 w 2614664"/>
                  <a:gd name="connsiteY2" fmla="*/ 1706013 h 2544791"/>
                  <a:gd name="connsiteX3" fmla="*/ 1323037 w 2614664"/>
                  <a:gd name="connsiteY3" fmla="*/ 1598380 h 2544791"/>
                  <a:gd name="connsiteX4" fmla="*/ 1213500 w 2614664"/>
                  <a:gd name="connsiteY4" fmla="*/ 1488843 h 2544791"/>
                  <a:gd name="connsiteX5" fmla="*/ 1470674 w 2614664"/>
                  <a:gd name="connsiteY5" fmla="*/ 1264053 h 2544791"/>
                  <a:gd name="connsiteX6" fmla="*/ 1424954 w 2614664"/>
                  <a:gd name="connsiteY6" fmla="*/ 1308820 h 2544791"/>
                  <a:gd name="connsiteX7" fmla="*/ 1473532 w 2614664"/>
                  <a:gd name="connsiteY7" fmla="*/ 1359303 h 2544791"/>
                  <a:gd name="connsiteX8" fmla="*/ 1519252 w 2614664"/>
                  <a:gd name="connsiteY8" fmla="*/ 1310725 h 2544791"/>
                  <a:gd name="connsiteX9" fmla="*/ 1470674 w 2614664"/>
                  <a:gd name="connsiteY9" fmla="*/ 1264053 h 2544791"/>
                  <a:gd name="connsiteX10" fmla="*/ 909652 w 2614664"/>
                  <a:gd name="connsiteY10" fmla="*/ 1184043 h 2544791"/>
                  <a:gd name="connsiteX11" fmla="*/ 838214 w 2614664"/>
                  <a:gd name="connsiteY11" fmla="*/ 1261196 h 2544791"/>
                  <a:gd name="connsiteX12" fmla="*/ 911557 w 2614664"/>
                  <a:gd name="connsiteY12" fmla="*/ 1332633 h 2544791"/>
                  <a:gd name="connsiteX13" fmla="*/ 981089 w 2614664"/>
                  <a:gd name="connsiteY13" fmla="*/ 1258338 h 2544791"/>
                  <a:gd name="connsiteX14" fmla="*/ 909652 w 2614664"/>
                  <a:gd name="connsiteY14" fmla="*/ 1184043 h 2544791"/>
                  <a:gd name="connsiteX15" fmla="*/ 1816432 w 2614664"/>
                  <a:gd name="connsiteY15" fmla="*/ 1064028 h 2544791"/>
                  <a:gd name="connsiteX16" fmla="*/ 1759282 w 2614664"/>
                  <a:gd name="connsiteY16" fmla="*/ 1121178 h 2544791"/>
                  <a:gd name="connsiteX17" fmla="*/ 1813574 w 2614664"/>
                  <a:gd name="connsiteY17" fmla="*/ 1172613 h 2544791"/>
                  <a:gd name="connsiteX18" fmla="*/ 1867867 w 2614664"/>
                  <a:gd name="connsiteY18" fmla="*/ 1119273 h 2544791"/>
                  <a:gd name="connsiteX19" fmla="*/ 1816432 w 2614664"/>
                  <a:gd name="connsiteY19" fmla="*/ 1064028 h 2544791"/>
                  <a:gd name="connsiteX20" fmla="*/ 957277 w 2614664"/>
                  <a:gd name="connsiteY20" fmla="*/ 835428 h 2544791"/>
                  <a:gd name="connsiteX21" fmla="*/ 897270 w 2614664"/>
                  <a:gd name="connsiteY21" fmla="*/ 894483 h 2544791"/>
                  <a:gd name="connsiteX22" fmla="*/ 955372 w 2614664"/>
                  <a:gd name="connsiteY22" fmla="*/ 957348 h 2544791"/>
                  <a:gd name="connsiteX23" fmla="*/ 1016332 w 2614664"/>
                  <a:gd name="connsiteY23" fmla="*/ 893531 h 2544791"/>
                  <a:gd name="connsiteX24" fmla="*/ 957277 w 2614664"/>
                  <a:gd name="connsiteY24" fmla="*/ 835428 h 2544791"/>
                  <a:gd name="connsiteX25" fmla="*/ 1305892 w 2614664"/>
                  <a:gd name="connsiteY25" fmla="*/ 744941 h 2544791"/>
                  <a:gd name="connsiteX26" fmla="*/ 1182067 w 2614664"/>
                  <a:gd name="connsiteY26" fmla="*/ 868766 h 2544791"/>
                  <a:gd name="connsiteX27" fmla="*/ 1300177 w 2614664"/>
                  <a:gd name="connsiteY27" fmla="*/ 999258 h 2544791"/>
                  <a:gd name="connsiteX28" fmla="*/ 1429717 w 2614664"/>
                  <a:gd name="connsiteY28" fmla="*/ 874481 h 2544791"/>
                  <a:gd name="connsiteX29" fmla="*/ 1305892 w 2614664"/>
                  <a:gd name="connsiteY29" fmla="*/ 744941 h 2544791"/>
                  <a:gd name="connsiteX30" fmla="*/ 1924541 w 2614664"/>
                  <a:gd name="connsiteY30" fmla="*/ 1754 h 2544791"/>
                  <a:gd name="connsiteX31" fmla="*/ 2027887 w 2614664"/>
                  <a:gd name="connsiteY31" fmla="*/ 21994 h 2544791"/>
                  <a:gd name="connsiteX32" fmla="*/ 2093609 w 2614664"/>
                  <a:gd name="connsiteY32" fmla="*/ 212494 h 2544791"/>
                  <a:gd name="connsiteX33" fmla="*/ 1916444 w 2614664"/>
                  <a:gd name="connsiteY33" fmla="*/ 309649 h 2544791"/>
                  <a:gd name="connsiteX34" fmla="*/ 1879297 w 2614664"/>
                  <a:gd name="connsiteY34" fmla="*/ 304887 h 2544791"/>
                  <a:gd name="connsiteX35" fmla="*/ 1669747 w 2614664"/>
                  <a:gd name="connsiteY35" fmla="*/ 627784 h 2544791"/>
                  <a:gd name="connsiteX36" fmla="*/ 1706894 w 2614664"/>
                  <a:gd name="connsiteY36" fmla="*/ 663027 h 2544791"/>
                  <a:gd name="connsiteX37" fmla="*/ 1917397 w 2614664"/>
                  <a:gd name="connsiteY37" fmla="*/ 925917 h 2544791"/>
                  <a:gd name="connsiteX38" fmla="*/ 2029792 w 2614664"/>
                  <a:gd name="connsiteY38" fmla="*/ 902104 h 2544791"/>
                  <a:gd name="connsiteX39" fmla="*/ 2097419 w 2614664"/>
                  <a:gd name="connsiteY39" fmla="*/ 884007 h 2544791"/>
                  <a:gd name="connsiteX40" fmla="*/ 2124089 w 2614664"/>
                  <a:gd name="connsiteY40" fmla="*/ 838287 h 2544791"/>
                  <a:gd name="connsiteX41" fmla="*/ 2267917 w 2614664"/>
                  <a:gd name="connsiteY41" fmla="*/ 703984 h 2544791"/>
                  <a:gd name="connsiteX42" fmla="*/ 2426984 w 2614664"/>
                  <a:gd name="connsiteY42" fmla="*/ 814474 h 2544791"/>
                  <a:gd name="connsiteX43" fmla="*/ 2351737 w 2614664"/>
                  <a:gd name="connsiteY43" fmla="*/ 997354 h 2544791"/>
                  <a:gd name="connsiteX44" fmla="*/ 2157427 w 2614664"/>
                  <a:gd name="connsiteY44" fmla="*/ 960207 h 2544791"/>
                  <a:gd name="connsiteX45" fmla="*/ 2126947 w 2614664"/>
                  <a:gd name="connsiteY45" fmla="*/ 931632 h 2544791"/>
                  <a:gd name="connsiteX46" fmla="*/ 1953592 w 2614664"/>
                  <a:gd name="connsiteY46" fmla="*/ 985924 h 2544791"/>
                  <a:gd name="connsiteX47" fmla="*/ 1954544 w 2614664"/>
                  <a:gd name="connsiteY47" fmla="*/ 1022119 h 2544791"/>
                  <a:gd name="connsiteX48" fmla="*/ 1971689 w 2614664"/>
                  <a:gd name="connsiteY48" fmla="*/ 1289772 h 2544791"/>
                  <a:gd name="connsiteX49" fmla="*/ 1981214 w 2614664"/>
                  <a:gd name="connsiteY49" fmla="*/ 1332634 h 2544791"/>
                  <a:gd name="connsiteX50" fmla="*/ 2294587 w 2614664"/>
                  <a:gd name="connsiteY50" fmla="*/ 1542184 h 2544791"/>
                  <a:gd name="connsiteX51" fmla="*/ 2354594 w 2614664"/>
                  <a:gd name="connsiteY51" fmla="*/ 1579332 h 2544791"/>
                  <a:gd name="connsiteX52" fmla="*/ 2526997 w 2614664"/>
                  <a:gd name="connsiteY52" fmla="*/ 1556472 h 2544791"/>
                  <a:gd name="connsiteX53" fmla="*/ 2614627 w 2614664"/>
                  <a:gd name="connsiteY53" fmla="*/ 1691727 h 2544791"/>
                  <a:gd name="connsiteX54" fmla="*/ 2456512 w 2614664"/>
                  <a:gd name="connsiteY54" fmla="*/ 1851747 h 2544791"/>
                  <a:gd name="connsiteX55" fmla="*/ 2304112 w 2614664"/>
                  <a:gd name="connsiteY55" fmla="*/ 1682202 h 2544791"/>
                  <a:gd name="connsiteX56" fmla="*/ 2308874 w 2614664"/>
                  <a:gd name="connsiteY56" fmla="*/ 1622194 h 2544791"/>
                  <a:gd name="connsiteX57" fmla="*/ 1996454 w 2614664"/>
                  <a:gd name="connsiteY57" fmla="*/ 1408834 h 2544791"/>
                  <a:gd name="connsiteX58" fmla="*/ 1946924 w 2614664"/>
                  <a:gd name="connsiteY58" fmla="*/ 1391689 h 2544791"/>
                  <a:gd name="connsiteX59" fmla="*/ 1650697 w 2614664"/>
                  <a:gd name="connsiteY59" fmla="*/ 1766974 h 2544791"/>
                  <a:gd name="connsiteX60" fmla="*/ 1810717 w 2614664"/>
                  <a:gd name="connsiteY60" fmla="*/ 1966999 h 2544791"/>
                  <a:gd name="connsiteX61" fmla="*/ 1848817 w 2614664"/>
                  <a:gd name="connsiteY61" fmla="*/ 2015577 h 2544791"/>
                  <a:gd name="connsiteX62" fmla="*/ 1904062 w 2614664"/>
                  <a:gd name="connsiteY62" fmla="*/ 2005099 h 2544791"/>
                  <a:gd name="connsiteX63" fmla="*/ 2072654 w 2614664"/>
                  <a:gd name="connsiteY63" fmla="*/ 2100349 h 2544791"/>
                  <a:gd name="connsiteX64" fmla="*/ 2018362 w 2614664"/>
                  <a:gd name="connsiteY64" fmla="*/ 2286087 h 2544791"/>
                  <a:gd name="connsiteX65" fmla="*/ 1825004 w 2614664"/>
                  <a:gd name="connsiteY65" fmla="*/ 2276562 h 2544791"/>
                  <a:gd name="connsiteX66" fmla="*/ 1790714 w 2614664"/>
                  <a:gd name="connsiteY66" fmla="*/ 2086062 h 2544791"/>
                  <a:gd name="connsiteX67" fmla="*/ 1805954 w 2614664"/>
                  <a:gd name="connsiteY67" fmla="*/ 2062249 h 2544791"/>
                  <a:gd name="connsiteX68" fmla="*/ 1584974 w 2614664"/>
                  <a:gd name="connsiteY68" fmla="*/ 1801264 h 2544791"/>
                  <a:gd name="connsiteX69" fmla="*/ 1223024 w 2614664"/>
                  <a:gd name="connsiteY69" fmla="*/ 1853652 h 2544791"/>
                  <a:gd name="connsiteX70" fmla="*/ 1176352 w 2614664"/>
                  <a:gd name="connsiteY70" fmla="*/ 2243224 h 2544791"/>
                  <a:gd name="connsiteX71" fmla="*/ 1258267 w 2614664"/>
                  <a:gd name="connsiteY71" fmla="*/ 2466109 h 2544791"/>
                  <a:gd name="connsiteX72" fmla="*/ 1035382 w 2614664"/>
                  <a:gd name="connsiteY72" fmla="*/ 2518497 h 2544791"/>
                  <a:gd name="connsiteX73" fmla="*/ 999187 w 2614664"/>
                  <a:gd name="connsiteY73" fmla="*/ 2292754 h 2544791"/>
                  <a:gd name="connsiteX74" fmla="*/ 1081102 w 2614664"/>
                  <a:gd name="connsiteY74" fmla="*/ 2238462 h 2544791"/>
                  <a:gd name="connsiteX75" fmla="*/ 1119202 w 2614664"/>
                  <a:gd name="connsiteY75" fmla="*/ 2216554 h 2544791"/>
                  <a:gd name="connsiteX76" fmla="*/ 1160159 w 2614664"/>
                  <a:gd name="connsiteY76" fmla="*/ 1885084 h 2544791"/>
                  <a:gd name="connsiteX77" fmla="*/ 1163969 w 2614664"/>
                  <a:gd name="connsiteY77" fmla="*/ 1861272 h 2544791"/>
                  <a:gd name="connsiteX78" fmla="*/ 1135394 w 2614664"/>
                  <a:gd name="connsiteY78" fmla="*/ 1834602 h 2544791"/>
                  <a:gd name="connsiteX79" fmla="*/ 896317 w 2614664"/>
                  <a:gd name="connsiteY79" fmla="*/ 1709824 h 2544791"/>
                  <a:gd name="connsiteX80" fmla="*/ 852502 w 2614664"/>
                  <a:gd name="connsiteY80" fmla="*/ 1714587 h 2544791"/>
                  <a:gd name="connsiteX81" fmla="*/ 830594 w 2614664"/>
                  <a:gd name="connsiteY81" fmla="*/ 1746019 h 2544791"/>
                  <a:gd name="connsiteX82" fmla="*/ 816307 w 2614664"/>
                  <a:gd name="connsiteY82" fmla="*/ 1858414 h 2544791"/>
                  <a:gd name="connsiteX83" fmla="*/ 766777 w 2614664"/>
                  <a:gd name="connsiteY83" fmla="*/ 2040342 h 2544791"/>
                  <a:gd name="connsiteX84" fmla="*/ 580087 w 2614664"/>
                  <a:gd name="connsiteY84" fmla="*/ 2040342 h 2544791"/>
                  <a:gd name="connsiteX85" fmla="*/ 528652 w 2614664"/>
                  <a:gd name="connsiteY85" fmla="*/ 1857462 h 2544791"/>
                  <a:gd name="connsiteX86" fmla="*/ 687719 w 2614664"/>
                  <a:gd name="connsiteY86" fmla="*/ 1762212 h 2544791"/>
                  <a:gd name="connsiteX87" fmla="*/ 778207 w 2614664"/>
                  <a:gd name="connsiteY87" fmla="*/ 1720302 h 2544791"/>
                  <a:gd name="connsiteX88" fmla="*/ 778207 w 2614664"/>
                  <a:gd name="connsiteY88" fmla="*/ 1585999 h 2544791"/>
                  <a:gd name="connsiteX89" fmla="*/ 690577 w 2614664"/>
                  <a:gd name="connsiteY89" fmla="*/ 1417407 h 2544791"/>
                  <a:gd name="connsiteX90" fmla="*/ 661049 w 2614664"/>
                  <a:gd name="connsiteY90" fmla="*/ 1378354 h 2544791"/>
                  <a:gd name="connsiteX91" fmla="*/ 627712 w 2614664"/>
                  <a:gd name="connsiteY91" fmla="*/ 1382164 h 2544791"/>
                  <a:gd name="connsiteX92" fmla="*/ 401969 w 2614664"/>
                  <a:gd name="connsiteY92" fmla="*/ 1395499 h 2544791"/>
                  <a:gd name="connsiteX93" fmla="*/ 354344 w 2614664"/>
                  <a:gd name="connsiteY93" fmla="*/ 1400262 h 2544791"/>
                  <a:gd name="connsiteX94" fmla="*/ 298147 w 2614664"/>
                  <a:gd name="connsiteY94" fmla="*/ 1438362 h 2544791"/>
                  <a:gd name="connsiteX95" fmla="*/ 122887 w 2614664"/>
                  <a:gd name="connsiteY95" fmla="*/ 1534564 h 2544791"/>
                  <a:gd name="connsiteX96" fmla="*/ 14 w 2614664"/>
                  <a:gd name="connsiteY96" fmla="*/ 1385974 h 2544791"/>
                  <a:gd name="connsiteX97" fmla="*/ 119077 w 2614664"/>
                  <a:gd name="connsiteY97" fmla="*/ 1229764 h 2544791"/>
                  <a:gd name="connsiteX98" fmla="*/ 298147 w 2614664"/>
                  <a:gd name="connsiteY98" fmla="*/ 1320252 h 2544791"/>
                  <a:gd name="connsiteX99" fmla="*/ 307672 w 2614664"/>
                  <a:gd name="connsiteY99" fmla="*/ 1342159 h 2544791"/>
                  <a:gd name="connsiteX100" fmla="*/ 621044 w 2614664"/>
                  <a:gd name="connsiteY100" fmla="*/ 1322157 h 2544791"/>
                  <a:gd name="connsiteX101" fmla="*/ 662002 w 2614664"/>
                  <a:gd name="connsiteY101" fmla="*/ 1301202 h 2544791"/>
                  <a:gd name="connsiteX102" fmla="*/ 667717 w 2614664"/>
                  <a:gd name="connsiteY102" fmla="*/ 1055457 h 2544791"/>
                  <a:gd name="connsiteX103" fmla="*/ 468644 w 2614664"/>
                  <a:gd name="connsiteY103" fmla="*/ 937347 h 2544791"/>
                  <a:gd name="connsiteX104" fmla="*/ 239092 w 2614664"/>
                  <a:gd name="connsiteY104" fmla="*/ 915439 h 2544791"/>
                  <a:gd name="connsiteX105" fmla="*/ 281954 w 2614664"/>
                  <a:gd name="connsiteY105" fmla="*/ 690649 h 2544791"/>
                  <a:gd name="connsiteX106" fmla="*/ 500077 w 2614664"/>
                  <a:gd name="connsiteY106" fmla="*/ 744942 h 2544791"/>
                  <a:gd name="connsiteX107" fmla="*/ 518174 w 2614664"/>
                  <a:gd name="connsiteY107" fmla="*/ 850669 h 2544791"/>
                  <a:gd name="connsiteX108" fmla="*/ 524842 w 2614664"/>
                  <a:gd name="connsiteY108" fmla="*/ 894484 h 2544791"/>
                  <a:gd name="connsiteX109" fmla="*/ 688672 w 2614664"/>
                  <a:gd name="connsiteY109" fmla="*/ 986877 h 2544791"/>
                  <a:gd name="connsiteX110" fmla="*/ 848692 w 2614664"/>
                  <a:gd name="connsiteY110" fmla="*/ 728749 h 2544791"/>
                  <a:gd name="connsiteX111" fmla="*/ 832499 w 2614664"/>
                  <a:gd name="connsiteY111" fmla="*/ 681124 h 2544791"/>
                  <a:gd name="connsiteX112" fmla="*/ 621044 w 2614664"/>
                  <a:gd name="connsiteY112" fmla="*/ 320127 h 2544791"/>
                  <a:gd name="connsiteX113" fmla="*/ 472454 w 2614664"/>
                  <a:gd name="connsiteY113" fmla="*/ 290599 h 2544791"/>
                  <a:gd name="connsiteX114" fmla="*/ 450547 w 2614664"/>
                  <a:gd name="connsiteY114" fmla="*/ 69619 h 2544791"/>
                  <a:gd name="connsiteX115" fmla="*/ 674384 w 2614664"/>
                  <a:gd name="connsiteY115" fmla="*/ 53427 h 2544791"/>
                  <a:gd name="connsiteX116" fmla="*/ 677242 w 2614664"/>
                  <a:gd name="connsiteY116" fmla="*/ 281074 h 2544791"/>
                  <a:gd name="connsiteX117" fmla="*/ 685814 w 2614664"/>
                  <a:gd name="connsiteY117" fmla="*/ 312507 h 2544791"/>
                  <a:gd name="connsiteX118" fmla="*/ 901079 w 2614664"/>
                  <a:gd name="connsiteY118" fmla="*/ 682077 h 2544791"/>
                  <a:gd name="connsiteX119" fmla="*/ 1144919 w 2614664"/>
                  <a:gd name="connsiteY119" fmla="*/ 558252 h 2544791"/>
                  <a:gd name="connsiteX120" fmla="*/ 1191592 w 2614664"/>
                  <a:gd name="connsiteY120" fmla="*/ 523962 h 2544791"/>
                  <a:gd name="connsiteX121" fmla="*/ 1149682 w 2614664"/>
                  <a:gd name="connsiteY121" fmla="*/ 455382 h 2544791"/>
                  <a:gd name="connsiteX122" fmla="*/ 1059194 w 2614664"/>
                  <a:gd name="connsiteY122" fmla="*/ 265834 h 2544791"/>
                  <a:gd name="connsiteX123" fmla="*/ 1238264 w 2614664"/>
                  <a:gd name="connsiteY123" fmla="*/ 160107 h 2544791"/>
                  <a:gd name="connsiteX124" fmla="*/ 1363042 w 2614664"/>
                  <a:gd name="connsiteY124" fmla="*/ 322032 h 2544791"/>
                  <a:gd name="connsiteX125" fmla="*/ 1283032 w 2614664"/>
                  <a:gd name="connsiteY125" fmla="*/ 447762 h 2544791"/>
                  <a:gd name="connsiteX126" fmla="*/ 1251599 w 2614664"/>
                  <a:gd name="connsiteY126" fmla="*/ 520152 h 2544791"/>
                  <a:gd name="connsiteX127" fmla="*/ 1307797 w 2614664"/>
                  <a:gd name="connsiteY127" fmla="*/ 535392 h 2544791"/>
                  <a:gd name="connsiteX128" fmla="*/ 1620217 w 2614664"/>
                  <a:gd name="connsiteY128" fmla="*/ 606829 h 2544791"/>
                  <a:gd name="connsiteX129" fmla="*/ 1810717 w 2614664"/>
                  <a:gd name="connsiteY129" fmla="*/ 306792 h 2544791"/>
                  <a:gd name="connsiteX130" fmla="*/ 1829767 w 2614664"/>
                  <a:gd name="connsiteY130" fmla="*/ 255357 h 2544791"/>
                  <a:gd name="connsiteX131" fmla="*/ 1832624 w 2614664"/>
                  <a:gd name="connsiteY131" fmla="*/ 51522 h 2544791"/>
                  <a:gd name="connsiteX132" fmla="*/ 1924541 w 2614664"/>
                  <a:gd name="connsiteY132" fmla="*/ 1754 h 254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2614664" h="2544791">
                    <a:moveTo>
                      <a:pt x="1213500" y="1488843"/>
                    </a:moveTo>
                    <a:cubicBezTo>
                      <a:pt x="1153492" y="1487890"/>
                      <a:pt x="1105867" y="1536468"/>
                      <a:pt x="1105867" y="1597428"/>
                    </a:cubicBezTo>
                    <a:cubicBezTo>
                      <a:pt x="1105867" y="1661245"/>
                      <a:pt x="1151587" y="1706965"/>
                      <a:pt x="1212547" y="1706013"/>
                    </a:cubicBezTo>
                    <a:cubicBezTo>
                      <a:pt x="1274460" y="1705060"/>
                      <a:pt x="1321132" y="1660293"/>
                      <a:pt x="1323037" y="1598380"/>
                    </a:cubicBezTo>
                    <a:cubicBezTo>
                      <a:pt x="1323990" y="1542183"/>
                      <a:pt x="1270649" y="1489795"/>
                      <a:pt x="1213500" y="1488843"/>
                    </a:cubicBezTo>
                    <a:close/>
                    <a:moveTo>
                      <a:pt x="1470674" y="1264053"/>
                    </a:moveTo>
                    <a:cubicBezTo>
                      <a:pt x="1443052" y="1264053"/>
                      <a:pt x="1425907" y="1282150"/>
                      <a:pt x="1424954" y="1308820"/>
                    </a:cubicBezTo>
                    <a:cubicBezTo>
                      <a:pt x="1424002" y="1339300"/>
                      <a:pt x="1443052" y="1354540"/>
                      <a:pt x="1473532" y="1359303"/>
                    </a:cubicBezTo>
                    <a:cubicBezTo>
                      <a:pt x="1500202" y="1355493"/>
                      <a:pt x="1520204" y="1340253"/>
                      <a:pt x="1519252" y="1310725"/>
                    </a:cubicBezTo>
                    <a:cubicBezTo>
                      <a:pt x="1519252" y="1281198"/>
                      <a:pt x="1500202" y="1263100"/>
                      <a:pt x="1470674" y="1264053"/>
                    </a:cubicBezTo>
                    <a:close/>
                    <a:moveTo>
                      <a:pt x="909652" y="1184043"/>
                    </a:moveTo>
                    <a:cubicBezTo>
                      <a:pt x="868694" y="1184043"/>
                      <a:pt x="837262" y="1218333"/>
                      <a:pt x="838214" y="1261196"/>
                    </a:cubicBezTo>
                    <a:cubicBezTo>
                      <a:pt x="840119" y="1302153"/>
                      <a:pt x="872504" y="1333585"/>
                      <a:pt x="911557" y="1332633"/>
                    </a:cubicBezTo>
                    <a:cubicBezTo>
                      <a:pt x="950609" y="1331681"/>
                      <a:pt x="981089" y="1299296"/>
                      <a:pt x="981089" y="1258338"/>
                    </a:cubicBezTo>
                    <a:cubicBezTo>
                      <a:pt x="981089" y="1217381"/>
                      <a:pt x="950609" y="1184995"/>
                      <a:pt x="909652" y="1184043"/>
                    </a:cubicBezTo>
                    <a:close/>
                    <a:moveTo>
                      <a:pt x="1816432" y="1064028"/>
                    </a:moveTo>
                    <a:cubicBezTo>
                      <a:pt x="1782142" y="1064028"/>
                      <a:pt x="1759282" y="1086888"/>
                      <a:pt x="1759282" y="1121178"/>
                    </a:cubicBezTo>
                    <a:cubicBezTo>
                      <a:pt x="1759282" y="1154516"/>
                      <a:pt x="1782142" y="1170708"/>
                      <a:pt x="1813574" y="1172613"/>
                    </a:cubicBezTo>
                    <a:cubicBezTo>
                      <a:pt x="1847865" y="1171660"/>
                      <a:pt x="1866915" y="1154516"/>
                      <a:pt x="1867867" y="1119273"/>
                    </a:cubicBezTo>
                    <a:cubicBezTo>
                      <a:pt x="1867867" y="1085935"/>
                      <a:pt x="1849770" y="1064028"/>
                      <a:pt x="1816432" y="1064028"/>
                    </a:cubicBezTo>
                    <a:close/>
                    <a:moveTo>
                      <a:pt x="957277" y="835428"/>
                    </a:moveTo>
                    <a:cubicBezTo>
                      <a:pt x="923940" y="832571"/>
                      <a:pt x="896317" y="860193"/>
                      <a:pt x="897270" y="894483"/>
                    </a:cubicBezTo>
                    <a:cubicBezTo>
                      <a:pt x="898222" y="931631"/>
                      <a:pt x="919177" y="954491"/>
                      <a:pt x="955372" y="957348"/>
                    </a:cubicBezTo>
                    <a:cubicBezTo>
                      <a:pt x="986805" y="960206"/>
                      <a:pt x="1016332" y="929726"/>
                      <a:pt x="1016332" y="893531"/>
                    </a:cubicBezTo>
                    <a:cubicBezTo>
                      <a:pt x="1011570" y="862098"/>
                      <a:pt x="993472" y="838286"/>
                      <a:pt x="957277" y="835428"/>
                    </a:cubicBezTo>
                    <a:close/>
                    <a:moveTo>
                      <a:pt x="1305892" y="744941"/>
                    </a:moveTo>
                    <a:cubicBezTo>
                      <a:pt x="1237312" y="744941"/>
                      <a:pt x="1183972" y="798281"/>
                      <a:pt x="1182067" y="868766"/>
                    </a:cubicBezTo>
                    <a:cubicBezTo>
                      <a:pt x="1180162" y="940204"/>
                      <a:pt x="1232550" y="998306"/>
                      <a:pt x="1300177" y="999258"/>
                    </a:cubicBezTo>
                    <a:cubicBezTo>
                      <a:pt x="1372567" y="1000211"/>
                      <a:pt x="1428765" y="945918"/>
                      <a:pt x="1429717" y="874481"/>
                    </a:cubicBezTo>
                    <a:cubicBezTo>
                      <a:pt x="1430670" y="802091"/>
                      <a:pt x="1376377" y="745893"/>
                      <a:pt x="1305892" y="744941"/>
                    </a:cubicBezTo>
                    <a:close/>
                    <a:moveTo>
                      <a:pt x="1924541" y="1754"/>
                    </a:moveTo>
                    <a:cubicBezTo>
                      <a:pt x="1959069" y="-3485"/>
                      <a:pt x="1995502" y="2944"/>
                      <a:pt x="2027887" y="21994"/>
                    </a:cubicBezTo>
                    <a:cubicBezTo>
                      <a:pt x="2092657" y="61047"/>
                      <a:pt x="2121232" y="141057"/>
                      <a:pt x="2093609" y="212494"/>
                    </a:cubicBezTo>
                    <a:cubicBezTo>
                      <a:pt x="2065987" y="282979"/>
                      <a:pt x="1994549" y="322032"/>
                      <a:pt x="1916444" y="309649"/>
                    </a:cubicBezTo>
                    <a:cubicBezTo>
                      <a:pt x="1904062" y="307744"/>
                      <a:pt x="1891679" y="306792"/>
                      <a:pt x="1879297" y="304887"/>
                    </a:cubicBezTo>
                    <a:cubicBezTo>
                      <a:pt x="1814527" y="416329"/>
                      <a:pt x="1744994" y="523962"/>
                      <a:pt x="1669747" y="627784"/>
                    </a:cubicBezTo>
                    <a:cubicBezTo>
                      <a:pt x="1674509" y="647787"/>
                      <a:pt x="1693559" y="652549"/>
                      <a:pt x="1706894" y="663027"/>
                    </a:cubicBezTo>
                    <a:cubicBezTo>
                      <a:pt x="1799287" y="732559"/>
                      <a:pt x="1873582" y="817332"/>
                      <a:pt x="1917397" y="925917"/>
                    </a:cubicBezTo>
                    <a:cubicBezTo>
                      <a:pt x="1958354" y="936394"/>
                      <a:pt x="1991692" y="909724"/>
                      <a:pt x="2029792" y="902104"/>
                    </a:cubicBezTo>
                    <a:cubicBezTo>
                      <a:pt x="2052652" y="897342"/>
                      <a:pt x="2074559" y="889722"/>
                      <a:pt x="2097419" y="884007"/>
                    </a:cubicBezTo>
                    <a:cubicBezTo>
                      <a:pt x="2121232" y="877339"/>
                      <a:pt x="2121232" y="857337"/>
                      <a:pt x="2124089" y="838287"/>
                    </a:cubicBezTo>
                    <a:cubicBezTo>
                      <a:pt x="2136472" y="762087"/>
                      <a:pt x="2193622" y="708747"/>
                      <a:pt x="2267917" y="703984"/>
                    </a:cubicBezTo>
                    <a:cubicBezTo>
                      <a:pt x="2338402" y="698269"/>
                      <a:pt x="2406982" y="745894"/>
                      <a:pt x="2426984" y="814474"/>
                    </a:cubicBezTo>
                    <a:cubicBezTo>
                      <a:pt x="2447939" y="886864"/>
                      <a:pt x="2416507" y="962112"/>
                      <a:pt x="2351737" y="997354"/>
                    </a:cubicBezTo>
                    <a:cubicBezTo>
                      <a:pt x="2285062" y="1032597"/>
                      <a:pt x="2208862" y="1018309"/>
                      <a:pt x="2157427" y="960207"/>
                    </a:cubicBezTo>
                    <a:cubicBezTo>
                      <a:pt x="2147902" y="949729"/>
                      <a:pt x="2142187" y="935442"/>
                      <a:pt x="2126947" y="931632"/>
                    </a:cubicBezTo>
                    <a:cubicBezTo>
                      <a:pt x="2070749" y="955444"/>
                      <a:pt x="2012647" y="971637"/>
                      <a:pt x="1953592" y="985924"/>
                    </a:cubicBezTo>
                    <a:cubicBezTo>
                      <a:pt x="1943114" y="998307"/>
                      <a:pt x="1951687" y="1010689"/>
                      <a:pt x="1954544" y="1022119"/>
                    </a:cubicBezTo>
                    <a:cubicBezTo>
                      <a:pt x="1978357" y="1109749"/>
                      <a:pt x="1982167" y="1199284"/>
                      <a:pt x="1971689" y="1289772"/>
                    </a:cubicBezTo>
                    <a:cubicBezTo>
                      <a:pt x="1969784" y="1305012"/>
                      <a:pt x="1965022" y="1321204"/>
                      <a:pt x="1981214" y="1332634"/>
                    </a:cubicBezTo>
                    <a:cubicBezTo>
                      <a:pt x="2091704" y="1394547"/>
                      <a:pt x="2189812" y="1472652"/>
                      <a:pt x="2294587" y="1542184"/>
                    </a:cubicBezTo>
                    <a:cubicBezTo>
                      <a:pt x="2314589" y="1554567"/>
                      <a:pt x="2334592" y="1566949"/>
                      <a:pt x="2354594" y="1579332"/>
                    </a:cubicBezTo>
                    <a:cubicBezTo>
                      <a:pt x="2406982" y="1536469"/>
                      <a:pt x="2465084" y="1526944"/>
                      <a:pt x="2526997" y="1556472"/>
                    </a:cubicBezTo>
                    <a:cubicBezTo>
                      <a:pt x="2583195" y="1583142"/>
                      <a:pt x="2612722" y="1629814"/>
                      <a:pt x="2614627" y="1691727"/>
                    </a:cubicBezTo>
                    <a:cubicBezTo>
                      <a:pt x="2616532" y="1781262"/>
                      <a:pt x="2545095" y="1852699"/>
                      <a:pt x="2456512" y="1851747"/>
                    </a:cubicBezTo>
                    <a:cubicBezTo>
                      <a:pt x="2366024" y="1850794"/>
                      <a:pt x="2297444" y="1773642"/>
                      <a:pt x="2304112" y="1682202"/>
                    </a:cubicBezTo>
                    <a:cubicBezTo>
                      <a:pt x="2305064" y="1662199"/>
                      <a:pt x="2319352" y="1643149"/>
                      <a:pt x="2308874" y="1622194"/>
                    </a:cubicBezTo>
                    <a:cubicBezTo>
                      <a:pt x="2205052" y="1550757"/>
                      <a:pt x="2101229" y="1479319"/>
                      <a:pt x="1996454" y="1408834"/>
                    </a:cubicBezTo>
                    <a:cubicBezTo>
                      <a:pt x="1982167" y="1399309"/>
                      <a:pt x="1969784" y="1379307"/>
                      <a:pt x="1946924" y="1391689"/>
                    </a:cubicBezTo>
                    <a:cubicBezTo>
                      <a:pt x="1899299" y="1556472"/>
                      <a:pt x="1797382" y="1679344"/>
                      <a:pt x="1650697" y="1766974"/>
                    </a:cubicBezTo>
                    <a:cubicBezTo>
                      <a:pt x="1696417" y="1840317"/>
                      <a:pt x="1758329" y="1899372"/>
                      <a:pt x="1810717" y="1966999"/>
                    </a:cubicBezTo>
                    <a:cubicBezTo>
                      <a:pt x="1823099" y="1983192"/>
                      <a:pt x="1836434" y="1999384"/>
                      <a:pt x="1848817" y="2015577"/>
                    </a:cubicBezTo>
                    <a:cubicBezTo>
                      <a:pt x="1866914" y="2011767"/>
                      <a:pt x="1885012" y="2007957"/>
                      <a:pt x="1904062" y="2005099"/>
                    </a:cubicBezTo>
                    <a:cubicBezTo>
                      <a:pt x="1979309" y="1994622"/>
                      <a:pt x="2045984" y="2033674"/>
                      <a:pt x="2072654" y="2100349"/>
                    </a:cubicBezTo>
                    <a:cubicBezTo>
                      <a:pt x="2099324" y="2167024"/>
                      <a:pt x="2077417" y="2244177"/>
                      <a:pt x="2018362" y="2286087"/>
                    </a:cubicBezTo>
                    <a:cubicBezTo>
                      <a:pt x="1960259" y="2327997"/>
                      <a:pt x="1879297" y="2324187"/>
                      <a:pt x="1825004" y="2276562"/>
                    </a:cubicBezTo>
                    <a:cubicBezTo>
                      <a:pt x="1771664" y="2228937"/>
                      <a:pt x="1757377" y="2151784"/>
                      <a:pt x="1790714" y="2086062"/>
                    </a:cubicBezTo>
                    <a:cubicBezTo>
                      <a:pt x="1794524" y="2077489"/>
                      <a:pt x="1801192" y="2069869"/>
                      <a:pt x="1805954" y="2062249"/>
                    </a:cubicBezTo>
                    <a:cubicBezTo>
                      <a:pt x="1737374" y="1970809"/>
                      <a:pt x="1666889" y="1881274"/>
                      <a:pt x="1584974" y="1801264"/>
                    </a:cubicBezTo>
                    <a:cubicBezTo>
                      <a:pt x="1469722" y="1854604"/>
                      <a:pt x="1347802" y="1867939"/>
                      <a:pt x="1223024" y="1853652"/>
                    </a:cubicBezTo>
                    <a:cubicBezTo>
                      <a:pt x="1207784" y="1983192"/>
                      <a:pt x="1191592" y="2113684"/>
                      <a:pt x="1176352" y="2243224"/>
                    </a:cubicBezTo>
                    <a:cubicBezTo>
                      <a:pt x="1270649" y="2286087"/>
                      <a:pt x="1305892" y="2382289"/>
                      <a:pt x="1258267" y="2466109"/>
                    </a:cubicBezTo>
                    <a:cubicBezTo>
                      <a:pt x="1213499" y="2544214"/>
                      <a:pt x="1110629" y="2568979"/>
                      <a:pt x="1035382" y="2518497"/>
                    </a:cubicBezTo>
                    <a:cubicBezTo>
                      <a:pt x="960134" y="2468014"/>
                      <a:pt x="943942" y="2365144"/>
                      <a:pt x="999187" y="2292754"/>
                    </a:cubicBezTo>
                    <a:cubicBezTo>
                      <a:pt x="1021094" y="2266084"/>
                      <a:pt x="1048717" y="2248939"/>
                      <a:pt x="1081102" y="2238462"/>
                    </a:cubicBezTo>
                    <a:cubicBezTo>
                      <a:pt x="1095389" y="2234652"/>
                      <a:pt x="1114439" y="2237509"/>
                      <a:pt x="1119202" y="2216554"/>
                    </a:cubicBezTo>
                    <a:cubicBezTo>
                      <a:pt x="1129679" y="2105112"/>
                      <a:pt x="1142062" y="1994622"/>
                      <a:pt x="1160159" y="1885084"/>
                    </a:cubicBezTo>
                    <a:cubicBezTo>
                      <a:pt x="1158254" y="1878417"/>
                      <a:pt x="1161112" y="1868892"/>
                      <a:pt x="1163969" y="1861272"/>
                    </a:cubicBezTo>
                    <a:cubicBezTo>
                      <a:pt x="1163017" y="1842222"/>
                      <a:pt x="1149682" y="1838412"/>
                      <a:pt x="1135394" y="1834602"/>
                    </a:cubicBezTo>
                    <a:cubicBezTo>
                      <a:pt x="1046812" y="1809837"/>
                      <a:pt x="966802" y="1767927"/>
                      <a:pt x="896317" y="1709824"/>
                    </a:cubicBezTo>
                    <a:cubicBezTo>
                      <a:pt x="877267" y="1693632"/>
                      <a:pt x="864884" y="1691727"/>
                      <a:pt x="852502" y="1714587"/>
                    </a:cubicBezTo>
                    <a:cubicBezTo>
                      <a:pt x="845834" y="1726017"/>
                      <a:pt x="839167" y="1736494"/>
                      <a:pt x="830594" y="1746019"/>
                    </a:cubicBezTo>
                    <a:cubicBezTo>
                      <a:pt x="802019" y="1780309"/>
                      <a:pt x="787732" y="1809837"/>
                      <a:pt x="816307" y="1858414"/>
                    </a:cubicBezTo>
                    <a:cubicBezTo>
                      <a:pt x="851549" y="1919374"/>
                      <a:pt x="823927" y="1998432"/>
                      <a:pt x="766777" y="2040342"/>
                    </a:cubicBezTo>
                    <a:cubicBezTo>
                      <a:pt x="711532" y="2081299"/>
                      <a:pt x="635332" y="2081299"/>
                      <a:pt x="580087" y="2040342"/>
                    </a:cubicBezTo>
                    <a:cubicBezTo>
                      <a:pt x="523889" y="1998432"/>
                      <a:pt x="502934" y="1923184"/>
                      <a:pt x="528652" y="1857462"/>
                    </a:cubicBezTo>
                    <a:cubicBezTo>
                      <a:pt x="554369" y="1793644"/>
                      <a:pt x="621044" y="1747924"/>
                      <a:pt x="687719" y="1762212"/>
                    </a:cubicBezTo>
                    <a:cubicBezTo>
                      <a:pt x="735344" y="1772689"/>
                      <a:pt x="755347" y="1755544"/>
                      <a:pt x="778207" y="1720302"/>
                    </a:cubicBezTo>
                    <a:cubicBezTo>
                      <a:pt x="823927" y="1649817"/>
                      <a:pt x="825832" y="1650769"/>
                      <a:pt x="778207" y="1585999"/>
                    </a:cubicBezTo>
                    <a:cubicBezTo>
                      <a:pt x="741059" y="1533612"/>
                      <a:pt x="712484" y="1477414"/>
                      <a:pt x="690577" y="1417407"/>
                    </a:cubicBezTo>
                    <a:cubicBezTo>
                      <a:pt x="684862" y="1401214"/>
                      <a:pt x="683909" y="1382164"/>
                      <a:pt x="661049" y="1378354"/>
                    </a:cubicBezTo>
                    <a:cubicBezTo>
                      <a:pt x="650572" y="1384069"/>
                      <a:pt x="639142" y="1383117"/>
                      <a:pt x="627712" y="1382164"/>
                    </a:cubicBezTo>
                    <a:cubicBezTo>
                      <a:pt x="552464" y="1390737"/>
                      <a:pt x="477217" y="1393594"/>
                      <a:pt x="401969" y="1395499"/>
                    </a:cubicBezTo>
                    <a:cubicBezTo>
                      <a:pt x="385777" y="1397404"/>
                      <a:pt x="370537" y="1400262"/>
                      <a:pt x="354344" y="1400262"/>
                    </a:cubicBezTo>
                    <a:cubicBezTo>
                      <a:pt x="327674" y="1401214"/>
                      <a:pt x="309577" y="1407882"/>
                      <a:pt x="298147" y="1438362"/>
                    </a:cubicBezTo>
                    <a:cubicBezTo>
                      <a:pt x="270524" y="1512657"/>
                      <a:pt x="196229" y="1549804"/>
                      <a:pt x="122887" y="1534564"/>
                    </a:cubicBezTo>
                    <a:cubicBezTo>
                      <a:pt x="50497" y="1519324"/>
                      <a:pt x="967" y="1459317"/>
                      <a:pt x="14" y="1385974"/>
                    </a:cubicBezTo>
                    <a:cubicBezTo>
                      <a:pt x="-938" y="1308822"/>
                      <a:pt x="45734" y="1247862"/>
                      <a:pt x="119077" y="1229764"/>
                    </a:cubicBezTo>
                    <a:cubicBezTo>
                      <a:pt x="192419" y="1211667"/>
                      <a:pt x="264809" y="1248814"/>
                      <a:pt x="298147" y="1320252"/>
                    </a:cubicBezTo>
                    <a:cubicBezTo>
                      <a:pt x="301957" y="1326919"/>
                      <a:pt x="304814" y="1334539"/>
                      <a:pt x="307672" y="1342159"/>
                    </a:cubicBezTo>
                    <a:cubicBezTo>
                      <a:pt x="412447" y="1335492"/>
                      <a:pt x="516269" y="1328824"/>
                      <a:pt x="621044" y="1322157"/>
                    </a:cubicBezTo>
                    <a:cubicBezTo>
                      <a:pt x="636284" y="1321204"/>
                      <a:pt x="658192" y="1326919"/>
                      <a:pt x="662002" y="1301202"/>
                    </a:cubicBezTo>
                    <a:cubicBezTo>
                      <a:pt x="646762" y="1218334"/>
                      <a:pt x="650572" y="1137372"/>
                      <a:pt x="667717" y="1055457"/>
                    </a:cubicBezTo>
                    <a:cubicBezTo>
                      <a:pt x="600089" y="1017357"/>
                      <a:pt x="542939" y="964017"/>
                      <a:pt x="468644" y="937347"/>
                    </a:cubicBezTo>
                    <a:cubicBezTo>
                      <a:pt x="392444" y="999259"/>
                      <a:pt x="293384" y="989734"/>
                      <a:pt x="239092" y="915439"/>
                    </a:cubicBezTo>
                    <a:cubicBezTo>
                      <a:pt x="186704" y="843049"/>
                      <a:pt x="205754" y="738274"/>
                      <a:pt x="281954" y="690649"/>
                    </a:cubicBezTo>
                    <a:cubicBezTo>
                      <a:pt x="356249" y="643977"/>
                      <a:pt x="456262" y="668742"/>
                      <a:pt x="500077" y="744942"/>
                    </a:cubicBezTo>
                    <a:cubicBezTo>
                      <a:pt x="519127" y="778279"/>
                      <a:pt x="522937" y="813522"/>
                      <a:pt x="518174" y="850669"/>
                    </a:cubicBezTo>
                    <a:cubicBezTo>
                      <a:pt x="516269" y="865909"/>
                      <a:pt x="507697" y="882102"/>
                      <a:pt x="524842" y="894484"/>
                    </a:cubicBezTo>
                    <a:cubicBezTo>
                      <a:pt x="581992" y="920202"/>
                      <a:pt x="626759" y="969732"/>
                      <a:pt x="688672" y="986877"/>
                    </a:cubicBezTo>
                    <a:cubicBezTo>
                      <a:pt x="720104" y="886864"/>
                      <a:pt x="772492" y="800187"/>
                      <a:pt x="848692" y="728749"/>
                    </a:cubicBezTo>
                    <a:cubicBezTo>
                      <a:pt x="855359" y="708747"/>
                      <a:pt x="841072" y="695412"/>
                      <a:pt x="832499" y="681124"/>
                    </a:cubicBezTo>
                    <a:cubicBezTo>
                      <a:pt x="762014" y="561109"/>
                      <a:pt x="691529" y="440142"/>
                      <a:pt x="621044" y="320127"/>
                    </a:cubicBezTo>
                    <a:cubicBezTo>
                      <a:pt x="566752" y="330604"/>
                      <a:pt x="516269" y="326794"/>
                      <a:pt x="472454" y="290599"/>
                    </a:cubicBezTo>
                    <a:cubicBezTo>
                      <a:pt x="404827" y="235354"/>
                      <a:pt x="395302" y="136294"/>
                      <a:pt x="450547" y="69619"/>
                    </a:cubicBezTo>
                    <a:cubicBezTo>
                      <a:pt x="505792" y="1992"/>
                      <a:pt x="609614" y="-5628"/>
                      <a:pt x="674384" y="53427"/>
                    </a:cubicBezTo>
                    <a:cubicBezTo>
                      <a:pt x="742012" y="114387"/>
                      <a:pt x="742964" y="209637"/>
                      <a:pt x="677242" y="281074"/>
                    </a:cubicBezTo>
                    <a:cubicBezTo>
                      <a:pt x="675337" y="293457"/>
                      <a:pt x="680099" y="302982"/>
                      <a:pt x="685814" y="312507"/>
                    </a:cubicBezTo>
                    <a:cubicBezTo>
                      <a:pt x="757252" y="434427"/>
                      <a:pt x="829642" y="557299"/>
                      <a:pt x="901079" y="682077"/>
                    </a:cubicBezTo>
                    <a:cubicBezTo>
                      <a:pt x="973469" y="623022"/>
                      <a:pt x="1055384" y="583017"/>
                      <a:pt x="1144919" y="558252"/>
                    </a:cubicBezTo>
                    <a:cubicBezTo>
                      <a:pt x="1163017" y="553489"/>
                      <a:pt x="1193497" y="559204"/>
                      <a:pt x="1191592" y="523962"/>
                    </a:cubicBezTo>
                    <a:cubicBezTo>
                      <a:pt x="1189687" y="493482"/>
                      <a:pt x="1189687" y="469669"/>
                      <a:pt x="1149682" y="455382"/>
                    </a:cubicBezTo>
                    <a:cubicBezTo>
                      <a:pt x="1070624" y="427759"/>
                      <a:pt x="1034429" y="343939"/>
                      <a:pt x="1059194" y="265834"/>
                    </a:cubicBezTo>
                    <a:cubicBezTo>
                      <a:pt x="1083007" y="189634"/>
                      <a:pt x="1158254" y="144867"/>
                      <a:pt x="1238264" y="160107"/>
                    </a:cubicBezTo>
                    <a:cubicBezTo>
                      <a:pt x="1313512" y="174394"/>
                      <a:pt x="1367804" y="243927"/>
                      <a:pt x="1363042" y="322032"/>
                    </a:cubicBezTo>
                    <a:cubicBezTo>
                      <a:pt x="1359232" y="378229"/>
                      <a:pt x="1334467" y="424902"/>
                      <a:pt x="1283032" y="447762"/>
                    </a:cubicBezTo>
                    <a:cubicBezTo>
                      <a:pt x="1244932" y="463954"/>
                      <a:pt x="1243979" y="490624"/>
                      <a:pt x="1251599" y="520152"/>
                    </a:cubicBezTo>
                    <a:cubicBezTo>
                      <a:pt x="1260172" y="553489"/>
                      <a:pt x="1288747" y="535392"/>
                      <a:pt x="1307797" y="535392"/>
                    </a:cubicBezTo>
                    <a:cubicBezTo>
                      <a:pt x="1417334" y="534439"/>
                      <a:pt x="1521157" y="562062"/>
                      <a:pt x="1620217" y="606829"/>
                    </a:cubicBezTo>
                    <a:cubicBezTo>
                      <a:pt x="1684034" y="506817"/>
                      <a:pt x="1747852" y="406804"/>
                      <a:pt x="1810717" y="306792"/>
                    </a:cubicBezTo>
                    <a:cubicBezTo>
                      <a:pt x="1820242" y="290599"/>
                      <a:pt x="1836434" y="277264"/>
                      <a:pt x="1829767" y="255357"/>
                    </a:cubicBezTo>
                    <a:cubicBezTo>
                      <a:pt x="1779284" y="189634"/>
                      <a:pt x="1780237" y="109624"/>
                      <a:pt x="1832624" y="51522"/>
                    </a:cubicBezTo>
                    <a:cubicBezTo>
                      <a:pt x="1857389" y="23900"/>
                      <a:pt x="1890012" y="6993"/>
                      <a:pt x="1924541" y="17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15457AAD-5724-456F-AB03-BB1BA99E7CB4}"/>
                  </a:ext>
                </a:extLst>
              </p:cNvPr>
              <p:cNvSpPr/>
              <p:nvPr/>
            </p:nvSpPr>
            <p:spPr>
              <a:xfrm>
                <a:off x="9543657" y="3257059"/>
                <a:ext cx="134480" cy="130886"/>
              </a:xfrm>
              <a:custGeom>
                <a:avLst/>
                <a:gdLst>
                  <a:gd name="connsiteX0" fmla="*/ 1213500 w 2614664"/>
                  <a:gd name="connsiteY0" fmla="*/ 1488843 h 2544791"/>
                  <a:gd name="connsiteX1" fmla="*/ 1105867 w 2614664"/>
                  <a:gd name="connsiteY1" fmla="*/ 1597428 h 2544791"/>
                  <a:gd name="connsiteX2" fmla="*/ 1212547 w 2614664"/>
                  <a:gd name="connsiteY2" fmla="*/ 1706013 h 2544791"/>
                  <a:gd name="connsiteX3" fmla="*/ 1323037 w 2614664"/>
                  <a:gd name="connsiteY3" fmla="*/ 1598380 h 2544791"/>
                  <a:gd name="connsiteX4" fmla="*/ 1213500 w 2614664"/>
                  <a:gd name="connsiteY4" fmla="*/ 1488843 h 2544791"/>
                  <a:gd name="connsiteX5" fmla="*/ 1470674 w 2614664"/>
                  <a:gd name="connsiteY5" fmla="*/ 1264053 h 2544791"/>
                  <a:gd name="connsiteX6" fmla="*/ 1424954 w 2614664"/>
                  <a:gd name="connsiteY6" fmla="*/ 1308820 h 2544791"/>
                  <a:gd name="connsiteX7" fmla="*/ 1473532 w 2614664"/>
                  <a:gd name="connsiteY7" fmla="*/ 1359303 h 2544791"/>
                  <a:gd name="connsiteX8" fmla="*/ 1519252 w 2614664"/>
                  <a:gd name="connsiteY8" fmla="*/ 1310725 h 2544791"/>
                  <a:gd name="connsiteX9" fmla="*/ 1470674 w 2614664"/>
                  <a:gd name="connsiteY9" fmla="*/ 1264053 h 2544791"/>
                  <a:gd name="connsiteX10" fmla="*/ 909652 w 2614664"/>
                  <a:gd name="connsiteY10" fmla="*/ 1184043 h 2544791"/>
                  <a:gd name="connsiteX11" fmla="*/ 838214 w 2614664"/>
                  <a:gd name="connsiteY11" fmla="*/ 1261196 h 2544791"/>
                  <a:gd name="connsiteX12" fmla="*/ 911557 w 2614664"/>
                  <a:gd name="connsiteY12" fmla="*/ 1332633 h 2544791"/>
                  <a:gd name="connsiteX13" fmla="*/ 981089 w 2614664"/>
                  <a:gd name="connsiteY13" fmla="*/ 1258338 h 2544791"/>
                  <a:gd name="connsiteX14" fmla="*/ 909652 w 2614664"/>
                  <a:gd name="connsiteY14" fmla="*/ 1184043 h 2544791"/>
                  <a:gd name="connsiteX15" fmla="*/ 1816432 w 2614664"/>
                  <a:gd name="connsiteY15" fmla="*/ 1064028 h 2544791"/>
                  <a:gd name="connsiteX16" fmla="*/ 1759282 w 2614664"/>
                  <a:gd name="connsiteY16" fmla="*/ 1121178 h 2544791"/>
                  <a:gd name="connsiteX17" fmla="*/ 1813574 w 2614664"/>
                  <a:gd name="connsiteY17" fmla="*/ 1172613 h 2544791"/>
                  <a:gd name="connsiteX18" fmla="*/ 1867867 w 2614664"/>
                  <a:gd name="connsiteY18" fmla="*/ 1119273 h 2544791"/>
                  <a:gd name="connsiteX19" fmla="*/ 1816432 w 2614664"/>
                  <a:gd name="connsiteY19" fmla="*/ 1064028 h 2544791"/>
                  <a:gd name="connsiteX20" fmla="*/ 957277 w 2614664"/>
                  <a:gd name="connsiteY20" fmla="*/ 835428 h 2544791"/>
                  <a:gd name="connsiteX21" fmla="*/ 897270 w 2614664"/>
                  <a:gd name="connsiteY21" fmla="*/ 894483 h 2544791"/>
                  <a:gd name="connsiteX22" fmla="*/ 955372 w 2614664"/>
                  <a:gd name="connsiteY22" fmla="*/ 957348 h 2544791"/>
                  <a:gd name="connsiteX23" fmla="*/ 1016332 w 2614664"/>
                  <a:gd name="connsiteY23" fmla="*/ 893531 h 2544791"/>
                  <a:gd name="connsiteX24" fmla="*/ 957277 w 2614664"/>
                  <a:gd name="connsiteY24" fmla="*/ 835428 h 2544791"/>
                  <a:gd name="connsiteX25" fmla="*/ 1305892 w 2614664"/>
                  <a:gd name="connsiteY25" fmla="*/ 744941 h 2544791"/>
                  <a:gd name="connsiteX26" fmla="*/ 1182067 w 2614664"/>
                  <a:gd name="connsiteY26" fmla="*/ 868766 h 2544791"/>
                  <a:gd name="connsiteX27" fmla="*/ 1300177 w 2614664"/>
                  <a:gd name="connsiteY27" fmla="*/ 999258 h 2544791"/>
                  <a:gd name="connsiteX28" fmla="*/ 1429717 w 2614664"/>
                  <a:gd name="connsiteY28" fmla="*/ 874481 h 2544791"/>
                  <a:gd name="connsiteX29" fmla="*/ 1305892 w 2614664"/>
                  <a:gd name="connsiteY29" fmla="*/ 744941 h 2544791"/>
                  <a:gd name="connsiteX30" fmla="*/ 1924541 w 2614664"/>
                  <a:gd name="connsiteY30" fmla="*/ 1754 h 2544791"/>
                  <a:gd name="connsiteX31" fmla="*/ 2027887 w 2614664"/>
                  <a:gd name="connsiteY31" fmla="*/ 21994 h 2544791"/>
                  <a:gd name="connsiteX32" fmla="*/ 2093609 w 2614664"/>
                  <a:gd name="connsiteY32" fmla="*/ 212494 h 2544791"/>
                  <a:gd name="connsiteX33" fmla="*/ 1916444 w 2614664"/>
                  <a:gd name="connsiteY33" fmla="*/ 309649 h 2544791"/>
                  <a:gd name="connsiteX34" fmla="*/ 1879297 w 2614664"/>
                  <a:gd name="connsiteY34" fmla="*/ 304887 h 2544791"/>
                  <a:gd name="connsiteX35" fmla="*/ 1669747 w 2614664"/>
                  <a:gd name="connsiteY35" fmla="*/ 627784 h 2544791"/>
                  <a:gd name="connsiteX36" fmla="*/ 1706894 w 2614664"/>
                  <a:gd name="connsiteY36" fmla="*/ 663027 h 2544791"/>
                  <a:gd name="connsiteX37" fmla="*/ 1917397 w 2614664"/>
                  <a:gd name="connsiteY37" fmla="*/ 925917 h 2544791"/>
                  <a:gd name="connsiteX38" fmla="*/ 2029792 w 2614664"/>
                  <a:gd name="connsiteY38" fmla="*/ 902104 h 2544791"/>
                  <a:gd name="connsiteX39" fmla="*/ 2097419 w 2614664"/>
                  <a:gd name="connsiteY39" fmla="*/ 884007 h 2544791"/>
                  <a:gd name="connsiteX40" fmla="*/ 2124089 w 2614664"/>
                  <a:gd name="connsiteY40" fmla="*/ 838287 h 2544791"/>
                  <a:gd name="connsiteX41" fmla="*/ 2267917 w 2614664"/>
                  <a:gd name="connsiteY41" fmla="*/ 703984 h 2544791"/>
                  <a:gd name="connsiteX42" fmla="*/ 2426984 w 2614664"/>
                  <a:gd name="connsiteY42" fmla="*/ 814474 h 2544791"/>
                  <a:gd name="connsiteX43" fmla="*/ 2351737 w 2614664"/>
                  <a:gd name="connsiteY43" fmla="*/ 997354 h 2544791"/>
                  <a:gd name="connsiteX44" fmla="*/ 2157427 w 2614664"/>
                  <a:gd name="connsiteY44" fmla="*/ 960207 h 2544791"/>
                  <a:gd name="connsiteX45" fmla="*/ 2126947 w 2614664"/>
                  <a:gd name="connsiteY45" fmla="*/ 931632 h 2544791"/>
                  <a:gd name="connsiteX46" fmla="*/ 1953592 w 2614664"/>
                  <a:gd name="connsiteY46" fmla="*/ 985924 h 2544791"/>
                  <a:gd name="connsiteX47" fmla="*/ 1954544 w 2614664"/>
                  <a:gd name="connsiteY47" fmla="*/ 1022119 h 2544791"/>
                  <a:gd name="connsiteX48" fmla="*/ 1971689 w 2614664"/>
                  <a:gd name="connsiteY48" fmla="*/ 1289772 h 2544791"/>
                  <a:gd name="connsiteX49" fmla="*/ 1981214 w 2614664"/>
                  <a:gd name="connsiteY49" fmla="*/ 1332634 h 2544791"/>
                  <a:gd name="connsiteX50" fmla="*/ 2294587 w 2614664"/>
                  <a:gd name="connsiteY50" fmla="*/ 1542184 h 2544791"/>
                  <a:gd name="connsiteX51" fmla="*/ 2354594 w 2614664"/>
                  <a:gd name="connsiteY51" fmla="*/ 1579332 h 2544791"/>
                  <a:gd name="connsiteX52" fmla="*/ 2526997 w 2614664"/>
                  <a:gd name="connsiteY52" fmla="*/ 1556472 h 2544791"/>
                  <a:gd name="connsiteX53" fmla="*/ 2614627 w 2614664"/>
                  <a:gd name="connsiteY53" fmla="*/ 1691727 h 2544791"/>
                  <a:gd name="connsiteX54" fmla="*/ 2456512 w 2614664"/>
                  <a:gd name="connsiteY54" fmla="*/ 1851747 h 2544791"/>
                  <a:gd name="connsiteX55" fmla="*/ 2304112 w 2614664"/>
                  <a:gd name="connsiteY55" fmla="*/ 1682202 h 2544791"/>
                  <a:gd name="connsiteX56" fmla="*/ 2308874 w 2614664"/>
                  <a:gd name="connsiteY56" fmla="*/ 1622194 h 2544791"/>
                  <a:gd name="connsiteX57" fmla="*/ 1996454 w 2614664"/>
                  <a:gd name="connsiteY57" fmla="*/ 1408834 h 2544791"/>
                  <a:gd name="connsiteX58" fmla="*/ 1946924 w 2614664"/>
                  <a:gd name="connsiteY58" fmla="*/ 1391689 h 2544791"/>
                  <a:gd name="connsiteX59" fmla="*/ 1650697 w 2614664"/>
                  <a:gd name="connsiteY59" fmla="*/ 1766974 h 2544791"/>
                  <a:gd name="connsiteX60" fmla="*/ 1810717 w 2614664"/>
                  <a:gd name="connsiteY60" fmla="*/ 1966999 h 2544791"/>
                  <a:gd name="connsiteX61" fmla="*/ 1848817 w 2614664"/>
                  <a:gd name="connsiteY61" fmla="*/ 2015577 h 2544791"/>
                  <a:gd name="connsiteX62" fmla="*/ 1904062 w 2614664"/>
                  <a:gd name="connsiteY62" fmla="*/ 2005099 h 2544791"/>
                  <a:gd name="connsiteX63" fmla="*/ 2072654 w 2614664"/>
                  <a:gd name="connsiteY63" fmla="*/ 2100349 h 2544791"/>
                  <a:gd name="connsiteX64" fmla="*/ 2018362 w 2614664"/>
                  <a:gd name="connsiteY64" fmla="*/ 2286087 h 2544791"/>
                  <a:gd name="connsiteX65" fmla="*/ 1825004 w 2614664"/>
                  <a:gd name="connsiteY65" fmla="*/ 2276562 h 2544791"/>
                  <a:gd name="connsiteX66" fmla="*/ 1790714 w 2614664"/>
                  <a:gd name="connsiteY66" fmla="*/ 2086062 h 2544791"/>
                  <a:gd name="connsiteX67" fmla="*/ 1805954 w 2614664"/>
                  <a:gd name="connsiteY67" fmla="*/ 2062249 h 2544791"/>
                  <a:gd name="connsiteX68" fmla="*/ 1584974 w 2614664"/>
                  <a:gd name="connsiteY68" fmla="*/ 1801264 h 2544791"/>
                  <a:gd name="connsiteX69" fmla="*/ 1223024 w 2614664"/>
                  <a:gd name="connsiteY69" fmla="*/ 1853652 h 2544791"/>
                  <a:gd name="connsiteX70" fmla="*/ 1176352 w 2614664"/>
                  <a:gd name="connsiteY70" fmla="*/ 2243224 h 2544791"/>
                  <a:gd name="connsiteX71" fmla="*/ 1258267 w 2614664"/>
                  <a:gd name="connsiteY71" fmla="*/ 2466109 h 2544791"/>
                  <a:gd name="connsiteX72" fmla="*/ 1035382 w 2614664"/>
                  <a:gd name="connsiteY72" fmla="*/ 2518497 h 2544791"/>
                  <a:gd name="connsiteX73" fmla="*/ 999187 w 2614664"/>
                  <a:gd name="connsiteY73" fmla="*/ 2292754 h 2544791"/>
                  <a:gd name="connsiteX74" fmla="*/ 1081102 w 2614664"/>
                  <a:gd name="connsiteY74" fmla="*/ 2238462 h 2544791"/>
                  <a:gd name="connsiteX75" fmla="*/ 1119202 w 2614664"/>
                  <a:gd name="connsiteY75" fmla="*/ 2216554 h 2544791"/>
                  <a:gd name="connsiteX76" fmla="*/ 1160159 w 2614664"/>
                  <a:gd name="connsiteY76" fmla="*/ 1885084 h 2544791"/>
                  <a:gd name="connsiteX77" fmla="*/ 1163969 w 2614664"/>
                  <a:gd name="connsiteY77" fmla="*/ 1861272 h 2544791"/>
                  <a:gd name="connsiteX78" fmla="*/ 1135394 w 2614664"/>
                  <a:gd name="connsiteY78" fmla="*/ 1834602 h 2544791"/>
                  <a:gd name="connsiteX79" fmla="*/ 896317 w 2614664"/>
                  <a:gd name="connsiteY79" fmla="*/ 1709824 h 2544791"/>
                  <a:gd name="connsiteX80" fmla="*/ 852502 w 2614664"/>
                  <a:gd name="connsiteY80" fmla="*/ 1714587 h 2544791"/>
                  <a:gd name="connsiteX81" fmla="*/ 830594 w 2614664"/>
                  <a:gd name="connsiteY81" fmla="*/ 1746019 h 2544791"/>
                  <a:gd name="connsiteX82" fmla="*/ 816307 w 2614664"/>
                  <a:gd name="connsiteY82" fmla="*/ 1858414 h 2544791"/>
                  <a:gd name="connsiteX83" fmla="*/ 766777 w 2614664"/>
                  <a:gd name="connsiteY83" fmla="*/ 2040342 h 2544791"/>
                  <a:gd name="connsiteX84" fmla="*/ 580087 w 2614664"/>
                  <a:gd name="connsiteY84" fmla="*/ 2040342 h 2544791"/>
                  <a:gd name="connsiteX85" fmla="*/ 528652 w 2614664"/>
                  <a:gd name="connsiteY85" fmla="*/ 1857462 h 2544791"/>
                  <a:gd name="connsiteX86" fmla="*/ 687719 w 2614664"/>
                  <a:gd name="connsiteY86" fmla="*/ 1762212 h 2544791"/>
                  <a:gd name="connsiteX87" fmla="*/ 778207 w 2614664"/>
                  <a:gd name="connsiteY87" fmla="*/ 1720302 h 2544791"/>
                  <a:gd name="connsiteX88" fmla="*/ 778207 w 2614664"/>
                  <a:gd name="connsiteY88" fmla="*/ 1585999 h 2544791"/>
                  <a:gd name="connsiteX89" fmla="*/ 690577 w 2614664"/>
                  <a:gd name="connsiteY89" fmla="*/ 1417407 h 2544791"/>
                  <a:gd name="connsiteX90" fmla="*/ 661049 w 2614664"/>
                  <a:gd name="connsiteY90" fmla="*/ 1378354 h 2544791"/>
                  <a:gd name="connsiteX91" fmla="*/ 627712 w 2614664"/>
                  <a:gd name="connsiteY91" fmla="*/ 1382164 h 2544791"/>
                  <a:gd name="connsiteX92" fmla="*/ 401969 w 2614664"/>
                  <a:gd name="connsiteY92" fmla="*/ 1395499 h 2544791"/>
                  <a:gd name="connsiteX93" fmla="*/ 354344 w 2614664"/>
                  <a:gd name="connsiteY93" fmla="*/ 1400262 h 2544791"/>
                  <a:gd name="connsiteX94" fmla="*/ 298147 w 2614664"/>
                  <a:gd name="connsiteY94" fmla="*/ 1438362 h 2544791"/>
                  <a:gd name="connsiteX95" fmla="*/ 122887 w 2614664"/>
                  <a:gd name="connsiteY95" fmla="*/ 1534564 h 2544791"/>
                  <a:gd name="connsiteX96" fmla="*/ 14 w 2614664"/>
                  <a:gd name="connsiteY96" fmla="*/ 1385974 h 2544791"/>
                  <a:gd name="connsiteX97" fmla="*/ 119077 w 2614664"/>
                  <a:gd name="connsiteY97" fmla="*/ 1229764 h 2544791"/>
                  <a:gd name="connsiteX98" fmla="*/ 298147 w 2614664"/>
                  <a:gd name="connsiteY98" fmla="*/ 1320252 h 2544791"/>
                  <a:gd name="connsiteX99" fmla="*/ 307672 w 2614664"/>
                  <a:gd name="connsiteY99" fmla="*/ 1342159 h 2544791"/>
                  <a:gd name="connsiteX100" fmla="*/ 621044 w 2614664"/>
                  <a:gd name="connsiteY100" fmla="*/ 1322157 h 2544791"/>
                  <a:gd name="connsiteX101" fmla="*/ 662002 w 2614664"/>
                  <a:gd name="connsiteY101" fmla="*/ 1301202 h 2544791"/>
                  <a:gd name="connsiteX102" fmla="*/ 667717 w 2614664"/>
                  <a:gd name="connsiteY102" fmla="*/ 1055457 h 2544791"/>
                  <a:gd name="connsiteX103" fmla="*/ 468644 w 2614664"/>
                  <a:gd name="connsiteY103" fmla="*/ 937347 h 2544791"/>
                  <a:gd name="connsiteX104" fmla="*/ 239092 w 2614664"/>
                  <a:gd name="connsiteY104" fmla="*/ 915439 h 2544791"/>
                  <a:gd name="connsiteX105" fmla="*/ 281954 w 2614664"/>
                  <a:gd name="connsiteY105" fmla="*/ 690649 h 2544791"/>
                  <a:gd name="connsiteX106" fmla="*/ 500077 w 2614664"/>
                  <a:gd name="connsiteY106" fmla="*/ 744942 h 2544791"/>
                  <a:gd name="connsiteX107" fmla="*/ 518174 w 2614664"/>
                  <a:gd name="connsiteY107" fmla="*/ 850669 h 2544791"/>
                  <a:gd name="connsiteX108" fmla="*/ 524842 w 2614664"/>
                  <a:gd name="connsiteY108" fmla="*/ 894484 h 2544791"/>
                  <a:gd name="connsiteX109" fmla="*/ 688672 w 2614664"/>
                  <a:gd name="connsiteY109" fmla="*/ 986877 h 2544791"/>
                  <a:gd name="connsiteX110" fmla="*/ 848692 w 2614664"/>
                  <a:gd name="connsiteY110" fmla="*/ 728749 h 2544791"/>
                  <a:gd name="connsiteX111" fmla="*/ 832499 w 2614664"/>
                  <a:gd name="connsiteY111" fmla="*/ 681124 h 2544791"/>
                  <a:gd name="connsiteX112" fmla="*/ 621044 w 2614664"/>
                  <a:gd name="connsiteY112" fmla="*/ 320127 h 2544791"/>
                  <a:gd name="connsiteX113" fmla="*/ 472454 w 2614664"/>
                  <a:gd name="connsiteY113" fmla="*/ 290599 h 2544791"/>
                  <a:gd name="connsiteX114" fmla="*/ 450547 w 2614664"/>
                  <a:gd name="connsiteY114" fmla="*/ 69619 h 2544791"/>
                  <a:gd name="connsiteX115" fmla="*/ 674384 w 2614664"/>
                  <a:gd name="connsiteY115" fmla="*/ 53427 h 2544791"/>
                  <a:gd name="connsiteX116" fmla="*/ 677242 w 2614664"/>
                  <a:gd name="connsiteY116" fmla="*/ 281074 h 2544791"/>
                  <a:gd name="connsiteX117" fmla="*/ 685814 w 2614664"/>
                  <a:gd name="connsiteY117" fmla="*/ 312507 h 2544791"/>
                  <a:gd name="connsiteX118" fmla="*/ 901079 w 2614664"/>
                  <a:gd name="connsiteY118" fmla="*/ 682077 h 2544791"/>
                  <a:gd name="connsiteX119" fmla="*/ 1144919 w 2614664"/>
                  <a:gd name="connsiteY119" fmla="*/ 558252 h 2544791"/>
                  <a:gd name="connsiteX120" fmla="*/ 1191592 w 2614664"/>
                  <a:gd name="connsiteY120" fmla="*/ 523962 h 2544791"/>
                  <a:gd name="connsiteX121" fmla="*/ 1149682 w 2614664"/>
                  <a:gd name="connsiteY121" fmla="*/ 455382 h 2544791"/>
                  <a:gd name="connsiteX122" fmla="*/ 1059194 w 2614664"/>
                  <a:gd name="connsiteY122" fmla="*/ 265834 h 2544791"/>
                  <a:gd name="connsiteX123" fmla="*/ 1238264 w 2614664"/>
                  <a:gd name="connsiteY123" fmla="*/ 160107 h 2544791"/>
                  <a:gd name="connsiteX124" fmla="*/ 1363042 w 2614664"/>
                  <a:gd name="connsiteY124" fmla="*/ 322032 h 2544791"/>
                  <a:gd name="connsiteX125" fmla="*/ 1283032 w 2614664"/>
                  <a:gd name="connsiteY125" fmla="*/ 447762 h 2544791"/>
                  <a:gd name="connsiteX126" fmla="*/ 1251599 w 2614664"/>
                  <a:gd name="connsiteY126" fmla="*/ 520152 h 2544791"/>
                  <a:gd name="connsiteX127" fmla="*/ 1307797 w 2614664"/>
                  <a:gd name="connsiteY127" fmla="*/ 535392 h 2544791"/>
                  <a:gd name="connsiteX128" fmla="*/ 1620217 w 2614664"/>
                  <a:gd name="connsiteY128" fmla="*/ 606829 h 2544791"/>
                  <a:gd name="connsiteX129" fmla="*/ 1810717 w 2614664"/>
                  <a:gd name="connsiteY129" fmla="*/ 306792 h 2544791"/>
                  <a:gd name="connsiteX130" fmla="*/ 1829767 w 2614664"/>
                  <a:gd name="connsiteY130" fmla="*/ 255357 h 2544791"/>
                  <a:gd name="connsiteX131" fmla="*/ 1832624 w 2614664"/>
                  <a:gd name="connsiteY131" fmla="*/ 51522 h 2544791"/>
                  <a:gd name="connsiteX132" fmla="*/ 1924541 w 2614664"/>
                  <a:gd name="connsiteY132" fmla="*/ 1754 h 254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2614664" h="2544791">
                    <a:moveTo>
                      <a:pt x="1213500" y="1488843"/>
                    </a:moveTo>
                    <a:cubicBezTo>
                      <a:pt x="1153492" y="1487890"/>
                      <a:pt x="1105867" y="1536468"/>
                      <a:pt x="1105867" y="1597428"/>
                    </a:cubicBezTo>
                    <a:cubicBezTo>
                      <a:pt x="1105867" y="1661245"/>
                      <a:pt x="1151587" y="1706965"/>
                      <a:pt x="1212547" y="1706013"/>
                    </a:cubicBezTo>
                    <a:cubicBezTo>
                      <a:pt x="1274460" y="1705060"/>
                      <a:pt x="1321132" y="1660293"/>
                      <a:pt x="1323037" y="1598380"/>
                    </a:cubicBezTo>
                    <a:cubicBezTo>
                      <a:pt x="1323990" y="1542183"/>
                      <a:pt x="1270649" y="1489795"/>
                      <a:pt x="1213500" y="1488843"/>
                    </a:cubicBezTo>
                    <a:close/>
                    <a:moveTo>
                      <a:pt x="1470674" y="1264053"/>
                    </a:moveTo>
                    <a:cubicBezTo>
                      <a:pt x="1443052" y="1264053"/>
                      <a:pt x="1425907" y="1282150"/>
                      <a:pt x="1424954" y="1308820"/>
                    </a:cubicBezTo>
                    <a:cubicBezTo>
                      <a:pt x="1424002" y="1339300"/>
                      <a:pt x="1443052" y="1354540"/>
                      <a:pt x="1473532" y="1359303"/>
                    </a:cubicBezTo>
                    <a:cubicBezTo>
                      <a:pt x="1500202" y="1355493"/>
                      <a:pt x="1520204" y="1340253"/>
                      <a:pt x="1519252" y="1310725"/>
                    </a:cubicBezTo>
                    <a:cubicBezTo>
                      <a:pt x="1519252" y="1281198"/>
                      <a:pt x="1500202" y="1263100"/>
                      <a:pt x="1470674" y="1264053"/>
                    </a:cubicBezTo>
                    <a:close/>
                    <a:moveTo>
                      <a:pt x="909652" y="1184043"/>
                    </a:moveTo>
                    <a:cubicBezTo>
                      <a:pt x="868694" y="1184043"/>
                      <a:pt x="837262" y="1218333"/>
                      <a:pt x="838214" y="1261196"/>
                    </a:cubicBezTo>
                    <a:cubicBezTo>
                      <a:pt x="840119" y="1302153"/>
                      <a:pt x="872504" y="1333585"/>
                      <a:pt x="911557" y="1332633"/>
                    </a:cubicBezTo>
                    <a:cubicBezTo>
                      <a:pt x="950609" y="1331681"/>
                      <a:pt x="981089" y="1299296"/>
                      <a:pt x="981089" y="1258338"/>
                    </a:cubicBezTo>
                    <a:cubicBezTo>
                      <a:pt x="981089" y="1217381"/>
                      <a:pt x="950609" y="1184995"/>
                      <a:pt x="909652" y="1184043"/>
                    </a:cubicBezTo>
                    <a:close/>
                    <a:moveTo>
                      <a:pt x="1816432" y="1064028"/>
                    </a:moveTo>
                    <a:cubicBezTo>
                      <a:pt x="1782142" y="1064028"/>
                      <a:pt x="1759282" y="1086888"/>
                      <a:pt x="1759282" y="1121178"/>
                    </a:cubicBezTo>
                    <a:cubicBezTo>
                      <a:pt x="1759282" y="1154516"/>
                      <a:pt x="1782142" y="1170708"/>
                      <a:pt x="1813574" y="1172613"/>
                    </a:cubicBezTo>
                    <a:cubicBezTo>
                      <a:pt x="1847865" y="1171660"/>
                      <a:pt x="1866915" y="1154516"/>
                      <a:pt x="1867867" y="1119273"/>
                    </a:cubicBezTo>
                    <a:cubicBezTo>
                      <a:pt x="1867867" y="1085935"/>
                      <a:pt x="1849770" y="1064028"/>
                      <a:pt x="1816432" y="1064028"/>
                    </a:cubicBezTo>
                    <a:close/>
                    <a:moveTo>
                      <a:pt x="957277" y="835428"/>
                    </a:moveTo>
                    <a:cubicBezTo>
                      <a:pt x="923940" y="832571"/>
                      <a:pt x="896317" y="860193"/>
                      <a:pt x="897270" y="894483"/>
                    </a:cubicBezTo>
                    <a:cubicBezTo>
                      <a:pt x="898222" y="931631"/>
                      <a:pt x="919177" y="954491"/>
                      <a:pt x="955372" y="957348"/>
                    </a:cubicBezTo>
                    <a:cubicBezTo>
                      <a:pt x="986805" y="960206"/>
                      <a:pt x="1016332" y="929726"/>
                      <a:pt x="1016332" y="893531"/>
                    </a:cubicBezTo>
                    <a:cubicBezTo>
                      <a:pt x="1011570" y="862098"/>
                      <a:pt x="993472" y="838286"/>
                      <a:pt x="957277" y="835428"/>
                    </a:cubicBezTo>
                    <a:close/>
                    <a:moveTo>
                      <a:pt x="1305892" y="744941"/>
                    </a:moveTo>
                    <a:cubicBezTo>
                      <a:pt x="1237312" y="744941"/>
                      <a:pt x="1183972" y="798281"/>
                      <a:pt x="1182067" y="868766"/>
                    </a:cubicBezTo>
                    <a:cubicBezTo>
                      <a:pt x="1180162" y="940204"/>
                      <a:pt x="1232550" y="998306"/>
                      <a:pt x="1300177" y="999258"/>
                    </a:cubicBezTo>
                    <a:cubicBezTo>
                      <a:pt x="1372567" y="1000211"/>
                      <a:pt x="1428765" y="945918"/>
                      <a:pt x="1429717" y="874481"/>
                    </a:cubicBezTo>
                    <a:cubicBezTo>
                      <a:pt x="1430670" y="802091"/>
                      <a:pt x="1376377" y="745893"/>
                      <a:pt x="1305892" y="744941"/>
                    </a:cubicBezTo>
                    <a:close/>
                    <a:moveTo>
                      <a:pt x="1924541" y="1754"/>
                    </a:moveTo>
                    <a:cubicBezTo>
                      <a:pt x="1959069" y="-3485"/>
                      <a:pt x="1995502" y="2944"/>
                      <a:pt x="2027887" y="21994"/>
                    </a:cubicBezTo>
                    <a:cubicBezTo>
                      <a:pt x="2092657" y="61047"/>
                      <a:pt x="2121232" y="141057"/>
                      <a:pt x="2093609" y="212494"/>
                    </a:cubicBezTo>
                    <a:cubicBezTo>
                      <a:pt x="2065987" y="282979"/>
                      <a:pt x="1994549" y="322032"/>
                      <a:pt x="1916444" y="309649"/>
                    </a:cubicBezTo>
                    <a:cubicBezTo>
                      <a:pt x="1904062" y="307744"/>
                      <a:pt x="1891679" y="306792"/>
                      <a:pt x="1879297" y="304887"/>
                    </a:cubicBezTo>
                    <a:cubicBezTo>
                      <a:pt x="1814527" y="416329"/>
                      <a:pt x="1744994" y="523962"/>
                      <a:pt x="1669747" y="627784"/>
                    </a:cubicBezTo>
                    <a:cubicBezTo>
                      <a:pt x="1674509" y="647787"/>
                      <a:pt x="1693559" y="652549"/>
                      <a:pt x="1706894" y="663027"/>
                    </a:cubicBezTo>
                    <a:cubicBezTo>
                      <a:pt x="1799287" y="732559"/>
                      <a:pt x="1873582" y="817332"/>
                      <a:pt x="1917397" y="925917"/>
                    </a:cubicBezTo>
                    <a:cubicBezTo>
                      <a:pt x="1958354" y="936394"/>
                      <a:pt x="1991692" y="909724"/>
                      <a:pt x="2029792" y="902104"/>
                    </a:cubicBezTo>
                    <a:cubicBezTo>
                      <a:pt x="2052652" y="897342"/>
                      <a:pt x="2074559" y="889722"/>
                      <a:pt x="2097419" y="884007"/>
                    </a:cubicBezTo>
                    <a:cubicBezTo>
                      <a:pt x="2121232" y="877339"/>
                      <a:pt x="2121232" y="857337"/>
                      <a:pt x="2124089" y="838287"/>
                    </a:cubicBezTo>
                    <a:cubicBezTo>
                      <a:pt x="2136472" y="762087"/>
                      <a:pt x="2193622" y="708747"/>
                      <a:pt x="2267917" y="703984"/>
                    </a:cubicBezTo>
                    <a:cubicBezTo>
                      <a:pt x="2338402" y="698269"/>
                      <a:pt x="2406982" y="745894"/>
                      <a:pt x="2426984" y="814474"/>
                    </a:cubicBezTo>
                    <a:cubicBezTo>
                      <a:pt x="2447939" y="886864"/>
                      <a:pt x="2416507" y="962112"/>
                      <a:pt x="2351737" y="997354"/>
                    </a:cubicBezTo>
                    <a:cubicBezTo>
                      <a:pt x="2285062" y="1032597"/>
                      <a:pt x="2208862" y="1018309"/>
                      <a:pt x="2157427" y="960207"/>
                    </a:cubicBezTo>
                    <a:cubicBezTo>
                      <a:pt x="2147902" y="949729"/>
                      <a:pt x="2142187" y="935442"/>
                      <a:pt x="2126947" y="931632"/>
                    </a:cubicBezTo>
                    <a:cubicBezTo>
                      <a:pt x="2070749" y="955444"/>
                      <a:pt x="2012647" y="971637"/>
                      <a:pt x="1953592" y="985924"/>
                    </a:cubicBezTo>
                    <a:cubicBezTo>
                      <a:pt x="1943114" y="998307"/>
                      <a:pt x="1951687" y="1010689"/>
                      <a:pt x="1954544" y="1022119"/>
                    </a:cubicBezTo>
                    <a:cubicBezTo>
                      <a:pt x="1978357" y="1109749"/>
                      <a:pt x="1982167" y="1199284"/>
                      <a:pt x="1971689" y="1289772"/>
                    </a:cubicBezTo>
                    <a:cubicBezTo>
                      <a:pt x="1969784" y="1305012"/>
                      <a:pt x="1965022" y="1321204"/>
                      <a:pt x="1981214" y="1332634"/>
                    </a:cubicBezTo>
                    <a:cubicBezTo>
                      <a:pt x="2091704" y="1394547"/>
                      <a:pt x="2189812" y="1472652"/>
                      <a:pt x="2294587" y="1542184"/>
                    </a:cubicBezTo>
                    <a:cubicBezTo>
                      <a:pt x="2314589" y="1554567"/>
                      <a:pt x="2334592" y="1566949"/>
                      <a:pt x="2354594" y="1579332"/>
                    </a:cubicBezTo>
                    <a:cubicBezTo>
                      <a:pt x="2406982" y="1536469"/>
                      <a:pt x="2465084" y="1526944"/>
                      <a:pt x="2526997" y="1556472"/>
                    </a:cubicBezTo>
                    <a:cubicBezTo>
                      <a:pt x="2583195" y="1583142"/>
                      <a:pt x="2612722" y="1629814"/>
                      <a:pt x="2614627" y="1691727"/>
                    </a:cubicBezTo>
                    <a:cubicBezTo>
                      <a:pt x="2616532" y="1781262"/>
                      <a:pt x="2545095" y="1852699"/>
                      <a:pt x="2456512" y="1851747"/>
                    </a:cubicBezTo>
                    <a:cubicBezTo>
                      <a:pt x="2366024" y="1850794"/>
                      <a:pt x="2297444" y="1773642"/>
                      <a:pt x="2304112" y="1682202"/>
                    </a:cubicBezTo>
                    <a:cubicBezTo>
                      <a:pt x="2305064" y="1662199"/>
                      <a:pt x="2319352" y="1643149"/>
                      <a:pt x="2308874" y="1622194"/>
                    </a:cubicBezTo>
                    <a:cubicBezTo>
                      <a:pt x="2205052" y="1550757"/>
                      <a:pt x="2101229" y="1479319"/>
                      <a:pt x="1996454" y="1408834"/>
                    </a:cubicBezTo>
                    <a:cubicBezTo>
                      <a:pt x="1982167" y="1399309"/>
                      <a:pt x="1969784" y="1379307"/>
                      <a:pt x="1946924" y="1391689"/>
                    </a:cubicBezTo>
                    <a:cubicBezTo>
                      <a:pt x="1899299" y="1556472"/>
                      <a:pt x="1797382" y="1679344"/>
                      <a:pt x="1650697" y="1766974"/>
                    </a:cubicBezTo>
                    <a:cubicBezTo>
                      <a:pt x="1696417" y="1840317"/>
                      <a:pt x="1758329" y="1899372"/>
                      <a:pt x="1810717" y="1966999"/>
                    </a:cubicBezTo>
                    <a:cubicBezTo>
                      <a:pt x="1823099" y="1983192"/>
                      <a:pt x="1836434" y="1999384"/>
                      <a:pt x="1848817" y="2015577"/>
                    </a:cubicBezTo>
                    <a:cubicBezTo>
                      <a:pt x="1866914" y="2011767"/>
                      <a:pt x="1885012" y="2007957"/>
                      <a:pt x="1904062" y="2005099"/>
                    </a:cubicBezTo>
                    <a:cubicBezTo>
                      <a:pt x="1979309" y="1994622"/>
                      <a:pt x="2045984" y="2033674"/>
                      <a:pt x="2072654" y="2100349"/>
                    </a:cubicBezTo>
                    <a:cubicBezTo>
                      <a:pt x="2099324" y="2167024"/>
                      <a:pt x="2077417" y="2244177"/>
                      <a:pt x="2018362" y="2286087"/>
                    </a:cubicBezTo>
                    <a:cubicBezTo>
                      <a:pt x="1960259" y="2327997"/>
                      <a:pt x="1879297" y="2324187"/>
                      <a:pt x="1825004" y="2276562"/>
                    </a:cubicBezTo>
                    <a:cubicBezTo>
                      <a:pt x="1771664" y="2228937"/>
                      <a:pt x="1757377" y="2151784"/>
                      <a:pt x="1790714" y="2086062"/>
                    </a:cubicBezTo>
                    <a:cubicBezTo>
                      <a:pt x="1794524" y="2077489"/>
                      <a:pt x="1801192" y="2069869"/>
                      <a:pt x="1805954" y="2062249"/>
                    </a:cubicBezTo>
                    <a:cubicBezTo>
                      <a:pt x="1737374" y="1970809"/>
                      <a:pt x="1666889" y="1881274"/>
                      <a:pt x="1584974" y="1801264"/>
                    </a:cubicBezTo>
                    <a:cubicBezTo>
                      <a:pt x="1469722" y="1854604"/>
                      <a:pt x="1347802" y="1867939"/>
                      <a:pt x="1223024" y="1853652"/>
                    </a:cubicBezTo>
                    <a:cubicBezTo>
                      <a:pt x="1207784" y="1983192"/>
                      <a:pt x="1191592" y="2113684"/>
                      <a:pt x="1176352" y="2243224"/>
                    </a:cubicBezTo>
                    <a:cubicBezTo>
                      <a:pt x="1270649" y="2286087"/>
                      <a:pt x="1305892" y="2382289"/>
                      <a:pt x="1258267" y="2466109"/>
                    </a:cubicBezTo>
                    <a:cubicBezTo>
                      <a:pt x="1213499" y="2544214"/>
                      <a:pt x="1110629" y="2568979"/>
                      <a:pt x="1035382" y="2518497"/>
                    </a:cubicBezTo>
                    <a:cubicBezTo>
                      <a:pt x="960134" y="2468014"/>
                      <a:pt x="943942" y="2365144"/>
                      <a:pt x="999187" y="2292754"/>
                    </a:cubicBezTo>
                    <a:cubicBezTo>
                      <a:pt x="1021094" y="2266084"/>
                      <a:pt x="1048717" y="2248939"/>
                      <a:pt x="1081102" y="2238462"/>
                    </a:cubicBezTo>
                    <a:cubicBezTo>
                      <a:pt x="1095389" y="2234652"/>
                      <a:pt x="1114439" y="2237509"/>
                      <a:pt x="1119202" y="2216554"/>
                    </a:cubicBezTo>
                    <a:cubicBezTo>
                      <a:pt x="1129679" y="2105112"/>
                      <a:pt x="1142062" y="1994622"/>
                      <a:pt x="1160159" y="1885084"/>
                    </a:cubicBezTo>
                    <a:cubicBezTo>
                      <a:pt x="1158254" y="1878417"/>
                      <a:pt x="1161112" y="1868892"/>
                      <a:pt x="1163969" y="1861272"/>
                    </a:cubicBezTo>
                    <a:cubicBezTo>
                      <a:pt x="1163017" y="1842222"/>
                      <a:pt x="1149682" y="1838412"/>
                      <a:pt x="1135394" y="1834602"/>
                    </a:cubicBezTo>
                    <a:cubicBezTo>
                      <a:pt x="1046812" y="1809837"/>
                      <a:pt x="966802" y="1767927"/>
                      <a:pt x="896317" y="1709824"/>
                    </a:cubicBezTo>
                    <a:cubicBezTo>
                      <a:pt x="877267" y="1693632"/>
                      <a:pt x="864884" y="1691727"/>
                      <a:pt x="852502" y="1714587"/>
                    </a:cubicBezTo>
                    <a:cubicBezTo>
                      <a:pt x="845834" y="1726017"/>
                      <a:pt x="839167" y="1736494"/>
                      <a:pt x="830594" y="1746019"/>
                    </a:cubicBezTo>
                    <a:cubicBezTo>
                      <a:pt x="802019" y="1780309"/>
                      <a:pt x="787732" y="1809837"/>
                      <a:pt x="816307" y="1858414"/>
                    </a:cubicBezTo>
                    <a:cubicBezTo>
                      <a:pt x="851549" y="1919374"/>
                      <a:pt x="823927" y="1998432"/>
                      <a:pt x="766777" y="2040342"/>
                    </a:cubicBezTo>
                    <a:cubicBezTo>
                      <a:pt x="711532" y="2081299"/>
                      <a:pt x="635332" y="2081299"/>
                      <a:pt x="580087" y="2040342"/>
                    </a:cubicBezTo>
                    <a:cubicBezTo>
                      <a:pt x="523889" y="1998432"/>
                      <a:pt x="502934" y="1923184"/>
                      <a:pt x="528652" y="1857462"/>
                    </a:cubicBezTo>
                    <a:cubicBezTo>
                      <a:pt x="554369" y="1793644"/>
                      <a:pt x="621044" y="1747924"/>
                      <a:pt x="687719" y="1762212"/>
                    </a:cubicBezTo>
                    <a:cubicBezTo>
                      <a:pt x="735344" y="1772689"/>
                      <a:pt x="755347" y="1755544"/>
                      <a:pt x="778207" y="1720302"/>
                    </a:cubicBezTo>
                    <a:cubicBezTo>
                      <a:pt x="823927" y="1649817"/>
                      <a:pt x="825832" y="1650769"/>
                      <a:pt x="778207" y="1585999"/>
                    </a:cubicBezTo>
                    <a:cubicBezTo>
                      <a:pt x="741059" y="1533612"/>
                      <a:pt x="712484" y="1477414"/>
                      <a:pt x="690577" y="1417407"/>
                    </a:cubicBezTo>
                    <a:cubicBezTo>
                      <a:pt x="684862" y="1401214"/>
                      <a:pt x="683909" y="1382164"/>
                      <a:pt x="661049" y="1378354"/>
                    </a:cubicBezTo>
                    <a:cubicBezTo>
                      <a:pt x="650572" y="1384069"/>
                      <a:pt x="639142" y="1383117"/>
                      <a:pt x="627712" y="1382164"/>
                    </a:cubicBezTo>
                    <a:cubicBezTo>
                      <a:pt x="552464" y="1390737"/>
                      <a:pt x="477217" y="1393594"/>
                      <a:pt x="401969" y="1395499"/>
                    </a:cubicBezTo>
                    <a:cubicBezTo>
                      <a:pt x="385777" y="1397404"/>
                      <a:pt x="370537" y="1400262"/>
                      <a:pt x="354344" y="1400262"/>
                    </a:cubicBezTo>
                    <a:cubicBezTo>
                      <a:pt x="327674" y="1401214"/>
                      <a:pt x="309577" y="1407882"/>
                      <a:pt x="298147" y="1438362"/>
                    </a:cubicBezTo>
                    <a:cubicBezTo>
                      <a:pt x="270524" y="1512657"/>
                      <a:pt x="196229" y="1549804"/>
                      <a:pt x="122887" y="1534564"/>
                    </a:cubicBezTo>
                    <a:cubicBezTo>
                      <a:pt x="50497" y="1519324"/>
                      <a:pt x="967" y="1459317"/>
                      <a:pt x="14" y="1385974"/>
                    </a:cubicBezTo>
                    <a:cubicBezTo>
                      <a:pt x="-938" y="1308822"/>
                      <a:pt x="45734" y="1247862"/>
                      <a:pt x="119077" y="1229764"/>
                    </a:cubicBezTo>
                    <a:cubicBezTo>
                      <a:pt x="192419" y="1211667"/>
                      <a:pt x="264809" y="1248814"/>
                      <a:pt x="298147" y="1320252"/>
                    </a:cubicBezTo>
                    <a:cubicBezTo>
                      <a:pt x="301957" y="1326919"/>
                      <a:pt x="304814" y="1334539"/>
                      <a:pt x="307672" y="1342159"/>
                    </a:cubicBezTo>
                    <a:cubicBezTo>
                      <a:pt x="412447" y="1335492"/>
                      <a:pt x="516269" y="1328824"/>
                      <a:pt x="621044" y="1322157"/>
                    </a:cubicBezTo>
                    <a:cubicBezTo>
                      <a:pt x="636284" y="1321204"/>
                      <a:pt x="658192" y="1326919"/>
                      <a:pt x="662002" y="1301202"/>
                    </a:cubicBezTo>
                    <a:cubicBezTo>
                      <a:pt x="646762" y="1218334"/>
                      <a:pt x="650572" y="1137372"/>
                      <a:pt x="667717" y="1055457"/>
                    </a:cubicBezTo>
                    <a:cubicBezTo>
                      <a:pt x="600089" y="1017357"/>
                      <a:pt x="542939" y="964017"/>
                      <a:pt x="468644" y="937347"/>
                    </a:cubicBezTo>
                    <a:cubicBezTo>
                      <a:pt x="392444" y="999259"/>
                      <a:pt x="293384" y="989734"/>
                      <a:pt x="239092" y="915439"/>
                    </a:cubicBezTo>
                    <a:cubicBezTo>
                      <a:pt x="186704" y="843049"/>
                      <a:pt x="205754" y="738274"/>
                      <a:pt x="281954" y="690649"/>
                    </a:cubicBezTo>
                    <a:cubicBezTo>
                      <a:pt x="356249" y="643977"/>
                      <a:pt x="456262" y="668742"/>
                      <a:pt x="500077" y="744942"/>
                    </a:cubicBezTo>
                    <a:cubicBezTo>
                      <a:pt x="519127" y="778279"/>
                      <a:pt x="522937" y="813522"/>
                      <a:pt x="518174" y="850669"/>
                    </a:cubicBezTo>
                    <a:cubicBezTo>
                      <a:pt x="516269" y="865909"/>
                      <a:pt x="507697" y="882102"/>
                      <a:pt x="524842" y="894484"/>
                    </a:cubicBezTo>
                    <a:cubicBezTo>
                      <a:pt x="581992" y="920202"/>
                      <a:pt x="626759" y="969732"/>
                      <a:pt x="688672" y="986877"/>
                    </a:cubicBezTo>
                    <a:cubicBezTo>
                      <a:pt x="720104" y="886864"/>
                      <a:pt x="772492" y="800187"/>
                      <a:pt x="848692" y="728749"/>
                    </a:cubicBezTo>
                    <a:cubicBezTo>
                      <a:pt x="855359" y="708747"/>
                      <a:pt x="841072" y="695412"/>
                      <a:pt x="832499" y="681124"/>
                    </a:cubicBezTo>
                    <a:cubicBezTo>
                      <a:pt x="762014" y="561109"/>
                      <a:pt x="691529" y="440142"/>
                      <a:pt x="621044" y="320127"/>
                    </a:cubicBezTo>
                    <a:cubicBezTo>
                      <a:pt x="566752" y="330604"/>
                      <a:pt x="516269" y="326794"/>
                      <a:pt x="472454" y="290599"/>
                    </a:cubicBezTo>
                    <a:cubicBezTo>
                      <a:pt x="404827" y="235354"/>
                      <a:pt x="395302" y="136294"/>
                      <a:pt x="450547" y="69619"/>
                    </a:cubicBezTo>
                    <a:cubicBezTo>
                      <a:pt x="505792" y="1992"/>
                      <a:pt x="609614" y="-5628"/>
                      <a:pt x="674384" y="53427"/>
                    </a:cubicBezTo>
                    <a:cubicBezTo>
                      <a:pt x="742012" y="114387"/>
                      <a:pt x="742964" y="209637"/>
                      <a:pt x="677242" y="281074"/>
                    </a:cubicBezTo>
                    <a:cubicBezTo>
                      <a:pt x="675337" y="293457"/>
                      <a:pt x="680099" y="302982"/>
                      <a:pt x="685814" y="312507"/>
                    </a:cubicBezTo>
                    <a:cubicBezTo>
                      <a:pt x="757252" y="434427"/>
                      <a:pt x="829642" y="557299"/>
                      <a:pt x="901079" y="682077"/>
                    </a:cubicBezTo>
                    <a:cubicBezTo>
                      <a:pt x="973469" y="623022"/>
                      <a:pt x="1055384" y="583017"/>
                      <a:pt x="1144919" y="558252"/>
                    </a:cubicBezTo>
                    <a:cubicBezTo>
                      <a:pt x="1163017" y="553489"/>
                      <a:pt x="1193497" y="559204"/>
                      <a:pt x="1191592" y="523962"/>
                    </a:cubicBezTo>
                    <a:cubicBezTo>
                      <a:pt x="1189687" y="493482"/>
                      <a:pt x="1189687" y="469669"/>
                      <a:pt x="1149682" y="455382"/>
                    </a:cubicBezTo>
                    <a:cubicBezTo>
                      <a:pt x="1070624" y="427759"/>
                      <a:pt x="1034429" y="343939"/>
                      <a:pt x="1059194" y="265834"/>
                    </a:cubicBezTo>
                    <a:cubicBezTo>
                      <a:pt x="1083007" y="189634"/>
                      <a:pt x="1158254" y="144867"/>
                      <a:pt x="1238264" y="160107"/>
                    </a:cubicBezTo>
                    <a:cubicBezTo>
                      <a:pt x="1313512" y="174394"/>
                      <a:pt x="1367804" y="243927"/>
                      <a:pt x="1363042" y="322032"/>
                    </a:cubicBezTo>
                    <a:cubicBezTo>
                      <a:pt x="1359232" y="378229"/>
                      <a:pt x="1334467" y="424902"/>
                      <a:pt x="1283032" y="447762"/>
                    </a:cubicBezTo>
                    <a:cubicBezTo>
                      <a:pt x="1244932" y="463954"/>
                      <a:pt x="1243979" y="490624"/>
                      <a:pt x="1251599" y="520152"/>
                    </a:cubicBezTo>
                    <a:cubicBezTo>
                      <a:pt x="1260172" y="553489"/>
                      <a:pt x="1288747" y="535392"/>
                      <a:pt x="1307797" y="535392"/>
                    </a:cubicBezTo>
                    <a:cubicBezTo>
                      <a:pt x="1417334" y="534439"/>
                      <a:pt x="1521157" y="562062"/>
                      <a:pt x="1620217" y="606829"/>
                    </a:cubicBezTo>
                    <a:cubicBezTo>
                      <a:pt x="1684034" y="506817"/>
                      <a:pt x="1747852" y="406804"/>
                      <a:pt x="1810717" y="306792"/>
                    </a:cubicBezTo>
                    <a:cubicBezTo>
                      <a:pt x="1820242" y="290599"/>
                      <a:pt x="1836434" y="277264"/>
                      <a:pt x="1829767" y="255357"/>
                    </a:cubicBezTo>
                    <a:cubicBezTo>
                      <a:pt x="1779284" y="189634"/>
                      <a:pt x="1780237" y="109624"/>
                      <a:pt x="1832624" y="51522"/>
                    </a:cubicBezTo>
                    <a:cubicBezTo>
                      <a:pt x="1857389" y="23900"/>
                      <a:pt x="1890012" y="6993"/>
                      <a:pt x="1924541" y="17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C6B380C9-BA72-4FC1-B87B-644900617388}"/>
                  </a:ext>
                </a:extLst>
              </p:cNvPr>
              <p:cNvSpPr/>
              <p:nvPr/>
            </p:nvSpPr>
            <p:spPr>
              <a:xfrm>
                <a:off x="7395078" y="2600082"/>
                <a:ext cx="173003" cy="168380"/>
              </a:xfrm>
              <a:custGeom>
                <a:avLst/>
                <a:gdLst>
                  <a:gd name="connsiteX0" fmla="*/ 1213500 w 2614664"/>
                  <a:gd name="connsiteY0" fmla="*/ 1488843 h 2544791"/>
                  <a:gd name="connsiteX1" fmla="*/ 1105867 w 2614664"/>
                  <a:gd name="connsiteY1" fmla="*/ 1597428 h 2544791"/>
                  <a:gd name="connsiteX2" fmla="*/ 1212547 w 2614664"/>
                  <a:gd name="connsiteY2" fmla="*/ 1706013 h 2544791"/>
                  <a:gd name="connsiteX3" fmla="*/ 1323037 w 2614664"/>
                  <a:gd name="connsiteY3" fmla="*/ 1598380 h 2544791"/>
                  <a:gd name="connsiteX4" fmla="*/ 1213500 w 2614664"/>
                  <a:gd name="connsiteY4" fmla="*/ 1488843 h 2544791"/>
                  <a:gd name="connsiteX5" fmla="*/ 1470674 w 2614664"/>
                  <a:gd name="connsiteY5" fmla="*/ 1264053 h 2544791"/>
                  <a:gd name="connsiteX6" fmla="*/ 1424954 w 2614664"/>
                  <a:gd name="connsiteY6" fmla="*/ 1308820 h 2544791"/>
                  <a:gd name="connsiteX7" fmla="*/ 1473532 w 2614664"/>
                  <a:gd name="connsiteY7" fmla="*/ 1359303 h 2544791"/>
                  <a:gd name="connsiteX8" fmla="*/ 1519252 w 2614664"/>
                  <a:gd name="connsiteY8" fmla="*/ 1310725 h 2544791"/>
                  <a:gd name="connsiteX9" fmla="*/ 1470674 w 2614664"/>
                  <a:gd name="connsiteY9" fmla="*/ 1264053 h 2544791"/>
                  <a:gd name="connsiteX10" fmla="*/ 909652 w 2614664"/>
                  <a:gd name="connsiteY10" fmla="*/ 1184043 h 2544791"/>
                  <a:gd name="connsiteX11" fmla="*/ 838214 w 2614664"/>
                  <a:gd name="connsiteY11" fmla="*/ 1261196 h 2544791"/>
                  <a:gd name="connsiteX12" fmla="*/ 911557 w 2614664"/>
                  <a:gd name="connsiteY12" fmla="*/ 1332633 h 2544791"/>
                  <a:gd name="connsiteX13" fmla="*/ 981089 w 2614664"/>
                  <a:gd name="connsiteY13" fmla="*/ 1258338 h 2544791"/>
                  <a:gd name="connsiteX14" fmla="*/ 909652 w 2614664"/>
                  <a:gd name="connsiteY14" fmla="*/ 1184043 h 2544791"/>
                  <a:gd name="connsiteX15" fmla="*/ 1816432 w 2614664"/>
                  <a:gd name="connsiteY15" fmla="*/ 1064028 h 2544791"/>
                  <a:gd name="connsiteX16" fmla="*/ 1759282 w 2614664"/>
                  <a:gd name="connsiteY16" fmla="*/ 1121178 h 2544791"/>
                  <a:gd name="connsiteX17" fmla="*/ 1813574 w 2614664"/>
                  <a:gd name="connsiteY17" fmla="*/ 1172613 h 2544791"/>
                  <a:gd name="connsiteX18" fmla="*/ 1867867 w 2614664"/>
                  <a:gd name="connsiteY18" fmla="*/ 1119273 h 2544791"/>
                  <a:gd name="connsiteX19" fmla="*/ 1816432 w 2614664"/>
                  <a:gd name="connsiteY19" fmla="*/ 1064028 h 2544791"/>
                  <a:gd name="connsiteX20" fmla="*/ 957277 w 2614664"/>
                  <a:gd name="connsiteY20" fmla="*/ 835428 h 2544791"/>
                  <a:gd name="connsiteX21" fmla="*/ 897270 w 2614664"/>
                  <a:gd name="connsiteY21" fmla="*/ 894483 h 2544791"/>
                  <a:gd name="connsiteX22" fmla="*/ 955372 w 2614664"/>
                  <a:gd name="connsiteY22" fmla="*/ 957348 h 2544791"/>
                  <a:gd name="connsiteX23" fmla="*/ 1016332 w 2614664"/>
                  <a:gd name="connsiteY23" fmla="*/ 893531 h 2544791"/>
                  <a:gd name="connsiteX24" fmla="*/ 957277 w 2614664"/>
                  <a:gd name="connsiteY24" fmla="*/ 835428 h 2544791"/>
                  <a:gd name="connsiteX25" fmla="*/ 1305892 w 2614664"/>
                  <a:gd name="connsiteY25" fmla="*/ 744941 h 2544791"/>
                  <a:gd name="connsiteX26" fmla="*/ 1182067 w 2614664"/>
                  <a:gd name="connsiteY26" fmla="*/ 868766 h 2544791"/>
                  <a:gd name="connsiteX27" fmla="*/ 1300177 w 2614664"/>
                  <a:gd name="connsiteY27" fmla="*/ 999258 h 2544791"/>
                  <a:gd name="connsiteX28" fmla="*/ 1429717 w 2614664"/>
                  <a:gd name="connsiteY28" fmla="*/ 874481 h 2544791"/>
                  <a:gd name="connsiteX29" fmla="*/ 1305892 w 2614664"/>
                  <a:gd name="connsiteY29" fmla="*/ 744941 h 2544791"/>
                  <a:gd name="connsiteX30" fmla="*/ 1924541 w 2614664"/>
                  <a:gd name="connsiteY30" fmla="*/ 1754 h 2544791"/>
                  <a:gd name="connsiteX31" fmla="*/ 2027887 w 2614664"/>
                  <a:gd name="connsiteY31" fmla="*/ 21994 h 2544791"/>
                  <a:gd name="connsiteX32" fmla="*/ 2093609 w 2614664"/>
                  <a:gd name="connsiteY32" fmla="*/ 212494 h 2544791"/>
                  <a:gd name="connsiteX33" fmla="*/ 1916444 w 2614664"/>
                  <a:gd name="connsiteY33" fmla="*/ 309649 h 2544791"/>
                  <a:gd name="connsiteX34" fmla="*/ 1879297 w 2614664"/>
                  <a:gd name="connsiteY34" fmla="*/ 304887 h 2544791"/>
                  <a:gd name="connsiteX35" fmla="*/ 1669747 w 2614664"/>
                  <a:gd name="connsiteY35" fmla="*/ 627784 h 2544791"/>
                  <a:gd name="connsiteX36" fmla="*/ 1706894 w 2614664"/>
                  <a:gd name="connsiteY36" fmla="*/ 663027 h 2544791"/>
                  <a:gd name="connsiteX37" fmla="*/ 1917397 w 2614664"/>
                  <a:gd name="connsiteY37" fmla="*/ 925917 h 2544791"/>
                  <a:gd name="connsiteX38" fmla="*/ 2029792 w 2614664"/>
                  <a:gd name="connsiteY38" fmla="*/ 902104 h 2544791"/>
                  <a:gd name="connsiteX39" fmla="*/ 2097419 w 2614664"/>
                  <a:gd name="connsiteY39" fmla="*/ 884007 h 2544791"/>
                  <a:gd name="connsiteX40" fmla="*/ 2124089 w 2614664"/>
                  <a:gd name="connsiteY40" fmla="*/ 838287 h 2544791"/>
                  <a:gd name="connsiteX41" fmla="*/ 2267917 w 2614664"/>
                  <a:gd name="connsiteY41" fmla="*/ 703984 h 2544791"/>
                  <a:gd name="connsiteX42" fmla="*/ 2426984 w 2614664"/>
                  <a:gd name="connsiteY42" fmla="*/ 814474 h 2544791"/>
                  <a:gd name="connsiteX43" fmla="*/ 2351737 w 2614664"/>
                  <a:gd name="connsiteY43" fmla="*/ 997354 h 2544791"/>
                  <a:gd name="connsiteX44" fmla="*/ 2157427 w 2614664"/>
                  <a:gd name="connsiteY44" fmla="*/ 960207 h 2544791"/>
                  <a:gd name="connsiteX45" fmla="*/ 2126947 w 2614664"/>
                  <a:gd name="connsiteY45" fmla="*/ 931632 h 2544791"/>
                  <a:gd name="connsiteX46" fmla="*/ 1953592 w 2614664"/>
                  <a:gd name="connsiteY46" fmla="*/ 985924 h 2544791"/>
                  <a:gd name="connsiteX47" fmla="*/ 1954544 w 2614664"/>
                  <a:gd name="connsiteY47" fmla="*/ 1022119 h 2544791"/>
                  <a:gd name="connsiteX48" fmla="*/ 1971689 w 2614664"/>
                  <a:gd name="connsiteY48" fmla="*/ 1289772 h 2544791"/>
                  <a:gd name="connsiteX49" fmla="*/ 1981214 w 2614664"/>
                  <a:gd name="connsiteY49" fmla="*/ 1332634 h 2544791"/>
                  <a:gd name="connsiteX50" fmla="*/ 2294587 w 2614664"/>
                  <a:gd name="connsiteY50" fmla="*/ 1542184 h 2544791"/>
                  <a:gd name="connsiteX51" fmla="*/ 2354594 w 2614664"/>
                  <a:gd name="connsiteY51" fmla="*/ 1579332 h 2544791"/>
                  <a:gd name="connsiteX52" fmla="*/ 2526997 w 2614664"/>
                  <a:gd name="connsiteY52" fmla="*/ 1556472 h 2544791"/>
                  <a:gd name="connsiteX53" fmla="*/ 2614627 w 2614664"/>
                  <a:gd name="connsiteY53" fmla="*/ 1691727 h 2544791"/>
                  <a:gd name="connsiteX54" fmla="*/ 2456512 w 2614664"/>
                  <a:gd name="connsiteY54" fmla="*/ 1851747 h 2544791"/>
                  <a:gd name="connsiteX55" fmla="*/ 2304112 w 2614664"/>
                  <a:gd name="connsiteY55" fmla="*/ 1682202 h 2544791"/>
                  <a:gd name="connsiteX56" fmla="*/ 2308874 w 2614664"/>
                  <a:gd name="connsiteY56" fmla="*/ 1622194 h 2544791"/>
                  <a:gd name="connsiteX57" fmla="*/ 1996454 w 2614664"/>
                  <a:gd name="connsiteY57" fmla="*/ 1408834 h 2544791"/>
                  <a:gd name="connsiteX58" fmla="*/ 1946924 w 2614664"/>
                  <a:gd name="connsiteY58" fmla="*/ 1391689 h 2544791"/>
                  <a:gd name="connsiteX59" fmla="*/ 1650697 w 2614664"/>
                  <a:gd name="connsiteY59" fmla="*/ 1766974 h 2544791"/>
                  <a:gd name="connsiteX60" fmla="*/ 1810717 w 2614664"/>
                  <a:gd name="connsiteY60" fmla="*/ 1966999 h 2544791"/>
                  <a:gd name="connsiteX61" fmla="*/ 1848817 w 2614664"/>
                  <a:gd name="connsiteY61" fmla="*/ 2015577 h 2544791"/>
                  <a:gd name="connsiteX62" fmla="*/ 1904062 w 2614664"/>
                  <a:gd name="connsiteY62" fmla="*/ 2005099 h 2544791"/>
                  <a:gd name="connsiteX63" fmla="*/ 2072654 w 2614664"/>
                  <a:gd name="connsiteY63" fmla="*/ 2100349 h 2544791"/>
                  <a:gd name="connsiteX64" fmla="*/ 2018362 w 2614664"/>
                  <a:gd name="connsiteY64" fmla="*/ 2286087 h 2544791"/>
                  <a:gd name="connsiteX65" fmla="*/ 1825004 w 2614664"/>
                  <a:gd name="connsiteY65" fmla="*/ 2276562 h 2544791"/>
                  <a:gd name="connsiteX66" fmla="*/ 1790714 w 2614664"/>
                  <a:gd name="connsiteY66" fmla="*/ 2086062 h 2544791"/>
                  <a:gd name="connsiteX67" fmla="*/ 1805954 w 2614664"/>
                  <a:gd name="connsiteY67" fmla="*/ 2062249 h 2544791"/>
                  <a:gd name="connsiteX68" fmla="*/ 1584974 w 2614664"/>
                  <a:gd name="connsiteY68" fmla="*/ 1801264 h 2544791"/>
                  <a:gd name="connsiteX69" fmla="*/ 1223024 w 2614664"/>
                  <a:gd name="connsiteY69" fmla="*/ 1853652 h 2544791"/>
                  <a:gd name="connsiteX70" fmla="*/ 1176352 w 2614664"/>
                  <a:gd name="connsiteY70" fmla="*/ 2243224 h 2544791"/>
                  <a:gd name="connsiteX71" fmla="*/ 1258267 w 2614664"/>
                  <a:gd name="connsiteY71" fmla="*/ 2466109 h 2544791"/>
                  <a:gd name="connsiteX72" fmla="*/ 1035382 w 2614664"/>
                  <a:gd name="connsiteY72" fmla="*/ 2518497 h 2544791"/>
                  <a:gd name="connsiteX73" fmla="*/ 999187 w 2614664"/>
                  <a:gd name="connsiteY73" fmla="*/ 2292754 h 2544791"/>
                  <a:gd name="connsiteX74" fmla="*/ 1081102 w 2614664"/>
                  <a:gd name="connsiteY74" fmla="*/ 2238462 h 2544791"/>
                  <a:gd name="connsiteX75" fmla="*/ 1119202 w 2614664"/>
                  <a:gd name="connsiteY75" fmla="*/ 2216554 h 2544791"/>
                  <a:gd name="connsiteX76" fmla="*/ 1160159 w 2614664"/>
                  <a:gd name="connsiteY76" fmla="*/ 1885084 h 2544791"/>
                  <a:gd name="connsiteX77" fmla="*/ 1163969 w 2614664"/>
                  <a:gd name="connsiteY77" fmla="*/ 1861272 h 2544791"/>
                  <a:gd name="connsiteX78" fmla="*/ 1135394 w 2614664"/>
                  <a:gd name="connsiteY78" fmla="*/ 1834602 h 2544791"/>
                  <a:gd name="connsiteX79" fmla="*/ 896317 w 2614664"/>
                  <a:gd name="connsiteY79" fmla="*/ 1709824 h 2544791"/>
                  <a:gd name="connsiteX80" fmla="*/ 852502 w 2614664"/>
                  <a:gd name="connsiteY80" fmla="*/ 1714587 h 2544791"/>
                  <a:gd name="connsiteX81" fmla="*/ 830594 w 2614664"/>
                  <a:gd name="connsiteY81" fmla="*/ 1746019 h 2544791"/>
                  <a:gd name="connsiteX82" fmla="*/ 816307 w 2614664"/>
                  <a:gd name="connsiteY82" fmla="*/ 1858414 h 2544791"/>
                  <a:gd name="connsiteX83" fmla="*/ 766777 w 2614664"/>
                  <a:gd name="connsiteY83" fmla="*/ 2040342 h 2544791"/>
                  <a:gd name="connsiteX84" fmla="*/ 580087 w 2614664"/>
                  <a:gd name="connsiteY84" fmla="*/ 2040342 h 2544791"/>
                  <a:gd name="connsiteX85" fmla="*/ 528652 w 2614664"/>
                  <a:gd name="connsiteY85" fmla="*/ 1857462 h 2544791"/>
                  <a:gd name="connsiteX86" fmla="*/ 687719 w 2614664"/>
                  <a:gd name="connsiteY86" fmla="*/ 1762212 h 2544791"/>
                  <a:gd name="connsiteX87" fmla="*/ 778207 w 2614664"/>
                  <a:gd name="connsiteY87" fmla="*/ 1720302 h 2544791"/>
                  <a:gd name="connsiteX88" fmla="*/ 778207 w 2614664"/>
                  <a:gd name="connsiteY88" fmla="*/ 1585999 h 2544791"/>
                  <a:gd name="connsiteX89" fmla="*/ 690577 w 2614664"/>
                  <a:gd name="connsiteY89" fmla="*/ 1417407 h 2544791"/>
                  <a:gd name="connsiteX90" fmla="*/ 661049 w 2614664"/>
                  <a:gd name="connsiteY90" fmla="*/ 1378354 h 2544791"/>
                  <a:gd name="connsiteX91" fmla="*/ 627712 w 2614664"/>
                  <a:gd name="connsiteY91" fmla="*/ 1382164 h 2544791"/>
                  <a:gd name="connsiteX92" fmla="*/ 401969 w 2614664"/>
                  <a:gd name="connsiteY92" fmla="*/ 1395499 h 2544791"/>
                  <a:gd name="connsiteX93" fmla="*/ 354344 w 2614664"/>
                  <a:gd name="connsiteY93" fmla="*/ 1400262 h 2544791"/>
                  <a:gd name="connsiteX94" fmla="*/ 298147 w 2614664"/>
                  <a:gd name="connsiteY94" fmla="*/ 1438362 h 2544791"/>
                  <a:gd name="connsiteX95" fmla="*/ 122887 w 2614664"/>
                  <a:gd name="connsiteY95" fmla="*/ 1534564 h 2544791"/>
                  <a:gd name="connsiteX96" fmla="*/ 14 w 2614664"/>
                  <a:gd name="connsiteY96" fmla="*/ 1385974 h 2544791"/>
                  <a:gd name="connsiteX97" fmla="*/ 119077 w 2614664"/>
                  <a:gd name="connsiteY97" fmla="*/ 1229764 h 2544791"/>
                  <a:gd name="connsiteX98" fmla="*/ 298147 w 2614664"/>
                  <a:gd name="connsiteY98" fmla="*/ 1320252 h 2544791"/>
                  <a:gd name="connsiteX99" fmla="*/ 307672 w 2614664"/>
                  <a:gd name="connsiteY99" fmla="*/ 1342159 h 2544791"/>
                  <a:gd name="connsiteX100" fmla="*/ 621044 w 2614664"/>
                  <a:gd name="connsiteY100" fmla="*/ 1322157 h 2544791"/>
                  <a:gd name="connsiteX101" fmla="*/ 662002 w 2614664"/>
                  <a:gd name="connsiteY101" fmla="*/ 1301202 h 2544791"/>
                  <a:gd name="connsiteX102" fmla="*/ 667717 w 2614664"/>
                  <a:gd name="connsiteY102" fmla="*/ 1055457 h 2544791"/>
                  <a:gd name="connsiteX103" fmla="*/ 468644 w 2614664"/>
                  <a:gd name="connsiteY103" fmla="*/ 937347 h 2544791"/>
                  <a:gd name="connsiteX104" fmla="*/ 239092 w 2614664"/>
                  <a:gd name="connsiteY104" fmla="*/ 915439 h 2544791"/>
                  <a:gd name="connsiteX105" fmla="*/ 281954 w 2614664"/>
                  <a:gd name="connsiteY105" fmla="*/ 690649 h 2544791"/>
                  <a:gd name="connsiteX106" fmla="*/ 500077 w 2614664"/>
                  <a:gd name="connsiteY106" fmla="*/ 744942 h 2544791"/>
                  <a:gd name="connsiteX107" fmla="*/ 518174 w 2614664"/>
                  <a:gd name="connsiteY107" fmla="*/ 850669 h 2544791"/>
                  <a:gd name="connsiteX108" fmla="*/ 524842 w 2614664"/>
                  <a:gd name="connsiteY108" fmla="*/ 894484 h 2544791"/>
                  <a:gd name="connsiteX109" fmla="*/ 688672 w 2614664"/>
                  <a:gd name="connsiteY109" fmla="*/ 986877 h 2544791"/>
                  <a:gd name="connsiteX110" fmla="*/ 848692 w 2614664"/>
                  <a:gd name="connsiteY110" fmla="*/ 728749 h 2544791"/>
                  <a:gd name="connsiteX111" fmla="*/ 832499 w 2614664"/>
                  <a:gd name="connsiteY111" fmla="*/ 681124 h 2544791"/>
                  <a:gd name="connsiteX112" fmla="*/ 621044 w 2614664"/>
                  <a:gd name="connsiteY112" fmla="*/ 320127 h 2544791"/>
                  <a:gd name="connsiteX113" fmla="*/ 472454 w 2614664"/>
                  <a:gd name="connsiteY113" fmla="*/ 290599 h 2544791"/>
                  <a:gd name="connsiteX114" fmla="*/ 450547 w 2614664"/>
                  <a:gd name="connsiteY114" fmla="*/ 69619 h 2544791"/>
                  <a:gd name="connsiteX115" fmla="*/ 674384 w 2614664"/>
                  <a:gd name="connsiteY115" fmla="*/ 53427 h 2544791"/>
                  <a:gd name="connsiteX116" fmla="*/ 677242 w 2614664"/>
                  <a:gd name="connsiteY116" fmla="*/ 281074 h 2544791"/>
                  <a:gd name="connsiteX117" fmla="*/ 685814 w 2614664"/>
                  <a:gd name="connsiteY117" fmla="*/ 312507 h 2544791"/>
                  <a:gd name="connsiteX118" fmla="*/ 901079 w 2614664"/>
                  <a:gd name="connsiteY118" fmla="*/ 682077 h 2544791"/>
                  <a:gd name="connsiteX119" fmla="*/ 1144919 w 2614664"/>
                  <a:gd name="connsiteY119" fmla="*/ 558252 h 2544791"/>
                  <a:gd name="connsiteX120" fmla="*/ 1191592 w 2614664"/>
                  <a:gd name="connsiteY120" fmla="*/ 523962 h 2544791"/>
                  <a:gd name="connsiteX121" fmla="*/ 1149682 w 2614664"/>
                  <a:gd name="connsiteY121" fmla="*/ 455382 h 2544791"/>
                  <a:gd name="connsiteX122" fmla="*/ 1059194 w 2614664"/>
                  <a:gd name="connsiteY122" fmla="*/ 265834 h 2544791"/>
                  <a:gd name="connsiteX123" fmla="*/ 1238264 w 2614664"/>
                  <a:gd name="connsiteY123" fmla="*/ 160107 h 2544791"/>
                  <a:gd name="connsiteX124" fmla="*/ 1363042 w 2614664"/>
                  <a:gd name="connsiteY124" fmla="*/ 322032 h 2544791"/>
                  <a:gd name="connsiteX125" fmla="*/ 1283032 w 2614664"/>
                  <a:gd name="connsiteY125" fmla="*/ 447762 h 2544791"/>
                  <a:gd name="connsiteX126" fmla="*/ 1251599 w 2614664"/>
                  <a:gd name="connsiteY126" fmla="*/ 520152 h 2544791"/>
                  <a:gd name="connsiteX127" fmla="*/ 1307797 w 2614664"/>
                  <a:gd name="connsiteY127" fmla="*/ 535392 h 2544791"/>
                  <a:gd name="connsiteX128" fmla="*/ 1620217 w 2614664"/>
                  <a:gd name="connsiteY128" fmla="*/ 606829 h 2544791"/>
                  <a:gd name="connsiteX129" fmla="*/ 1810717 w 2614664"/>
                  <a:gd name="connsiteY129" fmla="*/ 306792 h 2544791"/>
                  <a:gd name="connsiteX130" fmla="*/ 1829767 w 2614664"/>
                  <a:gd name="connsiteY130" fmla="*/ 255357 h 2544791"/>
                  <a:gd name="connsiteX131" fmla="*/ 1832624 w 2614664"/>
                  <a:gd name="connsiteY131" fmla="*/ 51522 h 2544791"/>
                  <a:gd name="connsiteX132" fmla="*/ 1924541 w 2614664"/>
                  <a:gd name="connsiteY132" fmla="*/ 1754 h 254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2614664" h="2544791">
                    <a:moveTo>
                      <a:pt x="1213500" y="1488843"/>
                    </a:moveTo>
                    <a:cubicBezTo>
                      <a:pt x="1153492" y="1487890"/>
                      <a:pt x="1105867" y="1536468"/>
                      <a:pt x="1105867" y="1597428"/>
                    </a:cubicBezTo>
                    <a:cubicBezTo>
                      <a:pt x="1105867" y="1661245"/>
                      <a:pt x="1151587" y="1706965"/>
                      <a:pt x="1212547" y="1706013"/>
                    </a:cubicBezTo>
                    <a:cubicBezTo>
                      <a:pt x="1274460" y="1705060"/>
                      <a:pt x="1321132" y="1660293"/>
                      <a:pt x="1323037" y="1598380"/>
                    </a:cubicBezTo>
                    <a:cubicBezTo>
                      <a:pt x="1323990" y="1542183"/>
                      <a:pt x="1270649" y="1489795"/>
                      <a:pt x="1213500" y="1488843"/>
                    </a:cubicBezTo>
                    <a:close/>
                    <a:moveTo>
                      <a:pt x="1470674" y="1264053"/>
                    </a:moveTo>
                    <a:cubicBezTo>
                      <a:pt x="1443052" y="1264053"/>
                      <a:pt x="1425907" y="1282150"/>
                      <a:pt x="1424954" y="1308820"/>
                    </a:cubicBezTo>
                    <a:cubicBezTo>
                      <a:pt x="1424002" y="1339300"/>
                      <a:pt x="1443052" y="1354540"/>
                      <a:pt x="1473532" y="1359303"/>
                    </a:cubicBezTo>
                    <a:cubicBezTo>
                      <a:pt x="1500202" y="1355493"/>
                      <a:pt x="1520204" y="1340253"/>
                      <a:pt x="1519252" y="1310725"/>
                    </a:cubicBezTo>
                    <a:cubicBezTo>
                      <a:pt x="1519252" y="1281198"/>
                      <a:pt x="1500202" y="1263100"/>
                      <a:pt x="1470674" y="1264053"/>
                    </a:cubicBezTo>
                    <a:close/>
                    <a:moveTo>
                      <a:pt x="909652" y="1184043"/>
                    </a:moveTo>
                    <a:cubicBezTo>
                      <a:pt x="868694" y="1184043"/>
                      <a:pt x="837262" y="1218333"/>
                      <a:pt x="838214" y="1261196"/>
                    </a:cubicBezTo>
                    <a:cubicBezTo>
                      <a:pt x="840119" y="1302153"/>
                      <a:pt x="872504" y="1333585"/>
                      <a:pt x="911557" y="1332633"/>
                    </a:cubicBezTo>
                    <a:cubicBezTo>
                      <a:pt x="950609" y="1331681"/>
                      <a:pt x="981089" y="1299296"/>
                      <a:pt x="981089" y="1258338"/>
                    </a:cubicBezTo>
                    <a:cubicBezTo>
                      <a:pt x="981089" y="1217381"/>
                      <a:pt x="950609" y="1184995"/>
                      <a:pt x="909652" y="1184043"/>
                    </a:cubicBezTo>
                    <a:close/>
                    <a:moveTo>
                      <a:pt x="1816432" y="1064028"/>
                    </a:moveTo>
                    <a:cubicBezTo>
                      <a:pt x="1782142" y="1064028"/>
                      <a:pt x="1759282" y="1086888"/>
                      <a:pt x="1759282" y="1121178"/>
                    </a:cubicBezTo>
                    <a:cubicBezTo>
                      <a:pt x="1759282" y="1154516"/>
                      <a:pt x="1782142" y="1170708"/>
                      <a:pt x="1813574" y="1172613"/>
                    </a:cubicBezTo>
                    <a:cubicBezTo>
                      <a:pt x="1847865" y="1171660"/>
                      <a:pt x="1866915" y="1154516"/>
                      <a:pt x="1867867" y="1119273"/>
                    </a:cubicBezTo>
                    <a:cubicBezTo>
                      <a:pt x="1867867" y="1085935"/>
                      <a:pt x="1849770" y="1064028"/>
                      <a:pt x="1816432" y="1064028"/>
                    </a:cubicBezTo>
                    <a:close/>
                    <a:moveTo>
                      <a:pt x="957277" y="835428"/>
                    </a:moveTo>
                    <a:cubicBezTo>
                      <a:pt x="923940" y="832571"/>
                      <a:pt x="896317" y="860193"/>
                      <a:pt x="897270" y="894483"/>
                    </a:cubicBezTo>
                    <a:cubicBezTo>
                      <a:pt x="898222" y="931631"/>
                      <a:pt x="919177" y="954491"/>
                      <a:pt x="955372" y="957348"/>
                    </a:cubicBezTo>
                    <a:cubicBezTo>
                      <a:pt x="986805" y="960206"/>
                      <a:pt x="1016332" y="929726"/>
                      <a:pt x="1016332" y="893531"/>
                    </a:cubicBezTo>
                    <a:cubicBezTo>
                      <a:pt x="1011570" y="862098"/>
                      <a:pt x="993472" y="838286"/>
                      <a:pt x="957277" y="835428"/>
                    </a:cubicBezTo>
                    <a:close/>
                    <a:moveTo>
                      <a:pt x="1305892" y="744941"/>
                    </a:moveTo>
                    <a:cubicBezTo>
                      <a:pt x="1237312" y="744941"/>
                      <a:pt x="1183972" y="798281"/>
                      <a:pt x="1182067" y="868766"/>
                    </a:cubicBezTo>
                    <a:cubicBezTo>
                      <a:pt x="1180162" y="940204"/>
                      <a:pt x="1232550" y="998306"/>
                      <a:pt x="1300177" y="999258"/>
                    </a:cubicBezTo>
                    <a:cubicBezTo>
                      <a:pt x="1372567" y="1000211"/>
                      <a:pt x="1428765" y="945918"/>
                      <a:pt x="1429717" y="874481"/>
                    </a:cubicBezTo>
                    <a:cubicBezTo>
                      <a:pt x="1430670" y="802091"/>
                      <a:pt x="1376377" y="745893"/>
                      <a:pt x="1305892" y="744941"/>
                    </a:cubicBezTo>
                    <a:close/>
                    <a:moveTo>
                      <a:pt x="1924541" y="1754"/>
                    </a:moveTo>
                    <a:cubicBezTo>
                      <a:pt x="1959069" y="-3485"/>
                      <a:pt x="1995502" y="2944"/>
                      <a:pt x="2027887" y="21994"/>
                    </a:cubicBezTo>
                    <a:cubicBezTo>
                      <a:pt x="2092657" y="61047"/>
                      <a:pt x="2121232" y="141057"/>
                      <a:pt x="2093609" y="212494"/>
                    </a:cubicBezTo>
                    <a:cubicBezTo>
                      <a:pt x="2065987" y="282979"/>
                      <a:pt x="1994549" y="322032"/>
                      <a:pt x="1916444" y="309649"/>
                    </a:cubicBezTo>
                    <a:cubicBezTo>
                      <a:pt x="1904062" y="307744"/>
                      <a:pt x="1891679" y="306792"/>
                      <a:pt x="1879297" y="304887"/>
                    </a:cubicBezTo>
                    <a:cubicBezTo>
                      <a:pt x="1814527" y="416329"/>
                      <a:pt x="1744994" y="523962"/>
                      <a:pt x="1669747" y="627784"/>
                    </a:cubicBezTo>
                    <a:cubicBezTo>
                      <a:pt x="1674509" y="647787"/>
                      <a:pt x="1693559" y="652549"/>
                      <a:pt x="1706894" y="663027"/>
                    </a:cubicBezTo>
                    <a:cubicBezTo>
                      <a:pt x="1799287" y="732559"/>
                      <a:pt x="1873582" y="817332"/>
                      <a:pt x="1917397" y="925917"/>
                    </a:cubicBezTo>
                    <a:cubicBezTo>
                      <a:pt x="1958354" y="936394"/>
                      <a:pt x="1991692" y="909724"/>
                      <a:pt x="2029792" y="902104"/>
                    </a:cubicBezTo>
                    <a:cubicBezTo>
                      <a:pt x="2052652" y="897342"/>
                      <a:pt x="2074559" y="889722"/>
                      <a:pt x="2097419" y="884007"/>
                    </a:cubicBezTo>
                    <a:cubicBezTo>
                      <a:pt x="2121232" y="877339"/>
                      <a:pt x="2121232" y="857337"/>
                      <a:pt x="2124089" y="838287"/>
                    </a:cubicBezTo>
                    <a:cubicBezTo>
                      <a:pt x="2136472" y="762087"/>
                      <a:pt x="2193622" y="708747"/>
                      <a:pt x="2267917" y="703984"/>
                    </a:cubicBezTo>
                    <a:cubicBezTo>
                      <a:pt x="2338402" y="698269"/>
                      <a:pt x="2406982" y="745894"/>
                      <a:pt x="2426984" y="814474"/>
                    </a:cubicBezTo>
                    <a:cubicBezTo>
                      <a:pt x="2447939" y="886864"/>
                      <a:pt x="2416507" y="962112"/>
                      <a:pt x="2351737" y="997354"/>
                    </a:cubicBezTo>
                    <a:cubicBezTo>
                      <a:pt x="2285062" y="1032597"/>
                      <a:pt x="2208862" y="1018309"/>
                      <a:pt x="2157427" y="960207"/>
                    </a:cubicBezTo>
                    <a:cubicBezTo>
                      <a:pt x="2147902" y="949729"/>
                      <a:pt x="2142187" y="935442"/>
                      <a:pt x="2126947" y="931632"/>
                    </a:cubicBezTo>
                    <a:cubicBezTo>
                      <a:pt x="2070749" y="955444"/>
                      <a:pt x="2012647" y="971637"/>
                      <a:pt x="1953592" y="985924"/>
                    </a:cubicBezTo>
                    <a:cubicBezTo>
                      <a:pt x="1943114" y="998307"/>
                      <a:pt x="1951687" y="1010689"/>
                      <a:pt x="1954544" y="1022119"/>
                    </a:cubicBezTo>
                    <a:cubicBezTo>
                      <a:pt x="1978357" y="1109749"/>
                      <a:pt x="1982167" y="1199284"/>
                      <a:pt x="1971689" y="1289772"/>
                    </a:cubicBezTo>
                    <a:cubicBezTo>
                      <a:pt x="1969784" y="1305012"/>
                      <a:pt x="1965022" y="1321204"/>
                      <a:pt x="1981214" y="1332634"/>
                    </a:cubicBezTo>
                    <a:cubicBezTo>
                      <a:pt x="2091704" y="1394547"/>
                      <a:pt x="2189812" y="1472652"/>
                      <a:pt x="2294587" y="1542184"/>
                    </a:cubicBezTo>
                    <a:cubicBezTo>
                      <a:pt x="2314589" y="1554567"/>
                      <a:pt x="2334592" y="1566949"/>
                      <a:pt x="2354594" y="1579332"/>
                    </a:cubicBezTo>
                    <a:cubicBezTo>
                      <a:pt x="2406982" y="1536469"/>
                      <a:pt x="2465084" y="1526944"/>
                      <a:pt x="2526997" y="1556472"/>
                    </a:cubicBezTo>
                    <a:cubicBezTo>
                      <a:pt x="2583195" y="1583142"/>
                      <a:pt x="2612722" y="1629814"/>
                      <a:pt x="2614627" y="1691727"/>
                    </a:cubicBezTo>
                    <a:cubicBezTo>
                      <a:pt x="2616532" y="1781262"/>
                      <a:pt x="2545095" y="1852699"/>
                      <a:pt x="2456512" y="1851747"/>
                    </a:cubicBezTo>
                    <a:cubicBezTo>
                      <a:pt x="2366024" y="1850794"/>
                      <a:pt x="2297444" y="1773642"/>
                      <a:pt x="2304112" y="1682202"/>
                    </a:cubicBezTo>
                    <a:cubicBezTo>
                      <a:pt x="2305064" y="1662199"/>
                      <a:pt x="2319352" y="1643149"/>
                      <a:pt x="2308874" y="1622194"/>
                    </a:cubicBezTo>
                    <a:cubicBezTo>
                      <a:pt x="2205052" y="1550757"/>
                      <a:pt x="2101229" y="1479319"/>
                      <a:pt x="1996454" y="1408834"/>
                    </a:cubicBezTo>
                    <a:cubicBezTo>
                      <a:pt x="1982167" y="1399309"/>
                      <a:pt x="1969784" y="1379307"/>
                      <a:pt x="1946924" y="1391689"/>
                    </a:cubicBezTo>
                    <a:cubicBezTo>
                      <a:pt x="1899299" y="1556472"/>
                      <a:pt x="1797382" y="1679344"/>
                      <a:pt x="1650697" y="1766974"/>
                    </a:cubicBezTo>
                    <a:cubicBezTo>
                      <a:pt x="1696417" y="1840317"/>
                      <a:pt x="1758329" y="1899372"/>
                      <a:pt x="1810717" y="1966999"/>
                    </a:cubicBezTo>
                    <a:cubicBezTo>
                      <a:pt x="1823099" y="1983192"/>
                      <a:pt x="1836434" y="1999384"/>
                      <a:pt x="1848817" y="2015577"/>
                    </a:cubicBezTo>
                    <a:cubicBezTo>
                      <a:pt x="1866914" y="2011767"/>
                      <a:pt x="1885012" y="2007957"/>
                      <a:pt x="1904062" y="2005099"/>
                    </a:cubicBezTo>
                    <a:cubicBezTo>
                      <a:pt x="1979309" y="1994622"/>
                      <a:pt x="2045984" y="2033674"/>
                      <a:pt x="2072654" y="2100349"/>
                    </a:cubicBezTo>
                    <a:cubicBezTo>
                      <a:pt x="2099324" y="2167024"/>
                      <a:pt x="2077417" y="2244177"/>
                      <a:pt x="2018362" y="2286087"/>
                    </a:cubicBezTo>
                    <a:cubicBezTo>
                      <a:pt x="1960259" y="2327997"/>
                      <a:pt x="1879297" y="2324187"/>
                      <a:pt x="1825004" y="2276562"/>
                    </a:cubicBezTo>
                    <a:cubicBezTo>
                      <a:pt x="1771664" y="2228937"/>
                      <a:pt x="1757377" y="2151784"/>
                      <a:pt x="1790714" y="2086062"/>
                    </a:cubicBezTo>
                    <a:cubicBezTo>
                      <a:pt x="1794524" y="2077489"/>
                      <a:pt x="1801192" y="2069869"/>
                      <a:pt x="1805954" y="2062249"/>
                    </a:cubicBezTo>
                    <a:cubicBezTo>
                      <a:pt x="1737374" y="1970809"/>
                      <a:pt x="1666889" y="1881274"/>
                      <a:pt x="1584974" y="1801264"/>
                    </a:cubicBezTo>
                    <a:cubicBezTo>
                      <a:pt x="1469722" y="1854604"/>
                      <a:pt x="1347802" y="1867939"/>
                      <a:pt x="1223024" y="1853652"/>
                    </a:cubicBezTo>
                    <a:cubicBezTo>
                      <a:pt x="1207784" y="1983192"/>
                      <a:pt x="1191592" y="2113684"/>
                      <a:pt x="1176352" y="2243224"/>
                    </a:cubicBezTo>
                    <a:cubicBezTo>
                      <a:pt x="1270649" y="2286087"/>
                      <a:pt x="1305892" y="2382289"/>
                      <a:pt x="1258267" y="2466109"/>
                    </a:cubicBezTo>
                    <a:cubicBezTo>
                      <a:pt x="1213499" y="2544214"/>
                      <a:pt x="1110629" y="2568979"/>
                      <a:pt x="1035382" y="2518497"/>
                    </a:cubicBezTo>
                    <a:cubicBezTo>
                      <a:pt x="960134" y="2468014"/>
                      <a:pt x="943942" y="2365144"/>
                      <a:pt x="999187" y="2292754"/>
                    </a:cubicBezTo>
                    <a:cubicBezTo>
                      <a:pt x="1021094" y="2266084"/>
                      <a:pt x="1048717" y="2248939"/>
                      <a:pt x="1081102" y="2238462"/>
                    </a:cubicBezTo>
                    <a:cubicBezTo>
                      <a:pt x="1095389" y="2234652"/>
                      <a:pt x="1114439" y="2237509"/>
                      <a:pt x="1119202" y="2216554"/>
                    </a:cubicBezTo>
                    <a:cubicBezTo>
                      <a:pt x="1129679" y="2105112"/>
                      <a:pt x="1142062" y="1994622"/>
                      <a:pt x="1160159" y="1885084"/>
                    </a:cubicBezTo>
                    <a:cubicBezTo>
                      <a:pt x="1158254" y="1878417"/>
                      <a:pt x="1161112" y="1868892"/>
                      <a:pt x="1163969" y="1861272"/>
                    </a:cubicBezTo>
                    <a:cubicBezTo>
                      <a:pt x="1163017" y="1842222"/>
                      <a:pt x="1149682" y="1838412"/>
                      <a:pt x="1135394" y="1834602"/>
                    </a:cubicBezTo>
                    <a:cubicBezTo>
                      <a:pt x="1046812" y="1809837"/>
                      <a:pt x="966802" y="1767927"/>
                      <a:pt x="896317" y="1709824"/>
                    </a:cubicBezTo>
                    <a:cubicBezTo>
                      <a:pt x="877267" y="1693632"/>
                      <a:pt x="864884" y="1691727"/>
                      <a:pt x="852502" y="1714587"/>
                    </a:cubicBezTo>
                    <a:cubicBezTo>
                      <a:pt x="845834" y="1726017"/>
                      <a:pt x="839167" y="1736494"/>
                      <a:pt x="830594" y="1746019"/>
                    </a:cubicBezTo>
                    <a:cubicBezTo>
                      <a:pt x="802019" y="1780309"/>
                      <a:pt x="787732" y="1809837"/>
                      <a:pt x="816307" y="1858414"/>
                    </a:cubicBezTo>
                    <a:cubicBezTo>
                      <a:pt x="851549" y="1919374"/>
                      <a:pt x="823927" y="1998432"/>
                      <a:pt x="766777" y="2040342"/>
                    </a:cubicBezTo>
                    <a:cubicBezTo>
                      <a:pt x="711532" y="2081299"/>
                      <a:pt x="635332" y="2081299"/>
                      <a:pt x="580087" y="2040342"/>
                    </a:cubicBezTo>
                    <a:cubicBezTo>
                      <a:pt x="523889" y="1998432"/>
                      <a:pt x="502934" y="1923184"/>
                      <a:pt x="528652" y="1857462"/>
                    </a:cubicBezTo>
                    <a:cubicBezTo>
                      <a:pt x="554369" y="1793644"/>
                      <a:pt x="621044" y="1747924"/>
                      <a:pt x="687719" y="1762212"/>
                    </a:cubicBezTo>
                    <a:cubicBezTo>
                      <a:pt x="735344" y="1772689"/>
                      <a:pt x="755347" y="1755544"/>
                      <a:pt x="778207" y="1720302"/>
                    </a:cubicBezTo>
                    <a:cubicBezTo>
                      <a:pt x="823927" y="1649817"/>
                      <a:pt x="825832" y="1650769"/>
                      <a:pt x="778207" y="1585999"/>
                    </a:cubicBezTo>
                    <a:cubicBezTo>
                      <a:pt x="741059" y="1533612"/>
                      <a:pt x="712484" y="1477414"/>
                      <a:pt x="690577" y="1417407"/>
                    </a:cubicBezTo>
                    <a:cubicBezTo>
                      <a:pt x="684862" y="1401214"/>
                      <a:pt x="683909" y="1382164"/>
                      <a:pt x="661049" y="1378354"/>
                    </a:cubicBezTo>
                    <a:cubicBezTo>
                      <a:pt x="650572" y="1384069"/>
                      <a:pt x="639142" y="1383117"/>
                      <a:pt x="627712" y="1382164"/>
                    </a:cubicBezTo>
                    <a:cubicBezTo>
                      <a:pt x="552464" y="1390737"/>
                      <a:pt x="477217" y="1393594"/>
                      <a:pt x="401969" y="1395499"/>
                    </a:cubicBezTo>
                    <a:cubicBezTo>
                      <a:pt x="385777" y="1397404"/>
                      <a:pt x="370537" y="1400262"/>
                      <a:pt x="354344" y="1400262"/>
                    </a:cubicBezTo>
                    <a:cubicBezTo>
                      <a:pt x="327674" y="1401214"/>
                      <a:pt x="309577" y="1407882"/>
                      <a:pt x="298147" y="1438362"/>
                    </a:cubicBezTo>
                    <a:cubicBezTo>
                      <a:pt x="270524" y="1512657"/>
                      <a:pt x="196229" y="1549804"/>
                      <a:pt x="122887" y="1534564"/>
                    </a:cubicBezTo>
                    <a:cubicBezTo>
                      <a:pt x="50497" y="1519324"/>
                      <a:pt x="967" y="1459317"/>
                      <a:pt x="14" y="1385974"/>
                    </a:cubicBezTo>
                    <a:cubicBezTo>
                      <a:pt x="-938" y="1308822"/>
                      <a:pt x="45734" y="1247862"/>
                      <a:pt x="119077" y="1229764"/>
                    </a:cubicBezTo>
                    <a:cubicBezTo>
                      <a:pt x="192419" y="1211667"/>
                      <a:pt x="264809" y="1248814"/>
                      <a:pt x="298147" y="1320252"/>
                    </a:cubicBezTo>
                    <a:cubicBezTo>
                      <a:pt x="301957" y="1326919"/>
                      <a:pt x="304814" y="1334539"/>
                      <a:pt x="307672" y="1342159"/>
                    </a:cubicBezTo>
                    <a:cubicBezTo>
                      <a:pt x="412447" y="1335492"/>
                      <a:pt x="516269" y="1328824"/>
                      <a:pt x="621044" y="1322157"/>
                    </a:cubicBezTo>
                    <a:cubicBezTo>
                      <a:pt x="636284" y="1321204"/>
                      <a:pt x="658192" y="1326919"/>
                      <a:pt x="662002" y="1301202"/>
                    </a:cubicBezTo>
                    <a:cubicBezTo>
                      <a:pt x="646762" y="1218334"/>
                      <a:pt x="650572" y="1137372"/>
                      <a:pt x="667717" y="1055457"/>
                    </a:cubicBezTo>
                    <a:cubicBezTo>
                      <a:pt x="600089" y="1017357"/>
                      <a:pt x="542939" y="964017"/>
                      <a:pt x="468644" y="937347"/>
                    </a:cubicBezTo>
                    <a:cubicBezTo>
                      <a:pt x="392444" y="999259"/>
                      <a:pt x="293384" y="989734"/>
                      <a:pt x="239092" y="915439"/>
                    </a:cubicBezTo>
                    <a:cubicBezTo>
                      <a:pt x="186704" y="843049"/>
                      <a:pt x="205754" y="738274"/>
                      <a:pt x="281954" y="690649"/>
                    </a:cubicBezTo>
                    <a:cubicBezTo>
                      <a:pt x="356249" y="643977"/>
                      <a:pt x="456262" y="668742"/>
                      <a:pt x="500077" y="744942"/>
                    </a:cubicBezTo>
                    <a:cubicBezTo>
                      <a:pt x="519127" y="778279"/>
                      <a:pt x="522937" y="813522"/>
                      <a:pt x="518174" y="850669"/>
                    </a:cubicBezTo>
                    <a:cubicBezTo>
                      <a:pt x="516269" y="865909"/>
                      <a:pt x="507697" y="882102"/>
                      <a:pt x="524842" y="894484"/>
                    </a:cubicBezTo>
                    <a:cubicBezTo>
                      <a:pt x="581992" y="920202"/>
                      <a:pt x="626759" y="969732"/>
                      <a:pt x="688672" y="986877"/>
                    </a:cubicBezTo>
                    <a:cubicBezTo>
                      <a:pt x="720104" y="886864"/>
                      <a:pt x="772492" y="800187"/>
                      <a:pt x="848692" y="728749"/>
                    </a:cubicBezTo>
                    <a:cubicBezTo>
                      <a:pt x="855359" y="708747"/>
                      <a:pt x="841072" y="695412"/>
                      <a:pt x="832499" y="681124"/>
                    </a:cubicBezTo>
                    <a:cubicBezTo>
                      <a:pt x="762014" y="561109"/>
                      <a:pt x="691529" y="440142"/>
                      <a:pt x="621044" y="320127"/>
                    </a:cubicBezTo>
                    <a:cubicBezTo>
                      <a:pt x="566752" y="330604"/>
                      <a:pt x="516269" y="326794"/>
                      <a:pt x="472454" y="290599"/>
                    </a:cubicBezTo>
                    <a:cubicBezTo>
                      <a:pt x="404827" y="235354"/>
                      <a:pt x="395302" y="136294"/>
                      <a:pt x="450547" y="69619"/>
                    </a:cubicBezTo>
                    <a:cubicBezTo>
                      <a:pt x="505792" y="1992"/>
                      <a:pt x="609614" y="-5628"/>
                      <a:pt x="674384" y="53427"/>
                    </a:cubicBezTo>
                    <a:cubicBezTo>
                      <a:pt x="742012" y="114387"/>
                      <a:pt x="742964" y="209637"/>
                      <a:pt x="677242" y="281074"/>
                    </a:cubicBezTo>
                    <a:cubicBezTo>
                      <a:pt x="675337" y="293457"/>
                      <a:pt x="680099" y="302982"/>
                      <a:pt x="685814" y="312507"/>
                    </a:cubicBezTo>
                    <a:cubicBezTo>
                      <a:pt x="757252" y="434427"/>
                      <a:pt x="829642" y="557299"/>
                      <a:pt x="901079" y="682077"/>
                    </a:cubicBezTo>
                    <a:cubicBezTo>
                      <a:pt x="973469" y="623022"/>
                      <a:pt x="1055384" y="583017"/>
                      <a:pt x="1144919" y="558252"/>
                    </a:cubicBezTo>
                    <a:cubicBezTo>
                      <a:pt x="1163017" y="553489"/>
                      <a:pt x="1193497" y="559204"/>
                      <a:pt x="1191592" y="523962"/>
                    </a:cubicBezTo>
                    <a:cubicBezTo>
                      <a:pt x="1189687" y="493482"/>
                      <a:pt x="1189687" y="469669"/>
                      <a:pt x="1149682" y="455382"/>
                    </a:cubicBezTo>
                    <a:cubicBezTo>
                      <a:pt x="1070624" y="427759"/>
                      <a:pt x="1034429" y="343939"/>
                      <a:pt x="1059194" y="265834"/>
                    </a:cubicBezTo>
                    <a:cubicBezTo>
                      <a:pt x="1083007" y="189634"/>
                      <a:pt x="1158254" y="144867"/>
                      <a:pt x="1238264" y="160107"/>
                    </a:cubicBezTo>
                    <a:cubicBezTo>
                      <a:pt x="1313512" y="174394"/>
                      <a:pt x="1367804" y="243927"/>
                      <a:pt x="1363042" y="322032"/>
                    </a:cubicBezTo>
                    <a:cubicBezTo>
                      <a:pt x="1359232" y="378229"/>
                      <a:pt x="1334467" y="424902"/>
                      <a:pt x="1283032" y="447762"/>
                    </a:cubicBezTo>
                    <a:cubicBezTo>
                      <a:pt x="1244932" y="463954"/>
                      <a:pt x="1243979" y="490624"/>
                      <a:pt x="1251599" y="520152"/>
                    </a:cubicBezTo>
                    <a:cubicBezTo>
                      <a:pt x="1260172" y="553489"/>
                      <a:pt x="1288747" y="535392"/>
                      <a:pt x="1307797" y="535392"/>
                    </a:cubicBezTo>
                    <a:cubicBezTo>
                      <a:pt x="1417334" y="534439"/>
                      <a:pt x="1521157" y="562062"/>
                      <a:pt x="1620217" y="606829"/>
                    </a:cubicBezTo>
                    <a:cubicBezTo>
                      <a:pt x="1684034" y="506817"/>
                      <a:pt x="1747852" y="406804"/>
                      <a:pt x="1810717" y="306792"/>
                    </a:cubicBezTo>
                    <a:cubicBezTo>
                      <a:pt x="1820242" y="290599"/>
                      <a:pt x="1836434" y="277264"/>
                      <a:pt x="1829767" y="255357"/>
                    </a:cubicBezTo>
                    <a:cubicBezTo>
                      <a:pt x="1779284" y="189634"/>
                      <a:pt x="1780237" y="109624"/>
                      <a:pt x="1832624" y="51522"/>
                    </a:cubicBezTo>
                    <a:cubicBezTo>
                      <a:pt x="1857389" y="23900"/>
                      <a:pt x="1890012" y="6993"/>
                      <a:pt x="1924541" y="1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ACF9E855-A855-4C39-A941-D66D93A5DE63}"/>
                  </a:ext>
                </a:extLst>
              </p:cNvPr>
              <p:cNvSpPr/>
              <p:nvPr/>
            </p:nvSpPr>
            <p:spPr>
              <a:xfrm>
                <a:off x="9026804" y="2969155"/>
                <a:ext cx="278094" cy="270662"/>
              </a:xfrm>
              <a:custGeom>
                <a:avLst/>
                <a:gdLst>
                  <a:gd name="connsiteX0" fmla="*/ 1213500 w 2614664"/>
                  <a:gd name="connsiteY0" fmla="*/ 1488843 h 2544791"/>
                  <a:gd name="connsiteX1" fmla="*/ 1105867 w 2614664"/>
                  <a:gd name="connsiteY1" fmla="*/ 1597428 h 2544791"/>
                  <a:gd name="connsiteX2" fmla="*/ 1212547 w 2614664"/>
                  <a:gd name="connsiteY2" fmla="*/ 1706013 h 2544791"/>
                  <a:gd name="connsiteX3" fmla="*/ 1323037 w 2614664"/>
                  <a:gd name="connsiteY3" fmla="*/ 1598380 h 2544791"/>
                  <a:gd name="connsiteX4" fmla="*/ 1213500 w 2614664"/>
                  <a:gd name="connsiteY4" fmla="*/ 1488843 h 2544791"/>
                  <a:gd name="connsiteX5" fmla="*/ 1470674 w 2614664"/>
                  <a:gd name="connsiteY5" fmla="*/ 1264053 h 2544791"/>
                  <a:gd name="connsiteX6" fmla="*/ 1424954 w 2614664"/>
                  <a:gd name="connsiteY6" fmla="*/ 1308820 h 2544791"/>
                  <a:gd name="connsiteX7" fmla="*/ 1473532 w 2614664"/>
                  <a:gd name="connsiteY7" fmla="*/ 1359303 h 2544791"/>
                  <a:gd name="connsiteX8" fmla="*/ 1519252 w 2614664"/>
                  <a:gd name="connsiteY8" fmla="*/ 1310725 h 2544791"/>
                  <a:gd name="connsiteX9" fmla="*/ 1470674 w 2614664"/>
                  <a:gd name="connsiteY9" fmla="*/ 1264053 h 2544791"/>
                  <a:gd name="connsiteX10" fmla="*/ 909652 w 2614664"/>
                  <a:gd name="connsiteY10" fmla="*/ 1184043 h 2544791"/>
                  <a:gd name="connsiteX11" fmla="*/ 838214 w 2614664"/>
                  <a:gd name="connsiteY11" fmla="*/ 1261196 h 2544791"/>
                  <a:gd name="connsiteX12" fmla="*/ 911557 w 2614664"/>
                  <a:gd name="connsiteY12" fmla="*/ 1332633 h 2544791"/>
                  <a:gd name="connsiteX13" fmla="*/ 981089 w 2614664"/>
                  <a:gd name="connsiteY13" fmla="*/ 1258338 h 2544791"/>
                  <a:gd name="connsiteX14" fmla="*/ 909652 w 2614664"/>
                  <a:gd name="connsiteY14" fmla="*/ 1184043 h 2544791"/>
                  <a:gd name="connsiteX15" fmla="*/ 1816432 w 2614664"/>
                  <a:gd name="connsiteY15" fmla="*/ 1064028 h 2544791"/>
                  <a:gd name="connsiteX16" fmla="*/ 1759282 w 2614664"/>
                  <a:gd name="connsiteY16" fmla="*/ 1121178 h 2544791"/>
                  <a:gd name="connsiteX17" fmla="*/ 1813574 w 2614664"/>
                  <a:gd name="connsiteY17" fmla="*/ 1172613 h 2544791"/>
                  <a:gd name="connsiteX18" fmla="*/ 1867867 w 2614664"/>
                  <a:gd name="connsiteY18" fmla="*/ 1119273 h 2544791"/>
                  <a:gd name="connsiteX19" fmla="*/ 1816432 w 2614664"/>
                  <a:gd name="connsiteY19" fmla="*/ 1064028 h 2544791"/>
                  <a:gd name="connsiteX20" fmla="*/ 957277 w 2614664"/>
                  <a:gd name="connsiteY20" fmla="*/ 835428 h 2544791"/>
                  <a:gd name="connsiteX21" fmla="*/ 897270 w 2614664"/>
                  <a:gd name="connsiteY21" fmla="*/ 894483 h 2544791"/>
                  <a:gd name="connsiteX22" fmla="*/ 955372 w 2614664"/>
                  <a:gd name="connsiteY22" fmla="*/ 957348 h 2544791"/>
                  <a:gd name="connsiteX23" fmla="*/ 1016332 w 2614664"/>
                  <a:gd name="connsiteY23" fmla="*/ 893531 h 2544791"/>
                  <a:gd name="connsiteX24" fmla="*/ 957277 w 2614664"/>
                  <a:gd name="connsiteY24" fmla="*/ 835428 h 2544791"/>
                  <a:gd name="connsiteX25" fmla="*/ 1305892 w 2614664"/>
                  <a:gd name="connsiteY25" fmla="*/ 744941 h 2544791"/>
                  <a:gd name="connsiteX26" fmla="*/ 1182067 w 2614664"/>
                  <a:gd name="connsiteY26" fmla="*/ 868766 h 2544791"/>
                  <a:gd name="connsiteX27" fmla="*/ 1300177 w 2614664"/>
                  <a:gd name="connsiteY27" fmla="*/ 999258 h 2544791"/>
                  <a:gd name="connsiteX28" fmla="*/ 1429717 w 2614664"/>
                  <a:gd name="connsiteY28" fmla="*/ 874481 h 2544791"/>
                  <a:gd name="connsiteX29" fmla="*/ 1305892 w 2614664"/>
                  <a:gd name="connsiteY29" fmla="*/ 744941 h 2544791"/>
                  <a:gd name="connsiteX30" fmla="*/ 1924541 w 2614664"/>
                  <a:gd name="connsiteY30" fmla="*/ 1754 h 2544791"/>
                  <a:gd name="connsiteX31" fmla="*/ 2027887 w 2614664"/>
                  <a:gd name="connsiteY31" fmla="*/ 21994 h 2544791"/>
                  <a:gd name="connsiteX32" fmla="*/ 2093609 w 2614664"/>
                  <a:gd name="connsiteY32" fmla="*/ 212494 h 2544791"/>
                  <a:gd name="connsiteX33" fmla="*/ 1916444 w 2614664"/>
                  <a:gd name="connsiteY33" fmla="*/ 309649 h 2544791"/>
                  <a:gd name="connsiteX34" fmla="*/ 1879297 w 2614664"/>
                  <a:gd name="connsiteY34" fmla="*/ 304887 h 2544791"/>
                  <a:gd name="connsiteX35" fmla="*/ 1669747 w 2614664"/>
                  <a:gd name="connsiteY35" fmla="*/ 627784 h 2544791"/>
                  <a:gd name="connsiteX36" fmla="*/ 1706894 w 2614664"/>
                  <a:gd name="connsiteY36" fmla="*/ 663027 h 2544791"/>
                  <a:gd name="connsiteX37" fmla="*/ 1917397 w 2614664"/>
                  <a:gd name="connsiteY37" fmla="*/ 925917 h 2544791"/>
                  <a:gd name="connsiteX38" fmla="*/ 2029792 w 2614664"/>
                  <a:gd name="connsiteY38" fmla="*/ 902104 h 2544791"/>
                  <a:gd name="connsiteX39" fmla="*/ 2097419 w 2614664"/>
                  <a:gd name="connsiteY39" fmla="*/ 884007 h 2544791"/>
                  <a:gd name="connsiteX40" fmla="*/ 2124089 w 2614664"/>
                  <a:gd name="connsiteY40" fmla="*/ 838287 h 2544791"/>
                  <a:gd name="connsiteX41" fmla="*/ 2267917 w 2614664"/>
                  <a:gd name="connsiteY41" fmla="*/ 703984 h 2544791"/>
                  <a:gd name="connsiteX42" fmla="*/ 2426984 w 2614664"/>
                  <a:gd name="connsiteY42" fmla="*/ 814474 h 2544791"/>
                  <a:gd name="connsiteX43" fmla="*/ 2351737 w 2614664"/>
                  <a:gd name="connsiteY43" fmla="*/ 997354 h 2544791"/>
                  <a:gd name="connsiteX44" fmla="*/ 2157427 w 2614664"/>
                  <a:gd name="connsiteY44" fmla="*/ 960207 h 2544791"/>
                  <a:gd name="connsiteX45" fmla="*/ 2126947 w 2614664"/>
                  <a:gd name="connsiteY45" fmla="*/ 931632 h 2544791"/>
                  <a:gd name="connsiteX46" fmla="*/ 1953592 w 2614664"/>
                  <a:gd name="connsiteY46" fmla="*/ 985924 h 2544791"/>
                  <a:gd name="connsiteX47" fmla="*/ 1954544 w 2614664"/>
                  <a:gd name="connsiteY47" fmla="*/ 1022119 h 2544791"/>
                  <a:gd name="connsiteX48" fmla="*/ 1971689 w 2614664"/>
                  <a:gd name="connsiteY48" fmla="*/ 1289772 h 2544791"/>
                  <a:gd name="connsiteX49" fmla="*/ 1981214 w 2614664"/>
                  <a:gd name="connsiteY49" fmla="*/ 1332634 h 2544791"/>
                  <a:gd name="connsiteX50" fmla="*/ 2294587 w 2614664"/>
                  <a:gd name="connsiteY50" fmla="*/ 1542184 h 2544791"/>
                  <a:gd name="connsiteX51" fmla="*/ 2354594 w 2614664"/>
                  <a:gd name="connsiteY51" fmla="*/ 1579332 h 2544791"/>
                  <a:gd name="connsiteX52" fmla="*/ 2526997 w 2614664"/>
                  <a:gd name="connsiteY52" fmla="*/ 1556472 h 2544791"/>
                  <a:gd name="connsiteX53" fmla="*/ 2614627 w 2614664"/>
                  <a:gd name="connsiteY53" fmla="*/ 1691727 h 2544791"/>
                  <a:gd name="connsiteX54" fmla="*/ 2456512 w 2614664"/>
                  <a:gd name="connsiteY54" fmla="*/ 1851747 h 2544791"/>
                  <a:gd name="connsiteX55" fmla="*/ 2304112 w 2614664"/>
                  <a:gd name="connsiteY55" fmla="*/ 1682202 h 2544791"/>
                  <a:gd name="connsiteX56" fmla="*/ 2308874 w 2614664"/>
                  <a:gd name="connsiteY56" fmla="*/ 1622194 h 2544791"/>
                  <a:gd name="connsiteX57" fmla="*/ 1996454 w 2614664"/>
                  <a:gd name="connsiteY57" fmla="*/ 1408834 h 2544791"/>
                  <a:gd name="connsiteX58" fmla="*/ 1946924 w 2614664"/>
                  <a:gd name="connsiteY58" fmla="*/ 1391689 h 2544791"/>
                  <a:gd name="connsiteX59" fmla="*/ 1650697 w 2614664"/>
                  <a:gd name="connsiteY59" fmla="*/ 1766974 h 2544791"/>
                  <a:gd name="connsiteX60" fmla="*/ 1810717 w 2614664"/>
                  <a:gd name="connsiteY60" fmla="*/ 1966999 h 2544791"/>
                  <a:gd name="connsiteX61" fmla="*/ 1848817 w 2614664"/>
                  <a:gd name="connsiteY61" fmla="*/ 2015577 h 2544791"/>
                  <a:gd name="connsiteX62" fmla="*/ 1904062 w 2614664"/>
                  <a:gd name="connsiteY62" fmla="*/ 2005099 h 2544791"/>
                  <a:gd name="connsiteX63" fmla="*/ 2072654 w 2614664"/>
                  <a:gd name="connsiteY63" fmla="*/ 2100349 h 2544791"/>
                  <a:gd name="connsiteX64" fmla="*/ 2018362 w 2614664"/>
                  <a:gd name="connsiteY64" fmla="*/ 2286087 h 2544791"/>
                  <a:gd name="connsiteX65" fmla="*/ 1825004 w 2614664"/>
                  <a:gd name="connsiteY65" fmla="*/ 2276562 h 2544791"/>
                  <a:gd name="connsiteX66" fmla="*/ 1790714 w 2614664"/>
                  <a:gd name="connsiteY66" fmla="*/ 2086062 h 2544791"/>
                  <a:gd name="connsiteX67" fmla="*/ 1805954 w 2614664"/>
                  <a:gd name="connsiteY67" fmla="*/ 2062249 h 2544791"/>
                  <a:gd name="connsiteX68" fmla="*/ 1584974 w 2614664"/>
                  <a:gd name="connsiteY68" fmla="*/ 1801264 h 2544791"/>
                  <a:gd name="connsiteX69" fmla="*/ 1223024 w 2614664"/>
                  <a:gd name="connsiteY69" fmla="*/ 1853652 h 2544791"/>
                  <a:gd name="connsiteX70" fmla="*/ 1176352 w 2614664"/>
                  <a:gd name="connsiteY70" fmla="*/ 2243224 h 2544791"/>
                  <a:gd name="connsiteX71" fmla="*/ 1258267 w 2614664"/>
                  <a:gd name="connsiteY71" fmla="*/ 2466109 h 2544791"/>
                  <a:gd name="connsiteX72" fmla="*/ 1035382 w 2614664"/>
                  <a:gd name="connsiteY72" fmla="*/ 2518497 h 2544791"/>
                  <a:gd name="connsiteX73" fmla="*/ 999187 w 2614664"/>
                  <a:gd name="connsiteY73" fmla="*/ 2292754 h 2544791"/>
                  <a:gd name="connsiteX74" fmla="*/ 1081102 w 2614664"/>
                  <a:gd name="connsiteY74" fmla="*/ 2238462 h 2544791"/>
                  <a:gd name="connsiteX75" fmla="*/ 1119202 w 2614664"/>
                  <a:gd name="connsiteY75" fmla="*/ 2216554 h 2544791"/>
                  <a:gd name="connsiteX76" fmla="*/ 1160159 w 2614664"/>
                  <a:gd name="connsiteY76" fmla="*/ 1885084 h 2544791"/>
                  <a:gd name="connsiteX77" fmla="*/ 1163969 w 2614664"/>
                  <a:gd name="connsiteY77" fmla="*/ 1861272 h 2544791"/>
                  <a:gd name="connsiteX78" fmla="*/ 1135394 w 2614664"/>
                  <a:gd name="connsiteY78" fmla="*/ 1834602 h 2544791"/>
                  <a:gd name="connsiteX79" fmla="*/ 896317 w 2614664"/>
                  <a:gd name="connsiteY79" fmla="*/ 1709824 h 2544791"/>
                  <a:gd name="connsiteX80" fmla="*/ 852502 w 2614664"/>
                  <a:gd name="connsiteY80" fmla="*/ 1714587 h 2544791"/>
                  <a:gd name="connsiteX81" fmla="*/ 830594 w 2614664"/>
                  <a:gd name="connsiteY81" fmla="*/ 1746019 h 2544791"/>
                  <a:gd name="connsiteX82" fmla="*/ 816307 w 2614664"/>
                  <a:gd name="connsiteY82" fmla="*/ 1858414 h 2544791"/>
                  <a:gd name="connsiteX83" fmla="*/ 766777 w 2614664"/>
                  <a:gd name="connsiteY83" fmla="*/ 2040342 h 2544791"/>
                  <a:gd name="connsiteX84" fmla="*/ 580087 w 2614664"/>
                  <a:gd name="connsiteY84" fmla="*/ 2040342 h 2544791"/>
                  <a:gd name="connsiteX85" fmla="*/ 528652 w 2614664"/>
                  <a:gd name="connsiteY85" fmla="*/ 1857462 h 2544791"/>
                  <a:gd name="connsiteX86" fmla="*/ 687719 w 2614664"/>
                  <a:gd name="connsiteY86" fmla="*/ 1762212 h 2544791"/>
                  <a:gd name="connsiteX87" fmla="*/ 778207 w 2614664"/>
                  <a:gd name="connsiteY87" fmla="*/ 1720302 h 2544791"/>
                  <a:gd name="connsiteX88" fmla="*/ 778207 w 2614664"/>
                  <a:gd name="connsiteY88" fmla="*/ 1585999 h 2544791"/>
                  <a:gd name="connsiteX89" fmla="*/ 690577 w 2614664"/>
                  <a:gd name="connsiteY89" fmla="*/ 1417407 h 2544791"/>
                  <a:gd name="connsiteX90" fmla="*/ 661049 w 2614664"/>
                  <a:gd name="connsiteY90" fmla="*/ 1378354 h 2544791"/>
                  <a:gd name="connsiteX91" fmla="*/ 627712 w 2614664"/>
                  <a:gd name="connsiteY91" fmla="*/ 1382164 h 2544791"/>
                  <a:gd name="connsiteX92" fmla="*/ 401969 w 2614664"/>
                  <a:gd name="connsiteY92" fmla="*/ 1395499 h 2544791"/>
                  <a:gd name="connsiteX93" fmla="*/ 354344 w 2614664"/>
                  <a:gd name="connsiteY93" fmla="*/ 1400262 h 2544791"/>
                  <a:gd name="connsiteX94" fmla="*/ 298147 w 2614664"/>
                  <a:gd name="connsiteY94" fmla="*/ 1438362 h 2544791"/>
                  <a:gd name="connsiteX95" fmla="*/ 122887 w 2614664"/>
                  <a:gd name="connsiteY95" fmla="*/ 1534564 h 2544791"/>
                  <a:gd name="connsiteX96" fmla="*/ 14 w 2614664"/>
                  <a:gd name="connsiteY96" fmla="*/ 1385974 h 2544791"/>
                  <a:gd name="connsiteX97" fmla="*/ 119077 w 2614664"/>
                  <a:gd name="connsiteY97" fmla="*/ 1229764 h 2544791"/>
                  <a:gd name="connsiteX98" fmla="*/ 298147 w 2614664"/>
                  <a:gd name="connsiteY98" fmla="*/ 1320252 h 2544791"/>
                  <a:gd name="connsiteX99" fmla="*/ 307672 w 2614664"/>
                  <a:gd name="connsiteY99" fmla="*/ 1342159 h 2544791"/>
                  <a:gd name="connsiteX100" fmla="*/ 621044 w 2614664"/>
                  <a:gd name="connsiteY100" fmla="*/ 1322157 h 2544791"/>
                  <a:gd name="connsiteX101" fmla="*/ 662002 w 2614664"/>
                  <a:gd name="connsiteY101" fmla="*/ 1301202 h 2544791"/>
                  <a:gd name="connsiteX102" fmla="*/ 667717 w 2614664"/>
                  <a:gd name="connsiteY102" fmla="*/ 1055457 h 2544791"/>
                  <a:gd name="connsiteX103" fmla="*/ 468644 w 2614664"/>
                  <a:gd name="connsiteY103" fmla="*/ 937347 h 2544791"/>
                  <a:gd name="connsiteX104" fmla="*/ 239092 w 2614664"/>
                  <a:gd name="connsiteY104" fmla="*/ 915439 h 2544791"/>
                  <a:gd name="connsiteX105" fmla="*/ 281954 w 2614664"/>
                  <a:gd name="connsiteY105" fmla="*/ 690649 h 2544791"/>
                  <a:gd name="connsiteX106" fmla="*/ 500077 w 2614664"/>
                  <a:gd name="connsiteY106" fmla="*/ 744942 h 2544791"/>
                  <a:gd name="connsiteX107" fmla="*/ 518174 w 2614664"/>
                  <a:gd name="connsiteY107" fmla="*/ 850669 h 2544791"/>
                  <a:gd name="connsiteX108" fmla="*/ 524842 w 2614664"/>
                  <a:gd name="connsiteY108" fmla="*/ 894484 h 2544791"/>
                  <a:gd name="connsiteX109" fmla="*/ 688672 w 2614664"/>
                  <a:gd name="connsiteY109" fmla="*/ 986877 h 2544791"/>
                  <a:gd name="connsiteX110" fmla="*/ 848692 w 2614664"/>
                  <a:gd name="connsiteY110" fmla="*/ 728749 h 2544791"/>
                  <a:gd name="connsiteX111" fmla="*/ 832499 w 2614664"/>
                  <a:gd name="connsiteY111" fmla="*/ 681124 h 2544791"/>
                  <a:gd name="connsiteX112" fmla="*/ 621044 w 2614664"/>
                  <a:gd name="connsiteY112" fmla="*/ 320127 h 2544791"/>
                  <a:gd name="connsiteX113" fmla="*/ 472454 w 2614664"/>
                  <a:gd name="connsiteY113" fmla="*/ 290599 h 2544791"/>
                  <a:gd name="connsiteX114" fmla="*/ 450547 w 2614664"/>
                  <a:gd name="connsiteY114" fmla="*/ 69619 h 2544791"/>
                  <a:gd name="connsiteX115" fmla="*/ 674384 w 2614664"/>
                  <a:gd name="connsiteY115" fmla="*/ 53427 h 2544791"/>
                  <a:gd name="connsiteX116" fmla="*/ 677242 w 2614664"/>
                  <a:gd name="connsiteY116" fmla="*/ 281074 h 2544791"/>
                  <a:gd name="connsiteX117" fmla="*/ 685814 w 2614664"/>
                  <a:gd name="connsiteY117" fmla="*/ 312507 h 2544791"/>
                  <a:gd name="connsiteX118" fmla="*/ 901079 w 2614664"/>
                  <a:gd name="connsiteY118" fmla="*/ 682077 h 2544791"/>
                  <a:gd name="connsiteX119" fmla="*/ 1144919 w 2614664"/>
                  <a:gd name="connsiteY119" fmla="*/ 558252 h 2544791"/>
                  <a:gd name="connsiteX120" fmla="*/ 1191592 w 2614664"/>
                  <a:gd name="connsiteY120" fmla="*/ 523962 h 2544791"/>
                  <a:gd name="connsiteX121" fmla="*/ 1149682 w 2614664"/>
                  <a:gd name="connsiteY121" fmla="*/ 455382 h 2544791"/>
                  <a:gd name="connsiteX122" fmla="*/ 1059194 w 2614664"/>
                  <a:gd name="connsiteY122" fmla="*/ 265834 h 2544791"/>
                  <a:gd name="connsiteX123" fmla="*/ 1238264 w 2614664"/>
                  <a:gd name="connsiteY123" fmla="*/ 160107 h 2544791"/>
                  <a:gd name="connsiteX124" fmla="*/ 1363042 w 2614664"/>
                  <a:gd name="connsiteY124" fmla="*/ 322032 h 2544791"/>
                  <a:gd name="connsiteX125" fmla="*/ 1283032 w 2614664"/>
                  <a:gd name="connsiteY125" fmla="*/ 447762 h 2544791"/>
                  <a:gd name="connsiteX126" fmla="*/ 1251599 w 2614664"/>
                  <a:gd name="connsiteY126" fmla="*/ 520152 h 2544791"/>
                  <a:gd name="connsiteX127" fmla="*/ 1307797 w 2614664"/>
                  <a:gd name="connsiteY127" fmla="*/ 535392 h 2544791"/>
                  <a:gd name="connsiteX128" fmla="*/ 1620217 w 2614664"/>
                  <a:gd name="connsiteY128" fmla="*/ 606829 h 2544791"/>
                  <a:gd name="connsiteX129" fmla="*/ 1810717 w 2614664"/>
                  <a:gd name="connsiteY129" fmla="*/ 306792 h 2544791"/>
                  <a:gd name="connsiteX130" fmla="*/ 1829767 w 2614664"/>
                  <a:gd name="connsiteY130" fmla="*/ 255357 h 2544791"/>
                  <a:gd name="connsiteX131" fmla="*/ 1832624 w 2614664"/>
                  <a:gd name="connsiteY131" fmla="*/ 51522 h 2544791"/>
                  <a:gd name="connsiteX132" fmla="*/ 1924541 w 2614664"/>
                  <a:gd name="connsiteY132" fmla="*/ 1754 h 254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2614664" h="2544791">
                    <a:moveTo>
                      <a:pt x="1213500" y="1488843"/>
                    </a:moveTo>
                    <a:cubicBezTo>
                      <a:pt x="1153492" y="1487890"/>
                      <a:pt x="1105867" y="1536468"/>
                      <a:pt x="1105867" y="1597428"/>
                    </a:cubicBezTo>
                    <a:cubicBezTo>
                      <a:pt x="1105867" y="1661245"/>
                      <a:pt x="1151587" y="1706965"/>
                      <a:pt x="1212547" y="1706013"/>
                    </a:cubicBezTo>
                    <a:cubicBezTo>
                      <a:pt x="1274460" y="1705060"/>
                      <a:pt x="1321132" y="1660293"/>
                      <a:pt x="1323037" y="1598380"/>
                    </a:cubicBezTo>
                    <a:cubicBezTo>
                      <a:pt x="1323990" y="1542183"/>
                      <a:pt x="1270649" y="1489795"/>
                      <a:pt x="1213500" y="1488843"/>
                    </a:cubicBezTo>
                    <a:close/>
                    <a:moveTo>
                      <a:pt x="1470674" y="1264053"/>
                    </a:moveTo>
                    <a:cubicBezTo>
                      <a:pt x="1443052" y="1264053"/>
                      <a:pt x="1425907" y="1282150"/>
                      <a:pt x="1424954" y="1308820"/>
                    </a:cubicBezTo>
                    <a:cubicBezTo>
                      <a:pt x="1424002" y="1339300"/>
                      <a:pt x="1443052" y="1354540"/>
                      <a:pt x="1473532" y="1359303"/>
                    </a:cubicBezTo>
                    <a:cubicBezTo>
                      <a:pt x="1500202" y="1355493"/>
                      <a:pt x="1520204" y="1340253"/>
                      <a:pt x="1519252" y="1310725"/>
                    </a:cubicBezTo>
                    <a:cubicBezTo>
                      <a:pt x="1519252" y="1281198"/>
                      <a:pt x="1500202" y="1263100"/>
                      <a:pt x="1470674" y="1264053"/>
                    </a:cubicBezTo>
                    <a:close/>
                    <a:moveTo>
                      <a:pt x="909652" y="1184043"/>
                    </a:moveTo>
                    <a:cubicBezTo>
                      <a:pt x="868694" y="1184043"/>
                      <a:pt x="837262" y="1218333"/>
                      <a:pt x="838214" y="1261196"/>
                    </a:cubicBezTo>
                    <a:cubicBezTo>
                      <a:pt x="840119" y="1302153"/>
                      <a:pt x="872504" y="1333585"/>
                      <a:pt x="911557" y="1332633"/>
                    </a:cubicBezTo>
                    <a:cubicBezTo>
                      <a:pt x="950609" y="1331681"/>
                      <a:pt x="981089" y="1299296"/>
                      <a:pt x="981089" y="1258338"/>
                    </a:cubicBezTo>
                    <a:cubicBezTo>
                      <a:pt x="981089" y="1217381"/>
                      <a:pt x="950609" y="1184995"/>
                      <a:pt x="909652" y="1184043"/>
                    </a:cubicBezTo>
                    <a:close/>
                    <a:moveTo>
                      <a:pt x="1816432" y="1064028"/>
                    </a:moveTo>
                    <a:cubicBezTo>
                      <a:pt x="1782142" y="1064028"/>
                      <a:pt x="1759282" y="1086888"/>
                      <a:pt x="1759282" y="1121178"/>
                    </a:cubicBezTo>
                    <a:cubicBezTo>
                      <a:pt x="1759282" y="1154516"/>
                      <a:pt x="1782142" y="1170708"/>
                      <a:pt x="1813574" y="1172613"/>
                    </a:cubicBezTo>
                    <a:cubicBezTo>
                      <a:pt x="1847865" y="1171660"/>
                      <a:pt x="1866915" y="1154516"/>
                      <a:pt x="1867867" y="1119273"/>
                    </a:cubicBezTo>
                    <a:cubicBezTo>
                      <a:pt x="1867867" y="1085935"/>
                      <a:pt x="1849770" y="1064028"/>
                      <a:pt x="1816432" y="1064028"/>
                    </a:cubicBezTo>
                    <a:close/>
                    <a:moveTo>
                      <a:pt x="957277" y="835428"/>
                    </a:moveTo>
                    <a:cubicBezTo>
                      <a:pt x="923940" y="832571"/>
                      <a:pt x="896317" y="860193"/>
                      <a:pt x="897270" y="894483"/>
                    </a:cubicBezTo>
                    <a:cubicBezTo>
                      <a:pt x="898222" y="931631"/>
                      <a:pt x="919177" y="954491"/>
                      <a:pt x="955372" y="957348"/>
                    </a:cubicBezTo>
                    <a:cubicBezTo>
                      <a:pt x="986805" y="960206"/>
                      <a:pt x="1016332" y="929726"/>
                      <a:pt x="1016332" y="893531"/>
                    </a:cubicBezTo>
                    <a:cubicBezTo>
                      <a:pt x="1011570" y="862098"/>
                      <a:pt x="993472" y="838286"/>
                      <a:pt x="957277" y="835428"/>
                    </a:cubicBezTo>
                    <a:close/>
                    <a:moveTo>
                      <a:pt x="1305892" y="744941"/>
                    </a:moveTo>
                    <a:cubicBezTo>
                      <a:pt x="1237312" y="744941"/>
                      <a:pt x="1183972" y="798281"/>
                      <a:pt x="1182067" y="868766"/>
                    </a:cubicBezTo>
                    <a:cubicBezTo>
                      <a:pt x="1180162" y="940204"/>
                      <a:pt x="1232550" y="998306"/>
                      <a:pt x="1300177" y="999258"/>
                    </a:cubicBezTo>
                    <a:cubicBezTo>
                      <a:pt x="1372567" y="1000211"/>
                      <a:pt x="1428765" y="945918"/>
                      <a:pt x="1429717" y="874481"/>
                    </a:cubicBezTo>
                    <a:cubicBezTo>
                      <a:pt x="1430670" y="802091"/>
                      <a:pt x="1376377" y="745893"/>
                      <a:pt x="1305892" y="744941"/>
                    </a:cubicBezTo>
                    <a:close/>
                    <a:moveTo>
                      <a:pt x="1924541" y="1754"/>
                    </a:moveTo>
                    <a:cubicBezTo>
                      <a:pt x="1959069" y="-3485"/>
                      <a:pt x="1995502" y="2944"/>
                      <a:pt x="2027887" y="21994"/>
                    </a:cubicBezTo>
                    <a:cubicBezTo>
                      <a:pt x="2092657" y="61047"/>
                      <a:pt x="2121232" y="141057"/>
                      <a:pt x="2093609" y="212494"/>
                    </a:cubicBezTo>
                    <a:cubicBezTo>
                      <a:pt x="2065987" y="282979"/>
                      <a:pt x="1994549" y="322032"/>
                      <a:pt x="1916444" y="309649"/>
                    </a:cubicBezTo>
                    <a:cubicBezTo>
                      <a:pt x="1904062" y="307744"/>
                      <a:pt x="1891679" y="306792"/>
                      <a:pt x="1879297" y="304887"/>
                    </a:cubicBezTo>
                    <a:cubicBezTo>
                      <a:pt x="1814527" y="416329"/>
                      <a:pt x="1744994" y="523962"/>
                      <a:pt x="1669747" y="627784"/>
                    </a:cubicBezTo>
                    <a:cubicBezTo>
                      <a:pt x="1674509" y="647787"/>
                      <a:pt x="1693559" y="652549"/>
                      <a:pt x="1706894" y="663027"/>
                    </a:cubicBezTo>
                    <a:cubicBezTo>
                      <a:pt x="1799287" y="732559"/>
                      <a:pt x="1873582" y="817332"/>
                      <a:pt x="1917397" y="925917"/>
                    </a:cubicBezTo>
                    <a:cubicBezTo>
                      <a:pt x="1958354" y="936394"/>
                      <a:pt x="1991692" y="909724"/>
                      <a:pt x="2029792" y="902104"/>
                    </a:cubicBezTo>
                    <a:cubicBezTo>
                      <a:pt x="2052652" y="897342"/>
                      <a:pt x="2074559" y="889722"/>
                      <a:pt x="2097419" y="884007"/>
                    </a:cubicBezTo>
                    <a:cubicBezTo>
                      <a:pt x="2121232" y="877339"/>
                      <a:pt x="2121232" y="857337"/>
                      <a:pt x="2124089" y="838287"/>
                    </a:cubicBezTo>
                    <a:cubicBezTo>
                      <a:pt x="2136472" y="762087"/>
                      <a:pt x="2193622" y="708747"/>
                      <a:pt x="2267917" y="703984"/>
                    </a:cubicBezTo>
                    <a:cubicBezTo>
                      <a:pt x="2338402" y="698269"/>
                      <a:pt x="2406982" y="745894"/>
                      <a:pt x="2426984" y="814474"/>
                    </a:cubicBezTo>
                    <a:cubicBezTo>
                      <a:pt x="2447939" y="886864"/>
                      <a:pt x="2416507" y="962112"/>
                      <a:pt x="2351737" y="997354"/>
                    </a:cubicBezTo>
                    <a:cubicBezTo>
                      <a:pt x="2285062" y="1032597"/>
                      <a:pt x="2208862" y="1018309"/>
                      <a:pt x="2157427" y="960207"/>
                    </a:cubicBezTo>
                    <a:cubicBezTo>
                      <a:pt x="2147902" y="949729"/>
                      <a:pt x="2142187" y="935442"/>
                      <a:pt x="2126947" y="931632"/>
                    </a:cubicBezTo>
                    <a:cubicBezTo>
                      <a:pt x="2070749" y="955444"/>
                      <a:pt x="2012647" y="971637"/>
                      <a:pt x="1953592" y="985924"/>
                    </a:cubicBezTo>
                    <a:cubicBezTo>
                      <a:pt x="1943114" y="998307"/>
                      <a:pt x="1951687" y="1010689"/>
                      <a:pt x="1954544" y="1022119"/>
                    </a:cubicBezTo>
                    <a:cubicBezTo>
                      <a:pt x="1978357" y="1109749"/>
                      <a:pt x="1982167" y="1199284"/>
                      <a:pt x="1971689" y="1289772"/>
                    </a:cubicBezTo>
                    <a:cubicBezTo>
                      <a:pt x="1969784" y="1305012"/>
                      <a:pt x="1965022" y="1321204"/>
                      <a:pt x="1981214" y="1332634"/>
                    </a:cubicBezTo>
                    <a:cubicBezTo>
                      <a:pt x="2091704" y="1394547"/>
                      <a:pt x="2189812" y="1472652"/>
                      <a:pt x="2294587" y="1542184"/>
                    </a:cubicBezTo>
                    <a:cubicBezTo>
                      <a:pt x="2314589" y="1554567"/>
                      <a:pt x="2334592" y="1566949"/>
                      <a:pt x="2354594" y="1579332"/>
                    </a:cubicBezTo>
                    <a:cubicBezTo>
                      <a:pt x="2406982" y="1536469"/>
                      <a:pt x="2465084" y="1526944"/>
                      <a:pt x="2526997" y="1556472"/>
                    </a:cubicBezTo>
                    <a:cubicBezTo>
                      <a:pt x="2583195" y="1583142"/>
                      <a:pt x="2612722" y="1629814"/>
                      <a:pt x="2614627" y="1691727"/>
                    </a:cubicBezTo>
                    <a:cubicBezTo>
                      <a:pt x="2616532" y="1781262"/>
                      <a:pt x="2545095" y="1852699"/>
                      <a:pt x="2456512" y="1851747"/>
                    </a:cubicBezTo>
                    <a:cubicBezTo>
                      <a:pt x="2366024" y="1850794"/>
                      <a:pt x="2297444" y="1773642"/>
                      <a:pt x="2304112" y="1682202"/>
                    </a:cubicBezTo>
                    <a:cubicBezTo>
                      <a:pt x="2305064" y="1662199"/>
                      <a:pt x="2319352" y="1643149"/>
                      <a:pt x="2308874" y="1622194"/>
                    </a:cubicBezTo>
                    <a:cubicBezTo>
                      <a:pt x="2205052" y="1550757"/>
                      <a:pt x="2101229" y="1479319"/>
                      <a:pt x="1996454" y="1408834"/>
                    </a:cubicBezTo>
                    <a:cubicBezTo>
                      <a:pt x="1982167" y="1399309"/>
                      <a:pt x="1969784" y="1379307"/>
                      <a:pt x="1946924" y="1391689"/>
                    </a:cubicBezTo>
                    <a:cubicBezTo>
                      <a:pt x="1899299" y="1556472"/>
                      <a:pt x="1797382" y="1679344"/>
                      <a:pt x="1650697" y="1766974"/>
                    </a:cubicBezTo>
                    <a:cubicBezTo>
                      <a:pt x="1696417" y="1840317"/>
                      <a:pt x="1758329" y="1899372"/>
                      <a:pt x="1810717" y="1966999"/>
                    </a:cubicBezTo>
                    <a:cubicBezTo>
                      <a:pt x="1823099" y="1983192"/>
                      <a:pt x="1836434" y="1999384"/>
                      <a:pt x="1848817" y="2015577"/>
                    </a:cubicBezTo>
                    <a:cubicBezTo>
                      <a:pt x="1866914" y="2011767"/>
                      <a:pt x="1885012" y="2007957"/>
                      <a:pt x="1904062" y="2005099"/>
                    </a:cubicBezTo>
                    <a:cubicBezTo>
                      <a:pt x="1979309" y="1994622"/>
                      <a:pt x="2045984" y="2033674"/>
                      <a:pt x="2072654" y="2100349"/>
                    </a:cubicBezTo>
                    <a:cubicBezTo>
                      <a:pt x="2099324" y="2167024"/>
                      <a:pt x="2077417" y="2244177"/>
                      <a:pt x="2018362" y="2286087"/>
                    </a:cubicBezTo>
                    <a:cubicBezTo>
                      <a:pt x="1960259" y="2327997"/>
                      <a:pt x="1879297" y="2324187"/>
                      <a:pt x="1825004" y="2276562"/>
                    </a:cubicBezTo>
                    <a:cubicBezTo>
                      <a:pt x="1771664" y="2228937"/>
                      <a:pt x="1757377" y="2151784"/>
                      <a:pt x="1790714" y="2086062"/>
                    </a:cubicBezTo>
                    <a:cubicBezTo>
                      <a:pt x="1794524" y="2077489"/>
                      <a:pt x="1801192" y="2069869"/>
                      <a:pt x="1805954" y="2062249"/>
                    </a:cubicBezTo>
                    <a:cubicBezTo>
                      <a:pt x="1737374" y="1970809"/>
                      <a:pt x="1666889" y="1881274"/>
                      <a:pt x="1584974" y="1801264"/>
                    </a:cubicBezTo>
                    <a:cubicBezTo>
                      <a:pt x="1469722" y="1854604"/>
                      <a:pt x="1347802" y="1867939"/>
                      <a:pt x="1223024" y="1853652"/>
                    </a:cubicBezTo>
                    <a:cubicBezTo>
                      <a:pt x="1207784" y="1983192"/>
                      <a:pt x="1191592" y="2113684"/>
                      <a:pt x="1176352" y="2243224"/>
                    </a:cubicBezTo>
                    <a:cubicBezTo>
                      <a:pt x="1270649" y="2286087"/>
                      <a:pt x="1305892" y="2382289"/>
                      <a:pt x="1258267" y="2466109"/>
                    </a:cubicBezTo>
                    <a:cubicBezTo>
                      <a:pt x="1213499" y="2544214"/>
                      <a:pt x="1110629" y="2568979"/>
                      <a:pt x="1035382" y="2518497"/>
                    </a:cubicBezTo>
                    <a:cubicBezTo>
                      <a:pt x="960134" y="2468014"/>
                      <a:pt x="943942" y="2365144"/>
                      <a:pt x="999187" y="2292754"/>
                    </a:cubicBezTo>
                    <a:cubicBezTo>
                      <a:pt x="1021094" y="2266084"/>
                      <a:pt x="1048717" y="2248939"/>
                      <a:pt x="1081102" y="2238462"/>
                    </a:cubicBezTo>
                    <a:cubicBezTo>
                      <a:pt x="1095389" y="2234652"/>
                      <a:pt x="1114439" y="2237509"/>
                      <a:pt x="1119202" y="2216554"/>
                    </a:cubicBezTo>
                    <a:cubicBezTo>
                      <a:pt x="1129679" y="2105112"/>
                      <a:pt x="1142062" y="1994622"/>
                      <a:pt x="1160159" y="1885084"/>
                    </a:cubicBezTo>
                    <a:cubicBezTo>
                      <a:pt x="1158254" y="1878417"/>
                      <a:pt x="1161112" y="1868892"/>
                      <a:pt x="1163969" y="1861272"/>
                    </a:cubicBezTo>
                    <a:cubicBezTo>
                      <a:pt x="1163017" y="1842222"/>
                      <a:pt x="1149682" y="1838412"/>
                      <a:pt x="1135394" y="1834602"/>
                    </a:cubicBezTo>
                    <a:cubicBezTo>
                      <a:pt x="1046812" y="1809837"/>
                      <a:pt x="966802" y="1767927"/>
                      <a:pt x="896317" y="1709824"/>
                    </a:cubicBezTo>
                    <a:cubicBezTo>
                      <a:pt x="877267" y="1693632"/>
                      <a:pt x="864884" y="1691727"/>
                      <a:pt x="852502" y="1714587"/>
                    </a:cubicBezTo>
                    <a:cubicBezTo>
                      <a:pt x="845834" y="1726017"/>
                      <a:pt x="839167" y="1736494"/>
                      <a:pt x="830594" y="1746019"/>
                    </a:cubicBezTo>
                    <a:cubicBezTo>
                      <a:pt x="802019" y="1780309"/>
                      <a:pt x="787732" y="1809837"/>
                      <a:pt x="816307" y="1858414"/>
                    </a:cubicBezTo>
                    <a:cubicBezTo>
                      <a:pt x="851549" y="1919374"/>
                      <a:pt x="823927" y="1998432"/>
                      <a:pt x="766777" y="2040342"/>
                    </a:cubicBezTo>
                    <a:cubicBezTo>
                      <a:pt x="711532" y="2081299"/>
                      <a:pt x="635332" y="2081299"/>
                      <a:pt x="580087" y="2040342"/>
                    </a:cubicBezTo>
                    <a:cubicBezTo>
                      <a:pt x="523889" y="1998432"/>
                      <a:pt x="502934" y="1923184"/>
                      <a:pt x="528652" y="1857462"/>
                    </a:cubicBezTo>
                    <a:cubicBezTo>
                      <a:pt x="554369" y="1793644"/>
                      <a:pt x="621044" y="1747924"/>
                      <a:pt x="687719" y="1762212"/>
                    </a:cubicBezTo>
                    <a:cubicBezTo>
                      <a:pt x="735344" y="1772689"/>
                      <a:pt x="755347" y="1755544"/>
                      <a:pt x="778207" y="1720302"/>
                    </a:cubicBezTo>
                    <a:cubicBezTo>
                      <a:pt x="823927" y="1649817"/>
                      <a:pt x="825832" y="1650769"/>
                      <a:pt x="778207" y="1585999"/>
                    </a:cubicBezTo>
                    <a:cubicBezTo>
                      <a:pt x="741059" y="1533612"/>
                      <a:pt x="712484" y="1477414"/>
                      <a:pt x="690577" y="1417407"/>
                    </a:cubicBezTo>
                    <a:cubicBezTo>
                      <a:pt x="684862" y="1401214"/>
                      <a:pt x="683909" y="1382164"/>
                      <a:pt x="661049" y="1378354"/>
                    </a:cubicBezTo>
                    <a:cubicBezTo>
                      <a:pt x="650572" y="1384069"/>
                      <a:pt x="639142" y="1383117"/>
                      <a:pt x="627712" y="1382164"/>
                    </a:cubicBezTo>
                    <a:cubicBezTo>
                      <a:pt x="552464" y="1390737"/>
                      <a:pt x="477217" y="1393594"/>
                      <a:pt x="401969" y="1395499"/>
                    </a:cubicBezTo>
                    <a:cubicBezTo>
                      <a:pt x="385777" y="1397404"/>
                      <a:pt x="370537" y="1400262"/>
                      <a:pt x="354344" y="1400262"/>
                    </a:cubicBezTo>
                    <a:cubicBezTo>
                      <a:pt x="327674" y="1401214"/>
                      <a:pt x="309577" y="1407882"/>
                      <a:pt x="298147" y="1438362"/>
                    </a:cubicBezTo>
                    <a:cubicBezTo>
                      <a:pt x="270524" y="1512657"/>
                      <a:pt x="196229" y="1549804"/>
                      <a:pt x="122887" y="1534564"/>
                    </a:cubicBezTo>
                    <a:cubicBezTo>
                      <a:pt x="50497" y="1519324"/>
                      <a:pt x="967" y="1459317"/>
                      <a:pt x="14" y="1385974"/>
                    </a:cubicBezTo>
                    <a:cubicBezTo>
                      <a:pt x="-938" y="1308822"/>
                      <a:pt x="45734" y="1247862"/>
                      <a:pt x="119077" y="1229764"/>
                    </a:cubicBezTo>
                    <a:cubicBezTo>
                      <a:pt x="192419" y="1211667"/>
                      <a:pt x="264809" y="1248814"/>
                      <a:pt x="298147" y="1320252"/>
                    </a:cubicBezTo>
                    <a:cubicBezTo>
                      <a:pt x="301957" y="1326919"/>
                      <a:pt x="304814" y="1334539"/>
                      <a:pt x="307672" y="1342159"/>
                    </a:cubicBezTo>
                    <a:cubicBezTo>
                      <a:pt x="412447" y="1335492"/>
                      <a:pt x="516269" y="1328824"/>
                      <a:pt x="621044" y="1322157"/>
                    </a:cubicBezTo>
                    <a:cubicBezTo>
                      <a:pt x="636284" y="1321204"/>
                      <a:pt x="658192" y="1326919"/>
                      <a:pt x="662002" y="1301202"/>
                    </a:cubicBezTo>
                    <a:cubicBezTo>
                      <a:pt x="646762" y="1218334"/>
                      <a:pt x="650572" y="1137372"/>
                      <a:pt x="667717" y="1055457"/>
                    </a:cubicBezTo>
                    <a:cubicBezTo>
                      <a:pt x="600089" y="1017357"/>
                      <a:pt x="542939" y="964017"/>
                      <a:pt x="468644" y="937347"/>
                    </a:cubicBezTo>
                    <a:cubicBezTo>
                      <a:pt x="392444" y="999259"/>
                      <a:pt x="293384" y="989734"/>
                      <a:pt x="239092" y="915439"/>
                    </a:cubicBezTo>
                    <a:cubicBezTo>
                      <a:pt x="186704" y="843049"/>
                      <a:pt x="205754" y="738274"/>
                      <a:pt x="281954" y="690649"/>
                    </a:cubicBezTo>
                    <a:cubicBezTo>
                      <a:pt x="356249" y="643977"/>
                      <a:pt x="456262" y="668742"/>
                      <a:pt x="500077" y="744942"/>
                    </a:cubicBezTo>
                    <a:cubicBezTo>
                      <a:pt x="519127" y="778279"/>
                      <a:pt x="522937" y="813522"/>
                      <a:pt x="518174" y="850669"/>
                    </a:cubicBezTo>
                    <a:cubicBezTo>
                      <a:pt x="516269" y="865909"/>
                      <a:pt x="507697" y="882102"/>
                      <a:pt x="524842" y="894484"/>
                    </a:cubicBezTo>
                    <a:cubicBezTo>
                      <a:pt x="581992" y="920202"/>
                      <a:pt x="626759" y="969732"/>
                      <a:pt x="688672" y="986877"/>
                    </a:cubicBezTo>
                    <a:cubicBezTo>
                      <a:pt x="720104" y="886864"/>
                      <a:pt x="772492" y="800187"/>
                      <a:pt x="848692" y="728749"/>
                    </a:cubicBezTo>
                    <a:cubicBezTo>
                      <a:pt x="855359" y="708747"/>
                      <a:pt x="841072" y="695412"/>
                      <a:pt x="832499" y="681124"/>
                    </a:cubicBezTo>
                    <a:cubicBezTo>
                      <a:pt x="762014" y="561109"/>
                      <a:pt x="691529" y="440142"/>
                      <a:pt x="621044" y="320127"/>
                    </a:cubicBezTo>
                    <a:cubicBezTo>
                      <a:pt x="566752" y="330604"/>
                      <a:pt x="516269" y="326794"/>
                      <a:pt x="472454" y="290599"/>
                    </a:cubicBezTo>
                    <a:cubicBezTo>
                      <a:pt x="404827" y="235354"/>
                      <a:pt x="395302" y="136294"/>
                      <a:pt x="450547" y="69619"/>
                    </a:cubicBezTo>
                    <a:cubicBezTo>
                      <a:pt x="505792" y="1992"/>
                      <a:pt x="609614" y="-5628"/>
                      <a:pt x="674384" y="53427"/>
                    </a:cubicBezTo>
                    <a:cubicBezTo>
                      <a:pt x="742012" y="114387"/>
                      <a:pt x="742964" y="209637"/>
                      <a:pt x="677242" y="281074"/>
                    </a:cubicBezTo>
                    <a:cubicBezTo>
                      <a:pt x="675337" y="293457"/>
                      <a:pt x="680099" y="302982"/>
                      <a:pt x="685814" y="312507"/>
                    </a:cubicBezTo>
                    <a:cubicBezTo>
                      <a:pt x="757252" y="434427"/>
                      <a:pt x="829642" y="557299"/>
                      <a:pt x="901079" y="682077"/>
                    </a:cubicBezTo>
                    <a:cubicBezTo>
                      <a:pt x="973469" y="623022"/>
                      <a:pt x="1055384" y="583017"/>
                      <a:pt x="1144919" y="558252"/>
                    </a:cubicBezTo>
                    <a:cubicBezTo>
                      <a:pt x="1163017" y="553489"/>
                      <a:pt x="1193497" y="559204"/>
                      <a:pt x="1191592" y="523962"/>
                    </a:cubicBezTo>
                    <a:cubicBezTo>
                      <a:pt x="1189687" y="493482"/>
                      <a:pt x="1189687" y="469669"/>
                      <a:pt x="1149682" y="455382"/>
                    </a:cubicBezTo>
                    <a:cubicBezTo>
                      <a:pt x="1070624" y="427759"/>
                      <a:pt x="1034429" y="343939"/>
                      <a:pt x="1059194" y="265834"/>
                    </a:cubicBezTo>
                    <a:cubicBezTo>
                      <a:pt x="1083007" y="189634"/>
                      <a:pt x="1158254" y="144867"/>
                      <a:pt x="1238264" y="160107"/>
                    </a:cubicBezTo>
                    <a:cubicBezTo>
                      <a:pt x="1313512" y="174394"/>
                      <a:pt x="1367804" y="243927"/>
                      <a:pt x="1363042" y="322032"/>
                    </a:cubicBezTo>
                    <a:cubicBezTo>
                      <a:pt x="1359232" y="378229"/>
                      <a:pt x="1334467" y="424902"/>
                      <a:pt x="1283032" y="447762"/>
                    </a:cubicBezTo>
                    <a:cubicBezTo>
                      <a:pt x="1244932" y="463954"/>
                      <a:pt x="1243979" y="490624"/>
                      <a:pt x="1251599" y="520152"/>
                    </a:cubicBezTo>
                    <a:cubicBezTo>
                      <a:pt x="1260172" y="553489"/>
                      <a:pt x="1288747" y="535392"/>
                      <a:pt x="1307797" y="535392"/>
                    </a:cubicBezTo>
                    <a:cubicBezTo>
                      <a:pt x="1417334" y="534439"/>
                      <a:pt x="1521157" y="562062"/>
                      <a:pt x="1620217" y="606829"/>
                    </a:cubicBezTo>
                    <a:cubicBezTo>
                      <a:pt x="1684034" y="506817"/>
                      <a:pt x="1747852" y="406804"/>
                      <a:pt x="1810717" y="306792"/>
                    </a:cubicBezTo>
                    <a:cubicBezTo>
                      <a:pt x="1820242" y="290599"/>
                      <a:pt x="1836434" y="277264"/>
                      <a:pt x="1829767" y="255357"/>
                    </a:cubicBezTo>
                    <a:cubicBezTo>
                      <a:pt x="1779284" y="189634"/>
                      <a:pt x="1780237" y="109624"/>
                      <a:pt x="1832624" y="51522"/>
                    </a:cubicBezTo>
                    <a:cubicBezTo>
                      <a:pt x="1857389" y="23900"/>
                      <a:pt x="1890012" y="6993"/>
                      <a:pt x="1924541" y="1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EA354973-FB06-4A5F-BAA5-BEF80DCB36A7}"/>
              </a:ext>
            </a:extLst>
          </p:cNvPr>
          <p:cNvGrpSpPr/>
          <p:nvPr/>
        </p:nvGrpSpPr>
        <p:grpSpPr>
          <a:xfrm>
            <a:off x="131947" y="1774536"/>
            <a:ext cx="6682702" cy="4662533"/>
            <a:chOff x="4880985" y="1757815"/>
            <a:chExt cx="6682702" cy="4662533"/>
          </a:xfrm>
        </p:grpSpPr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A6E8F9EA-D315-43EC-B472-85F6904531BF}"/>
                </a:ext>
              </a:extLst>
            </p:cNvPr>
            <p:cNvGrpSpPr/>
            <p:nvPr/>
          </p:nvGrpSpPr>
          <p:grpSpPr>
            <a:xfrm>
              <a:off x="5706984" y="1814468"/>
              <a:ext cx="3907853" cy="646331"/>
              <a:chOff x="857631" y="4562456"/>
              <a:chExt cx="3907853" cy="646331"/>
            </a:xfrm>
          </p:grpSpPr>
          <p:sp>
            <p:nvSpPr>
              <p:cNvPr id="51" name="Round Same Side Corner Rectangle 20">
                <a:extLst>
                  <a:ext uri="{FF2B5EF4-FFF2-40B4-BE49-F238E27FC236}">
                    <a16:creationId xmlns="" xmlns:a16="http://schemas.microsoft.com/office/drawing/2014/main" id="{5E0F3001-74BD-4871-90F7-40B54E25C182}"/>
                  </a:ext>
                </a:extLst>
              </p:cNvPr>
              <p:cNvSpPr/>
              <p:nvPr/>
            </p:nvSpPr>
            <p:spPr>
              <a:xfrm rot="10800000">
                <a:off x="857631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2" name="Round Same Side Corner Rectangle 20">
                <a:extLst>
                  <a:ext uri="{FF2B5EF4-FFF2-40B4-BE49-F238E27FC236}">
                    <a16:creationId xmlns="" xmlns:a16="http://schemas.microsoft.com/office/drawing/2014/main" id="{F2DD3DB7-6776-4B1E-A7B2-323B11928107}"/>
                  </a:ext>
                </a:extLst>
              </p:cNvPr>
              <p:cNvSpPr/>
              <p:nvPr/>
            </p:nvSpPr>
            <p:spPr>
              <a:xfrm rot="10800000">
                <a:off x="1258172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3" name="Round Same Side Corner Rectangle 20">
                <a:extLst>
                  <a:ext uri="{FF2B5EF4-FFF2-40B4-BE49-F238E27FC236}">
                    <a16:creationId xmlns="" xmlns:a16="http://schemas.microsoft.com/office/drawing/2014/main" id="{BF20BAD7-15DE-4075-A805-9974290DE922}"/>
                  </a:ext>
                </a:extLst>
              </p:cNvPr>
              <p:cNvSpPr/>
              <p:nvPr/>
            </p:nvSpPr>
            <p:spPr>
              <a:xfrm rot="10800000">
                <a:off x="1658713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4" name="Round Same Side Corner Rectangle 20">
                <a:extLst>
                  <a:ext uri="{FF2B5EF4-FFF2-40B4-BE49-F238E27FC236}">
                    <a16:creationId xmlns="" xmlns:a16="http://schemas.microsoft.com/office/drawing/2014/main" id="{AED9564A-3A35-493E-81AA-092D18FE7331}"/>
                  </a:ext>
                </a:extLst>
              </p:cNvPr>
              <p:cNvSpPr/>
              <p:nvPr/>
            </p:nvSpPr>
            <p:spPr>
              <a:xfrm rot="10800000">
                <a:off x="2059254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5" name="Round Same Side Corner Rectangle 20">
                <a:extLst>
                  <a:ext uri="{FF2B5EF4-FFF2-40B4-BE49-F238E27FC236}">
                    <a16:creationId xmlns="" xmlns:a16="http://schemas.microsoft.com/office/drawing/2014/main" id="{D0F06788-6133-496C-BD64-32B247CAE362}"/>
                  </a:ext>
                </a:extLst>
              </p:cNvPr>
              <p:cNvSpPr/>
              <p:nvPr/>
            </p:nvSpPr>
            <p:spPr>
              <a:xfrm rot="10800000">
                <a:off x="2459795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6" name="Round Same Side Corner Rectangle 20">
                <a:extLst>
                  <a:ext uri="{FF2B5EF4-FFF2-40B4-BE49-F238E27FC236}">
                    <a16:creationId xmlns="" xmlns:a16="http://schemas.microsoft.com/office/drawing/2014/main" id="{728AC6E6-3BD1-4EC4-94E9-D6F206DC8DBC}"/>
                  </a:ext>
                </a:extLst>
              </p:cNvPr>
              <p:cNvSpPr/>
              <p:nvPr/>
            </p:nvSpPr>
            <p:spPr>
              <a:xfrm rot="10800000">
                <a:off x="2860336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7" name="Round Same Side Corner Rectangle 20">
                <a:extLst>
                  <a:ext uri="{FF2B5EF4-FFF2-40B4-BE49-F238E27FC236}">
                    <a16:creationId xmlns="" xmlns:a16="http://schemas.microsoft.com/office/drawing/2014/main" id="{58F2F279-40F8-423B-BB69-84D96166EE79}"/>
                  </a:ext>
                </a:extLst>
              </p:cNvPr>
              <p:cNvSpPr/>
              <p:nvPr/>
            </p:nvSpPr>
            <p:spPr>
              <a:xfrm rot="10800000">
                <a:off x="326087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8" name="Round Same Side Corner Rectangle 20">
                <a:extLst>
                  <a:ext uri="{FF2B5EF4-FFF2-40B4-BE49-F238E27FC236}">
                    <a16:creationId xmlns="" xmlns:a16="http://schemas.microsoft.com/office/drawing/2014/main" id="{94E2E909-32B0-4692-9A41-8440D482DAD6}"/>
                  </a:ext>
                </a:extLst>
              </p:cNvPr>
              <p:cNvSpPr/>
              <p:nvPr/>
            </p:nvSpPr>
            <p:spPr>
              <a:xfrm rot="10800000">
                <a:off x="3661418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9" name="Round Same Side Corner Rectangle 20">
                <a:extLst>
                  <a:ext uri="{FF2B5EF4-FFF2-40B4-BE49-F238E27FC236}">
                    <a16:creationId xmlns="" xmlns:a16="http://schemas.microsoft.com/office/drawing/2014/main" id="{601780A3-B407-4EDA-84E6-3B72547EFC05}"/>
                  </a:ext>
                </a:extLst>
              </p:cNvPr>
              <p:cNvSpPr/>
              <p:nvPr/>
            </p:nvSpPr>
            <p:spPr>
              <a:xfrm rot="10800000">
                <a:off x="4061959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60" name="Round Same Side Corner Rectangle 20">
                <a:extLst>
                  <a:ext uri="{FF2B5EF4-FFF2-40B4-BE49-F238E27FC236}">
                    <a16:creationId xmlns="" xmlns:a16="http://schemas.microsoft.com/office/drawing/2014/main" id="{3474FAF4-7B1B-4692-8221-A762DC2D32BB}"/>
                  </a:ext>
                </a:extLst>
              </p:cNvPr>
              <p:cNvSpPr/>
              <p:nvPr/>
            </p:nvSpPr>
            <p:spPr>
              <a:xfrm rot="10800000">
                <a:off x="446249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F2EF4074-46A2-4319-9029-7749234BD8EC}"/>
                </a:ext>
              </a:extLst>
            </p:cNvPr>
            <p:cNvGrpSpPr/>
            <p:nvPr/>
          </p:nvGrpSpPr>
          <p:grpSpPr>
            <a:xfrm>
              <a:off x="9747493" y="1757815"/>
              <a:ext cx="1761331" cy="758741"/>
              <a:chOff x="203895" y="3409836"/>
              <a:chExt cx="1761331" cy="758741"/>
            </a:xfrm>
          </p:grpSpPr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8B2E0BE4-7B48-4DFE-91B5-A94D4C3E3C71}"/>
                  </a:ext>
                </a:extLst>
              </p:cNvPr>
              <p:cNvSpPr txBox="1"/>
              <p:nvPr/>
            </p:nvSpPr>
            <p:spPr>
              <a:xfrm>
                <a:off x="203895" y="3409836"/>
                <a:ext cx="1761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800" b="1" dirty="0">
                    <a:solidFill>
                      <a:srgbClr val="BC8430"/>
                    </a:solidFill>
                    <a:ea typeface="FZShuTi" pitchFamily="2" charset="-122"/>
                    <a:cs typeface="Arial" pitchFamily="34" charset="0"/>
                  </a:rPr>
                  <a:t>250+</a:t>
                </a:r>
                <a:endParaRPr lang="ko-KR" altLang="en-US" sz="2800" b="1" dirty="0">
                  <a:solidFill>
                    <a:srgbClr val="BC8430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2FE9F404-685A-4B1C-AA6B-9E903C7FE8D7}"/>
                  </a:ext>
                </a:extLst>
              </p:cNvPr>
              <p:cNvSpPr txBox="1"/>
              <p:nvPr/>
            </p:nvSpPr>
            <p:spPr>
              <a:xfrm>
                <a:off x="203895" y="3860800"/>
                <a:ext cx="17613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rgbClr val="BC8430"/>
                    </a:solidFill>
                    <a:ea typeface="FZShuTi" pitchFamily="2" charset="-122"/>
                    <a:cs typeface="Arial" pitchFamily="34" charset="0"/>
                  </a:rPr>
                  <a:t>Jobs Saved</a:t>
                </a:r>
                <a:endParaRPr lang="ko-KR" altLang="en-US" sz="1400" b="1" dirty="0">
                  <a:solidFill>
                    <a:srgbClr val="BC843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B101828D-FFF2-4EC5-A552-37D4CF99AC10}"/>
                </a:ext>
              </a:extLst>
            </p:cNvPr>
            <p:cNvGrpSpPr/>
            <p:nvPr/>
          </p:nvGrpSpPr>
          <p:grpSpPr>
            <a:xfrm>
              <a:off x="9801285" y="3264090"/>
              <a:ext cx="1761331" cy="974184"/>
              <a:chOff x="203895" y="3409836"/>
              <a:chExt cx="1761331" cy="974184"/>
            </a:xfrm>
          </p:grpSpPr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A36D634E-6E12-4C75-80D6-8A40F5A5E529}"/>
                  </a:ext>
                </a:extLst>
              </p:cNvPr>
              <p:cNvSpPr txBox="1"/>
              <p:nvPr/>
            </p:nvSpPr>
            <p:spPr>
              <a:xfrm>
                <a:off x="203895" y="3409836"/>
                <a:ext cx="1761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800" b="1" dirty="0">
                    <a:solidFill>
                      <a:srgbClr val="D92949"/>
                    </a:solidFill>
                    <a:ea typeface="FZShuTi" pitchFamily="2" charset="-122"/>
                    <a:cs typeface="Arial" pitchFamily="34" charset="0"/>
                  </a:rPr>
                  <a:t>35</a:t>
                </a:r>
                <a:endParaRPr lang="ko-KR" altLang="en-US" sz="2800" b="1" dirty="0">
                  <a:solidFill>
                    <a:srgbClr val="D92949"/>
                  </a:solidFill>
                  <a:cs typeface="Arial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0CC52633-E759-4FA4-AC00-FA9DE8ECC49D}"/>
                  </a:ext>
                </a:extLst>
              </p:cNvPr>
              <p:cNvSpPr txBox="1"/>
              <p:nvPr/>
            </p:nvSpPr>
            <p:spPr>
              <a:xfrm>
                <a:off x="203895" y="3860800"/>
                <a:ext cx="1761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rgbClr val="D92949"/>
                    </a:solidFill>
                    <a:cs typeface="Arial" pitchFamily="34" charset="0"/>
                  </a:rPr>
                  <a:t>Small Businesses Funded</a:t>
                </a:r>
                <a:endParaRPr lang="ko-KR" altLang="en-US" sz="1400" b="1" dirty="0">
                  <a:solidFill>
                    <a:srgbClr val="D92949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57CE6CA9-C9CA-4C87-9599-70169BADDF7C}"/>
                </a:ext>
              </a:extLst>
            </p:cNvPr>
            <p:cNvGrpSpPr/>
            <p:nvPr/>
          </p:nvGrpSpPr>
          <p:grpSpPr>
            <a:xfrm>
              <a:off x="5706984" y="3320744"/>
              <a:ext cx="3907853" cy="646331"/>
              <a:chOff x="857631" y="4562456"/>
              <a:chExt cx="3907853" cy="646331"/>
            </a:xfrm>
          </p:grpSpPr>
          <p:sp>
            <p:nvSpPr>
              <p:cNvPr id="68" name="Round Same Side Corner Rectangle 20">
                <a:extLst>
                  <a:ext uri="{FF2B5EF4-FFF2-40B4-BE49-F238E27FC236}">
                    <a16:creationId xmlns="" xmlns:a16="http://schemas.microsoft.com/office/drawing/2014/main" id="{FE61B497-5816-4FF3-B36C-7680B960384E}"/>
                  </a:ext>
                </a:extLst>
              </p:cNvPr>
              <p:cNvSpPr/>
              <p:nvPr/>
            </p:nvSpPr>
            <p:spPr>
              <a:xfrm rot="10800000">
                <a:off x="857631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69" name="Round Same Side Corner Rectangle 20">
                <a:extLst>
                  <a:ext uri="{FF2B5EF4-FFF2-40B4-BE49-F238E27FC236}">
                    <a16:creationId xmlns="" xmlns:a16="http://schemas.microsoft.com/office/drawing/2014/main" id="{B6D73644-65D3-4C6D-A8B7-2EBD5208BF04}"/>
                  </a:ext>
                </a:extLst>
              </p:cNvPr>
              <p:cNvSpPr/>
              <p:nvPr/>
            </p:nvSpPr>
            <p:spPr>
              <a:xfrm rot="10800000">
                <a:off x="1258172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0" name="Round Same Side Corner Rectangle 20">
                <a:extLst>
                  <a:ext uri="{FF2B5EF4-FFF2-40B4-BE49-F238E27FC236}">
                    <a16:creationId xmlns="" xmlns:a16="http://schemas.microsoft.com/office/drawing/2014/main" id="{45ED35E0-8B66-4FA3-A846-E8556501974E}"/>
                  </a:ext>
                </a:extLst>
              </p:cNvPr>
              <p:cNvSpPr/>
              <p:nvPr/>
            </p:nvSpPr>
            <p:spPr>
              <a:xfrm rot="10800000">
                <a:off x="1658713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1" name="Round Same Side Corner Rectangle 20">
                <a:extLst>
                  <a:ext uri="{FF2B5EF4-FFF2-40B4-BE49-F238E27FC236}">
                    <a16:creationId xmlns="" xmlns:a16="http://schemas.microsoft.com/office/drawing/2014/main" id="{D76B6207-3E66-4A21-8D78-41751521C612}"/>
                  </a:ext>
                </a:extLst>
              </p:cNvPr>
              <p:cNvSpPr/>
              <p:nvPr/>
            </p:nvSpPr>
            <p:spPr>
              <a:xfrm rot="10800000">
                <a:off x="2059254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2" name="Round Same Side Corner Rectangle 20">
                <a:extLst>
                  <a:ext uri="{FF2B5EF4-FFF2-40B4-BE49-F238E27FC236}">
                    <a16:creationId xmlns="" xmlns:a16="http://schemas.microsoft.com/office/drawing/2014/main" id="{1FB5D89A-EC8E-4B45-90A8-CD8DD2C93A16}"/>
                  </a:ext>
                </a:extLst>
              </p:cNvPr>
              <p:cNvSpPr/>
              <p:nvPr/>
            </p:nvSpPr>
            <p:spPr>
              <a:xfrm rot="10800000">
                <a:off x="2459795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3" name="Round Same Side Corner Rectangle 20">
                <a:extLst>
                  <a:ext uri="{FF2B5EF4-FFF2-40B4-BE49-F238E27FC236}">
                    <a16:creationId xmlns="" xmlns:a16="http://schemas.microsoft.com/office/drawing/2014/main" id="{2D801392-383E-40CC-9BAE-6E810D616FA9}"/>
                  </a:ext>
                </a:extLst>
              </p:cNvPr>
              <p:cNvSpPr/>
              <p:nvPr/>
            </p:nvSpPr>
            <p:spPr>
              <a:xfrm rot="10800000">
                <a:off x="2860336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4" name="Round Same Side Corner Rectangle 20">
                <a:extLst>
                  <a:ext uri="{FF2B5EF4-FFF2-40B4-BE49-F238E27FC236}">
                    <a16:creationId xmlns="" xmlns:a16="http://schemas.microsoft.com/office/drawing/2014/main" id="{026510F9-4C86-449B-A46E-F152F38863B1}"/>
                  </a:ext>
                </a:extLst>
              </p:cNvPr>
              <p:cNvSpPr/>
              <p:nvPr/>
            </p:nvSpPr>
            <p:spPr>
              <a:xfrm rot="10800000">
                <a:off x="326087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5" name="Round Same Side Corner Rectangle 20">
                <a:extLst>
                  <a:ext uri="{FF2B5EF4-FFF2-40B4-BE49-F238E27FC236}">
                    <a16:creationId xmlns="" xmlns:a16="http://schemas.microsoft.com/office/drawing/2014/main" id="{011D15BA-ECB8-4777-A3EE-624A5FF03735}"/>
                  </a:ext>
                </a:extLst>
              </p:cNvPr>
              <p:cNvSpPr/>
              <p:nvPr/>
            </p:nvSpPr>
            <p:spPr>
              <a:xfrm rot="10800000">
                <a:off x="3661418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6" name="Round Same Side Corner Rectangle 20">
                <a:extLst>
                  <a:ext uri="{FF2B5EF4-FFF2-40B4-BE49-F238E27FC236}">
                    <a16:creationId xmlns="" xmlns:a16="http://schemas.microsoft.com/office/drawing/2014/main" id="{3E439D65-7E8B-4818-844F-37C788A38A55}"/>
                  </a:ext>
                </a:extLst>
              </p:cNvPr>
              <p:cNvSpPr/>
              <p:nvPr/>
            </p:nvSpPr>
            <p:spPr>
              <a:xfrm rot="10800000">
                <a:off x="4061959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7" name="Round Same Side Corner Rectangle 20">
                <a:extLst>
                  <a:ext uri="{FF2B5EF4-FFF2-40B4-BE49-F238E27FC236}">
                    <a16:creationId xmlns="" xmlns:a16="http://schemas.microsoft.com/office/drawing/2014/main" id="{B25F9452-802A-4F32-BA26-3D0EE5D59C3E}"/>
                  </a:ext>
                </a:extLst>
              </p:cNvPr>
              <p:cNvSpPr/>
              <p:nvPr/>
            </p:nvSpPr>
            <p:spPr>
              <a:xfrm rot="10800000">
                <a:off x="446249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908522BB-603E-4CF0-B646-948C7968FB73}"/>
                </a:ext>
              </a:extLst>
            </p:cNvPr>
            <p:cNvSpPr txBox="1"/>
            <p:nvPr/>
          </p:nvSpPr>
          <p:spPr>
            <a:xfrm>
              <a:off x="5647471" y="2536633"/>
              <a:ext cx="432193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dirty="0">
                  <a:solidFill>
                    <a:srgbClr val="BC8430"/>
                  </a:solidFill>
                  <a:cs typeface="Arial" pitchFamily="34" charset="0"/>
                </a:rPr>
                <a:t>The WDB has helped save over 250 jobs across industry sectors throughout </a:t>
              </a:r>
              <a:r>
                <a:rPr lang="en-GB" altLang="ko-KR" sz="1100" dirty="0" err="1">
                  <a:solidFill>
                    <a:srgbClr val="BC8430"/>
                  </a:solidFill>
                  <a:cs typeface="Arial" pitchFamily="34" charset="0"/>
                </a:rPr>
                <a:t>Solano</a:t>
              </a:r>
              <a:r>
                <a:rPr lang="en-GB" altLang="ko-KR" sz="1100" dirty="0">
                  <a:solidFill>
                    <a:srgbClr val="BC8430"/>
                  </a:solidFill>
                  <a:cs typeface="Arial" pitchFamily="34" charset="0"/>
                </a:rPr>
                <a:t> County during COVID-19.</a:t>
              </a:r>
              <a:endParaRPr lang="ko-KR" altLang="en-US" sz="1100" dirty="0">
                <a:solidFill>
                  <a:srgbClr val="BC8430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F6822EBF-76FF-4009-A4CE-B9DC31F88FB6}"/>
                </a:ext>
              </a:extLst>
            </p:cNvPr>
            <p:cNvSpPr txBox="1"/>
            <p:nvPr/>
          </p:nvSpPr>
          <p:spPr>
            <a:xfrm>
              <a:off x="5656625" y="4057874"/>
              <a:ext cx="3684303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dirty="0">
                  <a:solidFill>
                    <a:srgbClr val="D92949"/>
                  </a:solidFill>
                  <a:cs typeface="Arial" pitchFamily="34" charset="0"/>
                </a:rPr>
                <a:t>The </a:t>
              </a:r>
              <a:r>
                <a:rPr lang="en-GB" altLang="ko-KR" sz="1100" dirty="0" err="1">
                  <a:solidFill>
                    <a:srgbClr val="D92949"/>
                  </a:solidFill>
                  <a:cs typeface="Arial" pitchFamily="34" charset="0"/>
                </a:rPr>
                <a:t>Solano</a:t>
              </a:r>
              <a:r>
                <a:rPr lang="en-GB" altLang="ko-KR" sz="1100" dirty="0">
                  <a:solidFill>
                    <a:srgbClr val="D92949"/>
                  </a:solidFill>
                  <a:cs typeface="Arial" pitchFamily="34" charset="0"/>
                </a:rPr>
                <a:t> WDB has helped assist over 35 businesses with LOAF grants in </a:t>
              </a:r>
              <a:r>
                <a:rPr lang="en-GB" altLang="ko-KR" sz="1100" dirty="0" err="1">
                  <a:solidFill>
                    <a:srgbClr val="D92949"/>
                  </a:solidFill>
                  <a:cs typeface="Arial" pitchFamily="34" charset="0"/>
                </a:rPr>
                <a:t>Solano</a:t>
              </a:r>
              <a:r>
                <a:rPr lang="en-GB" altLang="ko-KR" sz="1100" dirty="0">
                  <a:solidFill>
                    <a:srgbClr val="D92949"/>
                  </a:solidFill>
                  <a:cs typeface="Arial" pitchFamily="34" charset="0"/>
                </a:rPr>
                <a:t> County during COVID-19.</a:t>
              </a:r>
              <a:endParaRPr lang="ko-KR" altLang="en-US" sz="1100" dirty="0">
                <a:solidFill>
                  <a:srgbClr val="D92949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93CB2FFE-D155-4D54-AB4E-32F70A9C0811}"/>
                </a:ext>
              </a:extLst>
            </p:cNvPr>
            <p:cNvSpPr txBox="1"/>
            <p:nvPr/>
          </p:nvSpPr>
          <p:spPr>
            <a:xfrm>
              <a:off x="4880985" y="5358918"/>
              <a:ext cx="277024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F0406F05-6727-4D2B-80EC-B043E112742E}"/>
                </a:ext>
              </a:extLst>
            </p:cNvPr>
            <p:cNvSpPr/>
            <p:nvPr/>
          </p:nvSpPr>
          <p:spPr>
            <a:xfrm>
              <a:off x="7914749" y="4785951"/>
              <a:ext cx="45719" cy="1634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C20E1EB5-077E-4873-8214-358325F6FC53}"/>
                </a:ext>
              </a:extLst>
            </p:cNvPr>
            <p:cNvSpPr txBox="1"/>
            <p:nvPr/>
          </p:nvSpPr>
          <p:spPr>
            <a:xfrm>
              <a:off x="8229472" y="4797156"/>
              <a:ext cx="33342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The Solano WDB &amp; SBDC have developed a coordinated industry engagement strategy to assist small business financial needs with either SBA lending or WDB LOAF grants during COVID-19. Team members meet with businesses to assess the best financial (LOAF, EIDL or PPP) or consultation services available to help the business owner.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2" y="4802672"/>
            <a:ext cx="1994056" cy="760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4" y="5562869"/>
            <a:ext cx="1819986" cy="1099383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757135C7-1AC6-4F56-A331-CB0F5F3A4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008739"/>
              </p:ext>
            </p:extLst>
          </p:nvPr>
        </p:nvGraphicFramePr>
        <p:xfrm>
          <a:off x="7273935" y="3851067"/>
          <a:ext cx="4198130" cy="279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5632</TotalTime>
  <Words>1021</Words>
  <Application>Microsoft Office PowerPoint</Application>
  <PresentationFormat>Widescreen</PresentationFormat>
  <Paragraphs>119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Arial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Montijo, Aldo@CWDB</cp:lastModifiedBy>
  <cp:revision>178</cp:revision>
  <dcterms:created xsi:type="dcterms:W3CDTF">2020-01-20T05:08:25Z</dcterms:created>
  <dcterms:modified xsi:type="dcterms:W3CDTF">2020-07-09T22:27:59Z</dcterms:modified>
</cp:coreProperties>
</file>