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jpg"/>
  <Override PartName="/ppt/notesSlides/notesSlide2.xml" ContentType="application/vnd.openxmlformats-officedocument.presentationml.notesSlide+xml"/>
  <Override PartName="/ppt/media/image31.jpg" ContentType="image/jpg"/>
  <Override PartName="/ppt/media/image32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5" r:id="rId1"/>
  </p:sldMasterIdLst>
  <p:notesMasterIdLst>
    <p:notesMasterId r:id="rId6"/>
  </p:notesMasterIdLst>
  <p:handoutMasterIdLst>
    <p:handoutMasterId r:id="rId7"/>
  </p:handoutMasterIdLst>
  <p:sldIdLst>
    <p:sldId id="346" r:id="rId2"/>
    <p:sldId id="345" r:id="rId3"/>
    <p:sldId id="337" r:id="rId4"/>
    <p:sldId id="263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088" autoAdjust="0"/>
  </p:normalViewPr>
  <p:slideViewPr>
    <p:cSldViewPr snapToGrid="0">
      <p:cViewPr varScale="1">
        <p:scale>
          <a:sx n="94" d="100"/>
          <a:sy n="94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E0EF76-F66E-490B-BE31-0C3AD89B2E5F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C668F3-8330-4C31-A493-5096A949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1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DDC50A-0E41-4B7C-AE55-6FC02B1EE29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6371DE-9F75-43CC-AA4B-B0D85034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33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93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 - This</a:t>
            </a:r>
            <a:r>
              <a:rPr lang="en-US" baseline="0" dirty="0"/>
              <a:t> is a shared philosophy.   Educate the client of their court ordered classes, fines, terms and conditions.  </a:t>
            </a:r>
          </a:p>
          <a:p>
            <a:r>
              <a:rPr lang="en-US" baseline="0" dirty="0"/>
              <a:t>Connect them to resources that can help meet their basic needs – not a referral paper but a warm hand off and perhaps transporting them to the agency or scripting what they’re going to ask for.   </a:t>
            </a:r>
          </a:p>
          <a:p>
            <a:r>
              <a:rPr lang="en-US" baseline="0" dirty="0"/>
              <a:t>Stable employment is often cited as the most important component in reducing recidivism, but it requires a readiness and stability that takes time to cultivate. </a:t>
            </a:r>
          </a:p>
          <a:p>
            <a:endParaRPr lang="en-US" baseline="0" dirty="0"/>
          </a:p>
          <a:p>
            <a:pPr defTabSz="931774">
              <a:defRPr/>
            </a:pPr>
            <a:r>
              <a:rPr lang="en-US" dirty="0"/>
              <a:t>Employment services provide foundation for developing the youth’s financial, housing and vocational plan.</a:t>
            </a:r>
          </a:p>
          <a:p>
            <a:endParaRPr lang="en-US" dirty="0"/>
          </a:p>
          <a:p>
            <a:r>
              <a:rPr lang="en-US" dirty="0"/>
              <a:t>Ron</a:t>
            </a:r>
            <a:r>
              <a:rPr lang="en-US" baseline="0" dirty="0"/>
              <a:t> – comments about how probation views this arrangement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71DE-9F75-43CC-AA4B-B0D850342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52E8-B9D8-4C40-9554-D64645237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39530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9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5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32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6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7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9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7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6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0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114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054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994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6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255" y="2774373"/>
            <a:ext cx="1943394" cy="2653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" name="object 3"/>
          <p:cNvSpPr/>
          <p:nvPr/>
        </p:nvSpPr>
        <p:spPr>
          <a:xfrm>
            <a:off x="4412672" y="228600"/>
            <a:ext cx="4333009" cy="4176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" name="object 4"/>
          <p:cNvSpPr/>
          <p:nvPr/>
        </p:nvSpPr>
        <p:spPr>
          <a:xfrm>
            <a:off x="4560223" y="264969"/>
            <a:ext cx="4185458" cy="4103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" name="object 5"/>
          <p:cNvSpPr/>
          <p:nvPr/>
        </p:nvSpPr>
        <p:spPr>
          <a:xfrm>
            <a:off x="5253116" y="979602"/>
            <a:ext cx="2006659" cy="985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" name="object 6"/>
          <p:cNvSpPr/>
          <p:nvPr/>
        </p:nvSpPr>
        <p:spPr>
          <a:xfrm>
            <a:off x="5662179" y="993124"/>
            <a:ext cx="1597602" cy="971983"/>
          </a:xfrm>
          <a:custGeom>
            <a:avLst/>
            <a:gdLst/>
            <a:ahLst/>
            <a:cxnLst/>
            <a:rect l="l" t="t" r="r" b="b"/>
            <a:pathLst>
              <a:path w="2343150" h="1425575">
                <a:moveTo>
                  <a:pt x="209549" y="8744"/>
                </a:moveTo>
                <a:lnTo>
                  <a:pt x="258373" y="18503"/>
                </a:lnTo>
                <a:lnTo>
                  <a:pt x="296574" y="24181"/>
                </a:lnTo>
                <a:lnTo>
                  <a:pt x="304348" y="24508"/>
                </a:lnTo>
                <a:lnTo>
                  <a:pt x="312320" y="24463"/>
                </a:lnTo>
                <a:lnTo>
                  <a:pt x="320944" y="24079"/>
                </a:lnTo>
                <a:lnTo>
                  <a:pt x="330674" y="23388"/>
                </a:lnTo>
                <a:lnTo>
                  <a:pt x="341964" y="22423"/>
                </a:lnTo>
                <a:lnTo>
                  <a:pt x="355267" y="21217"/>
                </a:lnTo>
                <a:lnTo>
                  <a:pt x="371039" y="19801"/>
                </a:lnTo>
                <a:lnTo>
                  <a:pt x="411803" y="16473"/>
                </a:lnTo>
                <a:lnTo>
                  <a:pt x="467887" y="12701"/>
                </a:lnTo>
                <a:lnTo>
                  <a:pt x="542924" y="8744"/>
                </a:lnTo>
                <a:lnTo>
                  <a:pt x="555618" y="8084"/>
                </a:lnTo>
                <a:lnTo>
                  <a:pt x="593629" y="5392"/>
                </a:lnTo>
                <a:lnTo>
                  <a:pt x="631585" y="2146"/>
                </a:lnTo>
                <a:lnTo>
                  <a:pt x="644236" y="1054"/>
                </a:lnTo>
                <a:lnTo>
                  <a:pt x="656890" y="0"/>
                </a:lnTo>
                <a:lnTo>
                  <a:pt x="1028699" y="18269"/>
                </a:lnTo>
                <a:lnTo>
                  <a:pt x="1041407" y="18207"/>
                </a:lnTo>
                <a:lnTo>
                  <a:pt x="1079504" y="17365"/>
                </a:lnTo>
                <a:lnTo>
                  <a:pt x="1130254" y="15127"/>
                </a:lnTo>
                <a:lnTo>
                  <a:pt x="1168300" y="13000"/>
                </a:lnTo>
                <a:lnTo>
                  <a:pt x="1180980" y="12265"/>
                </a:lnTo>
                <a:lnTo>
                  <a:pt x="1193661" y="11535"/>
                </a:lnTo>
                <a:lnTo>
                  <a:pt x="1206343" y="10822"/>
                </a:lnTo>
                <a:lnTo>
                  <a:pt x="1219025" y="10136"/>
                </a:lnTo>
                <a:lnTo>
                  <a:pt x="1231710" y="9490"/>
                </a:lnTo>
                <a:lnTo>
                  <a:pt x="1244396" y="8893"/>
                </a:lnTo>
                <a:lnTo>
                  <a:pt x="1838324" y="18269"/>
                </a:lnTo>
                <a:lnTo>
                  <a:pt x="1850848" y="20099"/>
                </a:lnTo>
                <a:lnTo>
                  <a:pt x="1863223" y="23541"/>
                </a:lnTo>
                <a:lnTo>
                  <a:pt x="1875611" y="26712"/>
                </a:lnTo>
                <a:lnTo>
                  <a:pt x="1916567" y="22448"/>
                </a:lnTo>
                <a:lnTo>
                  <a:pt x="1952023" y="12143"/>
                </a:lnTo>
                <a:lnTo>
                  <a:pt x="1972046" y="12069"/>
                </a:lnTo>
                <a:lnTo>
                  <a:pt x="1991932" y="11927"/>
                </a:lnTo>
                <a:lnTo>
                  <a:pt x="2011689" y="11735"/>
                </a:lnTo>
                <a:lnTo>
                  <a:pt x="2031321" y="11511"/>
                </a:lnTo>
                <a:lnTo>
                  <a:pt x="2050836" y="11273"/>
                </a:lnTo>
                <a:lnTo>
                  <a:pt x="2070239" y="11039"/>
                </a:lnTo>
                <a:lnTo>
                  <a:pt x="2089537" y="10827"/>
                </a:lnTo>
                <a:lnTo>
                  <a:pt x="2108735" y="10654"/>
                </a:lnTo>
                <a:lnTo>
                  <a:pt x="2127841" y="10540"/>
                </a:lnTo>
                <a:lnTo>
                  <a:pt x="2146859" y="10502"/>
                </a:lnTo>
                <a:lnTo>
                  <a:pt x="2165797" y="10558"/>
                </a:lnTo>
                <a:lnTo>
                  <a:pt x="2222189" y="11470"/>
                </a:lnTo>
                <a:lnTo>
                  <a:pt x="2278076" y="13878"/>
                </a:lnTo>
                <a:lnTo>
                  <a:pt x="2333624" y="18269"/>
                </a:lnTo>
                <a:lnTo>
                  <a:pt x="2343141" y="41336"/>
                </a:lnTo>
                <a:lnTo>
                  <a:pt x="2342931" y="55154"/>
                </a:lnTo>
                <a:lnTo>
                  <a:pt x="2340175" y="94068"/>
                </a:lnTo>
                <a:lnTo>
                  <a:pt x="2332039" y="147086"/>
                </a:lnTo>
                <a:lnTo>
                  <a:pt x="2324952" y="168214"/>
                </a:lnTo>
                <a:lnTo>
                  <a:pt x="2322875" y="181396"/>
                </a:lnTo>
                <a:lnTo>
                  <a:pt x="2316636" y="219234"/>
                </a:lnTo>
                <a:lnTo>
                  <a:pt x="2314604" y="243829"/>
                </a:lnTo>
                <a:lnTo>
                  <a:pt x="2315034" y="253550"/>
                </a:lnTo>
                <a:lnTo>
                  <a:pt x="2320330" y="292519"/>
                </a:lnTo>
                <a:lnTo>
                  <a:pt x="2328291" y="334903"/>
                </a:lnTo>
                <a:lnTo>
                  <a:pt x="2332958" y="357883"/>
                </a:lnTo>
                <a:lnTo>
                  <a:pt x="2332322" y="391042"/>
                </a:lnTo>
                <a:lnTo>
                  <a:pt x="2330631" y="457020"/>
                </a:lnTo>
                <a:lnTo>
                  <a:pt x="2328629" y="522600"/>
                </a:lnTo>
                <a:lnTo>
                  <a:pt x="2327603" y="555264"/>
                </a:lnTo>
                <a:lnTo>
                  <a:pt x="2326611" y="587854"/>
                </a:lnTo>
                <a:lnTo>
                  <a:pt x="2324876" y="652851"/>
                </a:lnTo>
                <a:lnTo>
                  <a:pt x="2323719" y="717661"/>
                </a:lnTo>
                <a:lnTo>
                  <a:pt x="2323437" y="782353"/>
                </a:lnTo>
                <a:lnTo>
                  <a:pt x="2323717" y="814678"/>
                </a:lnTo>
                <a:lnTo>
                  <a:pt x="2325304" y="879327"/>
                </a:lnTo>
                <a:lnTo>
                  <a:pt x="2328508" y="944034"/>
                </a:lnTo>
                <a:lnTo>
                  <a:pt x="2333624" y="1008869"/>
                </a:lnTo>
                <a:lnTo>
                  <a:pt x="2341515" y="1032989"/>
                </a:lnTo>
                <a:lnTo>
                  <a:pt x="2341112" y="1046591"/>
                </a:lnTo>
                <a:lnTo>
                  <a:pt x="2340430" y="1085338"/>
                </a:lnTo>
                <a:lnTo>
                  <a:pt x="2327886" y="1128748"/>
                </a:lnTo>
                <a:lnTo>
                  <a:pt x="2287650" y="1148863"/>
                </a:lnTo>
                <a:lnTo>
                  <a:pt x="2239246" y="1154559"/>
                </a:lnTo>
                <a:lnTo>
                  <a:pt x="2201107" y="1156667"/>
                </a:lnTo>
                <a:lnTo>
                  <a:pt x="2150468" y="1158814"/>
                </a:lnTo>
                <a:lnTo>
                  <a:pt x="2137837" y="1159327"/>
                </a:lnTo>
                <a:lnTo>
                  <a:pt x="2125215" y="1159859"/>
                </a:lnTo>
                <a:lnTo>
                  <a:pt x="2112599" y="1160424"/>
                </a:lnTo>
                <a:lnTo>
                  <a:pt x="2099989" y="1161036"/>
                </a:lnTo>
                <a:lnTo>
                  <a:pt x="1581149" y="1151744"/>
                </a:lnTo>
                <a:lnTo>
                  <a:pt x="1563039" y="1151462"/>
                </a:lnTo>
                <a:lnTo>
                  <a:pt x="1544906" y="1151391"/>
                </a:lnTo>
                <a:lnTo>
                  <a:pt x="1526755" y="1151493"/>
                </a:lnTo>
                <a:lnTo>
                  <a:pt x="1508589" y="1151728"/>
                </a:lnTo>
                <a:lnTo>
                  <a:pt x="1490412" y="1152059"/>
                </a:lnTo>
                <a:lnTo>
                  <a:pt x="1472228" y="1152447"/>
                </a:lnTo>
                <a:lnTo>
                  <a:pt x="1454042" y="1152852"/>
                </a:lnTo>
                <a:lnTo>
                  <a:pt x="1435857" y="1153237"/>
                </a:lnTo>
                <a:lnTo>
                  <a:pt x="1417678" y="1153563"/>
                </a:lnTo>
                <a:lnTo>
                  <a:pt x="1399508" y="1153792"/>
                </a:lnTo>
                <a:lnTo>
                  <a:pt x="1381351" y="1153884"/>
                </a:lnTo>
                <a:lnTo>
                  <a:pt x="1363211" y="1153801"/>
                </a:lnTo>
                <a:lnTo>
                  <a:pt x="1308937" y="1152119"/>
                </a:lnTo>
                <a:lnTo>
                  <a:pt x="1254962" y="1147475"/>
                </a:lnTo>
                <a:lnTo>
                  <a:pt x="1209276" y="1134423"/>
                </a:lnTo>
                <a:lnTo>
                  <a:pt x="1200182" y="1088929"/>
                </a:lnTo>
                <a:lnTo>
                  <a:pt x="1201561" y="1075257"/>
                </a:lnTo>
                <a:lnTo>
                  <a:pt x="1202418" y="1062173"/>
                </a:lnTo>
                <a:lnTo>
                  <a:pt x="1214931" y="1024577"/>
                </a:lnTo>
                <a:lnTo>
                  <a:pt x="1234845" y="1011649"/>
                </a:lnTo>
                <a:lnTo>
                  <a:pt x="1244286" y="1000918"/>
                </a:lnTo>
                <a:lnTo>
                  <a:pt x="1251070" y="990481"/>
                </a:lnTo>
                <a:lnTo>
                  <a:pt x="1257070" y="980639"/>
                </a:lnTo>
                <a:lnTo>
                  <a:pt x="1255652" y="968033"/>
                </a:lnTo>
                <a:lnTo>
                  <a:pt x="1254489" y="955344"/>
                </a:lnTo>
                <a:lnTo>
                  <a:pt x="1250181" y="944678"/>
                </a:lnTo>
                <a:lnTo>
                  <a:pt x="1239161" y="938215"/>
                </a:lnTo>
                <a:lnTo>
                  <a:pt x="1227277" y="935513"/>
                </a:lnTo>
                <a:lnTo>
                  <a:pt x="1215155" y="934565"/>
                </a:lnTo>
                <a:lnTo>
                  <a:pt x="1203422" y="933361"/>
                </a:lnTo>
                <a:lnTo>
                  <a:pt x="1189969" y="929551"/>
                </a:lnTo>
                <a:lnTo>
                  <a:pt x="1178461" y="925545"/>
                </a:lnTo>
                <a:lnTo>
                  <a:pt x="1162970" y="926191"/>
                </a:lnTo>
                <a:lnTo>
                  <a:pt x="1150817" y="928100"/>
                </a:lnTo>
                <a:lnTo>
                  <a:pt x="1142123" y="938890"/>
                </a:lnTo>
                <a:lnTo>
                  <a:pt x="1138813" y="949617"/>
                </a:lnTo>
                <a:lnTo>
                  <a:pt x="1135873" y="958467"/>
                </a:lnTo>
                <a:lnTo>
                  <a:pt x="1124316" y="965215"/>
                </a:lnTo>
                <a:lnTo>
                  <a:pt x="1112166" y="968108"/>
                </a:lnTo>
                <a:lnTo>
                  <a:pt x="1100205" y="969783"/>
                </a:lnTo>
                <a:lnTo>
                  <a:pt x="1093577" y="987634"/>
                </a:lnTo>
                <a:lnTo>
                  <a:pt x="1089104" y="1001756"/>
                </a:lnTo>
                <a:lnTo>
                  <a:pt x="1086119" y="1012475"/>
                </a:lnTo>
                <a:lnTo>
                  <a:pt x="1083957" y="1020114"/>
                </a:lnTo>
                <a:lnTo>
                  <a:pt x="1081952" y="1024999"/>
                </a:lnTo>
                <a:lnTo>
                  <a:pt x="1079437" y="1027455"/>
                </a:lnTo>
                <a:lnTo>
                  <a:pt x="1075748" y="1027806"/>
                </a:lnTo>
                <a:lnTo>
                  <a:pt x="1070219" y="1026378"/>
                </a:lnTo>
                <a:lnTo>
                  <a:pt x="1062182" y="1023496"/>
                </a:lnTo>
                <a:lnTo>
                  <a:pt x="1050973" y="1019484"/>
                </a:lnTo>
                <a:lnTo>
                  <a:pt x="1012638" y="1027218"/>
                </a:lnTo>
                <a:lnTo>
                  <a:pt x="989591" y="1061602"/>
                </a:lnTo>
                <a:lnTo>
                  <a:pt x="977302" y="1063955"/>
                </a:lnTo>
                <a:lnTo>
                  <a:pt x="964055" y="1070796"/>
                </a:lnTo>
                <a:lnTo>
                  <a:pt x="953634" y="1077592"/>
                </a:lnTo>
                <a:lnTo>
                  <a:pt x="944530" y="1084017"/>
                </a:lnTo>
                <a:lnTo>
                  <a:pt x="940675" y="1096789"/>
                </a:lnTo>
                <a:lnTo>
                  <a:pt x="937026" y="1108553"/>
                </a:lnTo>
                <a:lnTo>
                  <a:pt x="925752" y="1117899"/>
                </a:lnTo>
                <a:lnTo>
                  <a:pt x="914994" y="1122108"/>
                </a:lnTo>
                <a:lnTo>
                  <a:pt x="904648" y="1122462"/>
                </a:lnTo>
                <a:lnTo>
                  <a:pt x="894606" y="1120245"/>
                </a:lnTo>
                <a:lnTo>
                  <a:pt x="884762" y="1116738"/>
                </a:lnTo>
                <a:lnTo>
                  <a:pt x="869132" y="1117846"/>
                </a:lnTo>
                <a:lnTo>
                  <a:pt x="857337" y="1120354"/>
                </a:lnTo>
                <a:lnTo>
                  <a:pt x="841798" y="1124334"/>
                </a:lnTo>
                <a:lnTo>
                  <a:pt x="828983" y="1127111"/>
                </a:lnTo>
                <a:lnTo>
                  <a:pt x="818139" y="1129718"/>
                </a:lnTo>
                <a:lnTo>
                  <a:pt x="803895" y="1136629"/>
                </a:lnTo>
                <a:lnTo>
                  <a:pt x="793413" y="1143624"/>
                </a:lnTo>
                <a:lnTo>
                  <a:pt x="784571" y="1149758"/>
                </a:lnTo>
                <a:lnTo>
                  <a:pt x="771500" y="1155360"/>
                </a:lnTo>
                <a:lnTo>
                  <a:pt x="759896" y="1158991"/>
                </a:lnTo>
                <a:lnTo>
                  <a:pt x="758754" y="1171733"/>
                </a:lnTo>
                <a:lnTo>
                  <a:pt x="761250" y="1183288"/>
                </a:lnTo>
                <a:lnTo>
                  <a:pt x="759894" y="1197193"/>
                </a:lnTo>
                <a:lnTo>
                  <a:pt x="755698" y="1210270"/>
                </a:lnTo>
                <a:lnTo>
                  <a:pt x="749694" y="1222332"/>
                </a:lnTo>
                <a:lnTo>
                  <a:pt x="742913" y="1233192"/>
                </a:lnTo>
                <a:lnTo>
                  <a:pt x="736386" y="1242663"/>
                </a:lnTo>
                <a:lnTo>
                  <a:pt x="738407" y="1261410"/>
                </a:lnTo>
                <a:lnTo>
                  <a:pt x="739762" y="1276811"/>
                </a:lnTo>
                <a:lnTo>
                  <a:pt x="740576" y="1289166"/>
                </a:lnTo>
                <a:lnTo>
                  <a:pt x="740970" y="1298775"/>
                </a:lnTo>
                <a:lnTo>
                  <a:pt x="741068" y="1305936"/>
                </a:lnTo>
                <a:lnTo>
                  <a:pt x="740992" y="1310950"/>
                </a:lnTo>
                <a:lnTo>
                  <a:pt x="740866" y="1314114"/>
                </a:lnTo>
                <a:lnTo>
                  <a:pt x="740813" y="1315730"/>
                </a:lnTo>
                <a:lnTo>
                  <a:pt x="740954" y="1316095"/>
                </a:lnTo>
                <a:lnTo>
                  <a:pt x="741415" y="1315509"/>
                </a:lnTo>
                <a:lnTo>
                  <a:pt x="742316" y="1314271"/>
                </a:lnTo>
                <a:lnTo>
                  <a:pt x="743782" y="1312681"/>
                </a:lnTo>
                <a:lnTo>
                  <a:pt x="745935" y="1311039"/>
                </a:lnTo>
                <a:lnTo>
                  <a:pt x="748898" y="1309642"/>
                </a:lnTo>
                <a:lnTo>
                  <a:pt x="752795" y="1308791"/>
                </a:lnTo>
                <a:lnTo>
                  <a:pt x="757747" y="1308785"/>
                </a:lnTo>
                <a:lnTo>
                  <a:pt x="763878" y="1309923"/>
                </a:lnTo>
                <a:lnTo>
                  <a:pt x="796183" y="1332676"/>
                </a:lnTo>
                <a:lnTo>
                  <a:pt x="798049" y="1345053"/>
                </a:lnTo>
                <a:lnTo>
                  <a:pt x="804744" y="1358659"/>
                </a:lnTo>
                <a:lnTo>
                  <a:pt x="811409" y="1369217"/>
                </a:lnTo>
                <a:lnTo>
                  <a:pt x="817732" y="1378253"/>
                </a:lnTo>
                <a:lnTo>
                  <a:pt x="814838" y="1391425"/>
                </a:lnTo>
                <a:lnTo>
                  <a:pt x="810853" y="1405051"/>
                </a:lnTo>
                <a:lnTo>
                  <a:pt x="804402" y="1417055"/>
                </a:lnTo>
                <a:lnTo>
                  <a:pt x="794109" y="1425363"/>
                </a:lnTo>
                <a:lnTo>
                  <a:pt x="778258" y="1425228"/>
                </a:lnTo>
                <a:lnTo>
                  <a:pt x="764678" y="1422757"/>
                </a:lnTo>
                <a:lnTo>
                  <a:pt x="752801" y="1418905"/>
                </a:lnTo>
                <a:lnTo>
                  <a:pt x="742056" y="1414626"/>
                </a:lnTo>
                <a:lnTo>
                  <a:pt x="731873" y="1410874"/>
                </a:lnTo>
                <a:lnTo>
                  <a:pt x="666749" y="1399394"/>
                </a:lnTo>
                <a:lnTo>
                  <a:pt x="645964" y="1367340"/>
                </a:lnTo>
                <a:lnTo>
                  <a:pt x="646328" y="1367999"/>
                </a:lnTo>
                <a:lnTo>
                  <a:pt x="646968" y="1369240"/>
                </a:lnTo>
                <a:lnTo>
                  <a:pt x="647699" y="1370819"/>
                </a:lnTo>
                <a:lnTo>
                  <a:pt x="648335" y="1372493"/>
                </a:lnTo>
                <a:lnTo>
                  <a:pt x="648690" y="1374019"/>
                </a:lnTo>
                <a:lnTo>
                  <a:pt x="648578" y="1375155"/>
                </a:lnTo>
                <a:lnTo>
                  <a:pt x="647814" y="1375657"/>
                </a:lnTo>
                <a:lnTo>
                  <a:pt x="646211" y="1375284"/>
                </a:lnTo>
                <a:lnTo>
                  <a:pt x="611953" y="1341193"/>
                </a:lnTo>
                <a:lnTo>
                  <a:pt x="605853" y="1329814"/>
                </a:lnTo>
                <a:lnTo>
                  <a:pt x="593035" y="1320121"/>
                </a:lnTo>
                <a:lnTo>
                  <a:pt x="553652" y="1312098"/>
                </a:lnTo>
                <a:lnTo>
                  <a:pt x="514640" y="1308641"/>
                </a:lnTo>
                <a:lnTo>
                  <a:pt x="478148" y="1306225"/>
                </a:lnTo>
                <a:lnTo>
                  <a:pt x="466322" y="1305464"/>
                </a:lnTo>
                <a:lnTo>
                  <a:pt x="454585" y="1304657"/>
                </a:lnTo>
                <a:lnTo>
                  <a:pt x="448651" y="1292883"/>
                </a:lnTo>
                <a:lnTo>
                  <a:pt x="444893" y="1280454"/>
                </a:lnTo>
                <a:lnTo>
                  <a:pt x="441752" y="1268331"/>
                </a:lnTo>
                <a:lnTo>
                  <a:pt x="437667" y="1257475"/>
                </a:lnTo>
                <a:lnTo>
                  <a:pt x="394357" y="1226456"/>
                </a:lnTo>
                <a:lnTo>
                  <a:pt x="356793" y="1211191"/>
                </a:lnTo>
                <a:lnTo>
                  <a:pt x="345153" y="1208508"/>
                </a:lnTo>
                <a:lnTo>
                  <a:pt x="344392" y="1208710"/>
                </a:lnTo>
                <a:lnTo>
                  <a:pt x="343983" y="1208970"/>
                </a:lnTo>
                <a:lnTo>
                  <a:pt x="343673" y="1209141"/>
                </a:lnTo>
                <a:lnTo>
                  <a:pt x="334731" y="1203573"/>
                </a:lnTo>
                <a:lnTo>
                  <a:pt x="329689" y="1200154"/>
                </a:lnTo>
                <a:lnTo>
                  <a:pt x="322972" y="1195626"/>
                </a:lnTo>
                <a:lnTo>
                  <a:pt x="314324" y="1189844"/>
                </a:lnTo>
                <a:lnTo>
                  <a:pt x="306951" y="1179441"/>
                </a:lnTo>
                <a:lnTo>
                  <a:pt x="299692" y="1168981"/>
                </a:lnTo>
                <a:lnTo>
                  <a:pt x="293695" y="1154425"/>
                </a:lnTo>
                <a:lnTo>
                  <a:pt x="290427" y="1142713"/>
                </a:lnTo>
                <a:lnTo>
                  <a:pt x="286488" y="1133680"/>
                </a:lnTo>
                <a:lnTo>
                  <a:pt x="276793" y="1124961"/>
                </a:lnTo>
                <a:lnTo>
                  <a:pt x="265745" y="1118625"/>
                </a:lnTo>
                <a:lnTo>
                  <a:pt x="257806" y="1108168"/>
                </a:lnTo>
                <a:lnTo>
                  <a:pt x="238874" y="1086099"/>
                </a:lnTo>
                <a:lnTo>
                  <a:pt x="238366" y="1085543"/>
                </a:lnTo>
                <a:lnTo>
                  <a:pt x="238660" y="1085545"/>
                </a:lnTo>
                <a:lnTo>
                  <a:pt x="239630" y="1085793"/>
                </a:lnTo>
                <a:lnTo>
                  <a:pt x="241152" y="1085974"/>
                </a:lnTo>
                <a:lnTo>
                  <a:pt x="256765" y="1059158"/>
                </a:lnTo>
                <a:lnTo>
                  <a:pt x="256524" y="1046044"/>
                </a:lnTo>
                <a:lnTo>
                  <a:pt x="253195" y="1034051"/>
                </a:lnTo>
                <a:lnTo>
                  <a:pt x="249017" y="1022711"/>
                </a:lnTo>
                <a:lnTo>
                  <a:pt x="245165" y="1009543"/>
                </a:lnTo>
                <a:lnTo>
                  <a:pt x="222052" y="972549"/>
                </a:lnTo>
                <a:lnTo>
                  <a:pt x="213804" y="965022"/>
                </a:lnTo>
                <a:lnTo>
                  <a:pt x="192790" y="930456"/>
                </a:lnTo>
                <a:lnTo>
                  <a:pt x="188816" y="902698"/>
                </a:lnTo>
                <a:lnTo>
                  <a:pt x="186586" y="892048"/>
                </a:lnTo>
                <a:lnTo>
                  <a:pt x="150104" y="877936"/>
                </a:lnTo>
                <a:lnTo>
                  <a:pt x="126568" y="876575"/>
                </a:lnTo>
                <a:lnTo>
                  <a:pt x="115348" y="875662"/>
                </a:lnTo>
                <a:lnTo>
                  <a:pt x="102909" y="871516"/>
                </a:lnTo>
                <a:lnTo>
                  <a:pt x="91061" y="867568"/>
                </a:lnTo>
                <a:lnTo>
                  <a:pt x="77053" y="864997"/>
                </a:lnTo>
                <a:lnTo>
                  <a:pt x="64217" y="863797"/>
                </a:lnTo>
                <a:lnTo>
                  <a:pt x="53616" y="861197"/>
                </a:lnTo>
                <a:lnTo>
                  <a:pt x="48513" y="850393"/>
                </a:lnTo>
                <a:lnTo>
                  <a:pt x="50914" y="840438"/>
                </a:lnTo>
                <a:lnTo>
                  <a:pt x="55709" y="831308"/>
                </a:lnTo>
                <a:lnTo>
                  <a:pt x="58308" y="817867"/>
                </a:lnTo>
                <a:lnTo>
                  <a:pt x="60963" y="804987"/>
                </a:lnTo>
                <a:lnTo>
                  <a:pt x="63394" y="792525"/>
                </a:lnTo>
                <a:lnTo>
                  <a:pt x="65324" y="780338"/>
                </a:lnTo>
                <a:lnTo>
                  <a:pt x="66474" y="768281"/>
                </a:lnTo>
                <a:lnTo>
                  <a:pt x="64881" y="753000"/>
                </a:lnTo>
                <a:lnTo>
                  <a:pt x="60551" y="740273"/>
                </a:lnTo>
                <a:lnTo>
                  <a:pt x="54487" y="729314"/>
                </a:lnTo>
                <a:lnTo>
                  <a:pt x="47690" y="719337"/>
                </a:lnTo>
                <a:lnTo>
                  <a:pt x="41163" y="709553"/>
                </a:lnTo>
                <a:lnTo>
                  <a:pt x="27517" y="670640"/>
                </a:lnTo>
                <a:lnTo>
                  <a:pt x="21233" y="645740"/>
                </a:lnTo>
                <a:lnTo>
                  <a:pt x="18361" y="635775"/>
                </a:lnTo>
                <a:lnTo>
                  <a:pt x="9364" y="609971"/>
                </a:lnTo>
                <a:lnTo>
                  <a:pt x="9178" y="609624"/>
                </a:lnTo>
                <a:lnTo>
                  <a:pt x="9021" y="609059"/>
                </a:lnTo>
                <a:lnTo>
                  <a:pt x="8838" y="608018"/>
                </a:lnTo>
                <a:lnTo>
                  <a:pt x="8577" y="606244"/>
                </a:lnTo>
                <a:lnTo>
                  <a:pt x="8182" y="603479"/>
                </a:lnTo>
                <a:lnTo>
                  <a:pt x="7600" y="599466"/>
                </a:lnTo>
                <a:lnTo>
                  <a:pt x="0" y="551669"/>
                </a:lnTo>
                <a:lnTo>
                  <a:pt x="11716" y="545609"/>
                </a:lnTo>
                <a:lnTo>
                  <a:pt x="34255" y="512812"/>
                </a:lnTo>
                <a:lnTo>
                  <a:pt x="38097" y="477236"/>
                </a:lnTo>
                <a:lnTo>
                  <a:pt x="37744" y="468724"/>
                </a:lnTo>
                <a:lnTo>
                  <a:pt x="31195" y="416336"/>
                </a:lnTo>
                <a:lnTo>
                  <a:pt x="24139" y="372410"/>
                </a:lnTo>
                <a:lnTo>
                  <a:pt x="20157" y="348753"/>
                </a:lnTo>
                <a:lnTo>
                  <a:pt x="26853" y="335409"/>
                </a:lnTo>
                <a:lnTo>
                  <a:pt x="34156" y="324898"/>
                </a:lnTo>
                <a:lnTo>
                  <a:pt x="38051" y="314760"/>
                </a:lnTo>
                <a:lnTo>
                  <a:pt x="33745" y="302923"/>
                </a:lnTo>
                <a:lnTo>
                  <a:pt x="24960" y="293011"/>
                </a:lnTo>
                <a:lnTo>
                  <a:pt x="17303" y="278595"/>
                </a:lnTo>
                <a:lnTo>
                  <a:pt x="12922" y="267208"/>
                </a:lnTo>
                <a:lnTo>
                  <a:pt x="9911" y="257574"/>
                </a:lnTo>
                <a:lnTo>
                  <a:pt x="22332" y="248793"/>
                </a:lnTo>
                <a:lnTo>
                  <a:pt x="32164" y="241914"/>
                </a:lnTo>
                <a:lnTo>
                  <a:pt x="40523" y="235629"/>
                </a:lnTo>
                <a:lnTo>
                  <a:pt x="68031" y="205790"/>
                </a:lnTo>
                <a:lnTo>
                  <a:pt x="80914" y="186008"/>
                </a:lnTo>
                <a:lnTo>
                  <a:pt x="92745" y="174881"/>
                </a:lnTo>
                <a:lnTo>
                  <a:pt x="103621" y="167056"/>
                </a:lnTo>
                <a:lnTo>
                  <a:pt x="114076" y="161583"/>
                </a:lnTo>
                <a:lnTo>
                  <a:pt x="124645" y="157511"/>
                </a:lnTo>
                <a:lnTo>
                  <a:pt x="135862" y="153888"/>
                </a:lnTo>
                <a:lnTo>
                  <a:pt x="161924" y="94469"/>
                </a:lnTo>
                <a:lnTo>
                  <a:pt x="166920" y="82577"/>
                </a:lnTo>
                <a:lnTo>
                  <a:pt x="171018" y="70542"/>
                </a:lnTo>
                <a:lnTo>
                  <a:pt x="209549" y="874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" name="object 7"/>
          <p:cNvSpPr/>
          <p:nvPr/>
        </p:nvSpPr>
        <p:spPr>
          <a:xfrm>
            <a:off x="7246840" y="986097"/>
            <a:ext cx="1052945" cy="808326"/>
          </a:xfrm>
          <a:custGeom>
            <a:avLst/>
            <a:gdLst/>
            <a:ahLst/>
            <a:cxnLst/>
            <a:rect l="l" t="t" r="r" b="b"/>
            <a:pathLst>
              <a:path w="1544320" h="1185545">
                <a:moveTo>
                  <a:pt x="133539" y="8034"/>
                </a:moveTo>
                <a:lnTo>
                  <a:pt x="91797" y="10451"/>
                </a:lnTo>
                <a:lnTo>
                  <a:pt x="50786" y="19209"/>
                </a:lnTo>
                <a:lnTo>
                  <a:pt x="18101" y="39245"/>
                </a:lnTo>
                <a:lnTo>
                  <a:pt x="15894" y="48768"/>
                </a:lnTo>
                <a:lnTo>
                  <a:pt x="16365" y="59141"/>
                </a:lnTo>
                <a:lnTo>
                  <a:pt x="18621" y="69887"/>
                </a:lnTo>
                <a:lnTo>
                  <a:pt x="21767" y="80523"/>
                </a:lnTo>
                <a:lnTo>
                  <a:pt x="24909" y="90572"/>
                </a:lnTo>
                <a:lnTo>
                  <a:pt x="27153" y="99552"/>
                </a:lnTo>
                <a:lnTo>
                  <a:pt x="20812" y="142611"/>
                </a:lnTo>
                <a:lnTo>
                  <a:pt x="14716" y="165768"/>
                </a:lnTo>
                <a:lnTo>
                  <a:pt x="11106" y="180087"/>
                </a:lnTo>
                <a:lnTo>
                  <a:pt x="21323" y="244357"/>
                </a:lnTo>
                <a:lnTo>
                  <a:pt x="24912" y="316516"/>
                </a:lnTo>
                <a:lnTo>
                  <a:pt x="27160" y="380067"/>
                </a:lnTo>
                <a:lnTo>
                  <a:pt x="28207" y="437678"/>
                </a:lnTo>
                <a:lnTo>
                  <a:pt x="28312" y="467840"/>
                </a:lnTo>
                <a:lnTo>
                  <a:pt x="28186" y="492756"/>
                </a:lnTo>
                <a:lnTo>
                  <a:pt x="27267" y="545753"/>
                </a:lnTo>
                <a:lnTo>
                  <a:pt x="25463" y="604266"/>
                </a:lnTo>
                <a:lnTo>
                  <a:pt x="23227" y="662092"/>
                </a:lnTo>
                <a:lnTo>
                  <a:pt x="18843" y="767610"/>
                </a:lnTo>
                <a:lnTo>
                  <a:pt x="17218" y="808040"/>
                </a:lnTo>
                <a:lnTo>
                  <a:pt x="15541" y="851656"/>
                </a:lnTo>
                <a:lnTo>
                  <a:pt x="11618" y="863127"/>
                </a:lnTo>
                <a:lnTo>
                  <a:pt x="8439" y="878159"/>
                </a:lnTo>
                <a:lnTo>
                  <a:pt x="2482" y="927465"/>
                </a:lnTo>
                <a:lnTo>
                  <a:pt x="117" y="966213"/>
                </a:lnTo>
                <a:lnTo>
                  <a:pt x="0" y="983510"/>
                </a:lnTo>
                <a:lnTo>
                  <a:pt x="139" y="992731"/>
                </a:lnTo>
                <a:lnTo>
                  <a:pt x="2157" y="1030832"/>
                </a:lnTo>
                <a:lnTo>
                  <a:pt x="7924" y="1080223"/>
                </a:lnTo>
                <a:lnTo>
                  <a:pt x="16815" y="1129822"/>
                </a:lnTo>
                <a:lnTo>
                  <a:pt x="25276" y="1168350"/>
                </a:lnTo>
                <a:lnTo>
                  <a:pt x="66874" y="1181199"/>
                </a:lnTo>
                <a:lnTo>
                  <a:pt x="106262" y="1185002"/>
                </a:lnTo>
                <a:lnTo>
                  <a:pt x="146354" y="1185064"/>
                </a:lnTo>
                <a:lnTo>
                  <a:pt x="185554" y="1184859"/>
                </a:lnTo>
                <a:lnTo>
                  <a:pt x="197589" y="1180761"/>
                </a:lnTo>
                <a:lnTo>
                  <a:pt x="209480" y="1175766"/>
                </a:lnTo>
                <a:lnTo>
                  <a:pt x="1521388" y="1166256"/>
                </a:lnTo>
                <a:lnTo>
                  <a:pt x="1538141" y="1107425"/>
                </a:lnTo>
                <a:lnTo>
                  <a:pt x="1541252" y="1057989"/>
                </a:lnTo>
                <a:lnTo>
                  <a:pt x="1543057" y="1008384"/>
                </a:lnTo>
                <a:lnTo>
                  <a:pt x="1543743" y="966213"/>
                </a:lnTo>
                <a:lnTo>
                  <a:pt x="1543626" y="883470"/>
                </a:lnTo>
                <a:lnTo>
                  <a:pt x="1543333" y="858309"/>
                </a:lnTo>
                <a:lnTo>
                  <a:pt x="1542246" y="782417"/>
                </a:lnTo>
                <a:lnTo>
                  <a:pt x="1541926" y="756973"/>
                </a:lnTo>
                <a:lnTo>
                  <a:pt x="1541685" y="731451"/>
                </a:lnTo>
                <a:lnTo>
                  <a:pt x="1541568" y="680159"/>
                </a:lnTo>
                <a:lnTo>
                  <a:pt x="1541761" y="654384"/>
                </a:lnTo>
                <a:lnTo>
                  <a:pt x="1537157" y="629425"/>
                </a:lnTo>
                <a:lnTo>
                  <a:pt x="1530378" y="573229"/>
                </a:lnTo>
                <a:lnTo>
                  <a:pt x="1526004" y="518615"/>
                </a:lnTo>
                <a:lnTo>
                  <a:pt x="1523353" y="467840"/>
                </a:lnTo>
                <a:lnTo>
                  <a:pt x="1522189" y="419873"/>
                </a:lnTo>
                <a:lnTo>
                  <a:pt x="1522199" y="372784"/>
                </a:lnTo>
                <a:lnTo>
                  <a:pt x="1522546" y="348965"/>
                </a:lnTo>
                <a:lnTo>
                  <a:pt x="1523070" y="324641"/>
                </a:lnTo>
                <a:lnTo>
                  <a:pt x="1523730" y="299571"/>
                </a:lnTo>
                <a:lnTo>
                  <a:pt x="1526141" y="217472"/>
                </a:lnTo>
                <a:lnTo>
                  <a:pt x="1526957" y="187004"/>
                </a:lnTo>
                <a:lnTo>
                  <a:pt x="1527733" y="153601"/>
                </a:lnTo>
                <a:lnTo>
                  <a:pt x="1528373" y="119968"/>
                </a:lnTo>
                <a:lnTo>
                  <a:pt x="1528895" y="82917"/>
                </a:lnTo>
                <a:lnTo>
                  <a:pt x="1529240" y="43190"/>
                </a:lnTo>
                <a:lnTo>
                  <a:pt x="1525931" y="35606"/>
                </a:lnTo>
                <a:lnTo>
                  <a:pt x="673080" y="35606"/>
                </a:lnTo>
                <a:lnTo>
                  <a:pt x="567514" y="34815"/>
                </a:lnTo>
                <a:lnTo>
                  <a:pt x="516315" y="33699"/>
                </a:lnTo>
                <a:lnTo>
                  <a:pt x="466747" y="32027"/>
                </a:lnTo>
                <a:lnTo>
                  <a:pt x="419240" y="29744"/>
                </a:lnTo>
                <a:lnTo>
                  <a:pt x="374226" y="26793"/>
                </a:lnTo>
                <a:lnTo>
                  <a:pt x="332136" y="23117"/>
                </a:lnTo>
                <a:lnTo>
                  <a:pt x="295205" y="13716"/>
                </a:lnTo>
                <a:lnTo>
                  <a:pt x="218957" y="9762"/>
                </a:lnTo>
                <a:lnTo>
                  <a:pt x="179298" y="8381"/>
                </a:lnTo>
                <a:lnTo>
                  <a:pt x="162366" y="8044"/>
                </a:lnTo>
                <a:lnTo>
                  <a:pt x="133539" y="8034"/>
                </a:lnTo>
                <a:close/>
              </a:path>
              <a:path w="1544320" h="1185545">
                <a:moveTo>
                  <a:pt x="1521388" y="1166256"/>
                </a:moveTo>
                <a:lnTo>
                  <a:pt x="1487796" y="1166256"/>
                </a:lnTo>
                <a:lnTo>
                  <a:pt x="1501635" y="1167093"/>
                </a:lnTo>
                <a:lnTo>
                  <a:pt x="1516158" y="1167428"/>
                </a:lnTo>
                <a:lnTo>
                  <a:pt x="1521388" y="1166256"/>
                </a:lnTo>
                <a:close/>
              </a:path>
              <a:path w="1544320" h="1185545">
                <a:moveTo>
                  <a:pt x="1338383" y="0"/>
                </a:moveTo>
                <a:lnTo>
                  <a:pt x="1295271" y="5167"/>
                </a:lnTo>
                <a:lnTo>
                  <a:pt x="1238180" y="23241"/>
                </a:lnTo>
                <a:lnTo>
                  <a:pt x="832888" y="34036"/>
                </a:lnTo>
                <a:lnTo>
                  <a:pt x="673080" y="35606"/>
                </a:lnTo>
                <a:lnTo>
                  <a:pt x="1525931" y="35606"/>
                </a:lnTo>
                <a:lnTo>
                  <a:pt x="1411263" y="8034"/>
                </a:lnTo>
                <a:lnTo>
                  <a:pt x="1371241" y="2559"/>
                </a:lnTo>
                <a:lnTo>
                  <a:pt x="1348227" y="402"/>
                </a:lnTo>
                <a:lnTo>
                  <a:pt x="13383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>
            <a:off x="7246801" y="986097"/>
            <a:ext cx="1052945" cy="808326"/>
          </a:xfrm>
          <a:custGeom>
            <a:avLst/>
            <a:gdLst/>
            <a:ahLst/>
            <a:cxnLst/>
            <a:rect l="l" t="t" r="r" b="b"/>
            <a:pathLst>
              <a:path w="1544320" h="1185545">
                <a:moveTo>
                  <a:pt x="38088" y="23241"/>
                </a:moveTo>
                <a:lnTo>
                  <a:pt x="76516" y="12750"/>
                </a:lnTo>
                <a:lnTo>
                  <a:pt x="121400" y="8346"/>
                </a:lnTo>
                <a:lnTo>
                  <a:pt x="147222" y="7931"/>
                </a:lnTo>
                <a:lnTo>
                  <a:pt x="162424" y="8044"/>
                </a:lnTo>
                <a:lnTo>
                  <a:pt x="219015" y="9762"/>
                </a:lnTo>
                <a:lnTo>
                  <a:pt x="267411" y="12136"/>
                </a:lnTo>
                <a:lnTo>
                  <a:pt x="307503" y="17200"/>
                </a:lnTo>
                <a:lnTo>
                  <a:pt x="319736" y="20720"/>
                </a:lnTo>
                <a:lnTo>
                  <a:pt x="332194" y="23117"/>
                </a:lnTo>
                <a:lnTo>
                  <a:pt x="374284" y="26793"/>
                </a:lnTo>
                <a:lnTo>
                  <a:pt x="419298" y="29744"/>
                </a:lnTo>
                <a:lnTo>
                  <a:pt x="466805" y="32027"/>
                </a:lnTo>
                <a:lnTo>
                  <a:pt x="516373" y="33699"/>
                </a:lnTo>
                <a:lnTo>
                  <a:pt x="567572" y="34815"/>
                </a:lnTo>
                <a:lnTo>
                  <a:pt x="619971" y="35432"/>
                </a:lnTo>
                <a:lnTo>
                  <a:pt x="673138" y="35606"/>
                </a:lnTo>
                <a:lnTo>
                  <a:pt x="726644" y="35394"/>
                </a:lnTo>
                <a:lnTo>
                  <a:pt x="780057" y="34852"/>
                </a:lnTo>
                <a:lnTo>
                  <a:pt x="832946" y="34036"/>
                </a:lnTo>
                <a:lnTo>
                  <a:pt x="884881" y="33003"/>
                </a:lnTo>
                <a:lnTo>
                  <a:pt x="935430" y="31810"/>
                </a:lnTo>
                <a:lnTo>
                  <a:pt x="984163" y="30512"/>
                </a:lnTo>
                <a:lnTo>
                  <a:pt x="1030648" y="29166"/>
                </a:lnTo>
                <a:lnTo>
                  <a:pt x="1074456" y="27828"/>
                </a:lnTo>
                <a:lnTo>
                  <a:pt x="1115154" y="26556"/>
                </a:lnTo>
                <a:lnTo>
                  <a:pt x="1152312" y="25404"/>
                </a:lnTo>
                <a:lnTo>
                  <a:pt x="1185500" y="24430"/>
                </a:lnTo>
                <a:lnTo>
                  <a:pt x="1214285" y="23690"/>
                </a:lnTo>
                <a:lnTo>
                  <a:pt x="1238238" y="23241"/>
                </a:lnTo>
                <a:lnTo>
                  <a:pt x="1252356" y="18532"/>
                </a:lnTo>
                <a:lnTo>
                  <a:pt x="1295329" y="5167"/>
                </a:lnTo>
                <a:lnTo>
                  <a:pt x="1338441" y="0"/>
                </a:lnTo>
                <a:lnTo>
                  <a:pt x="1348285" y="402"/>
                </a:lnTo>
                <a:lnTo>
                  <a:pt x="1400509" y="6453"/>
                </a:lnTo>
                <a:lnTo>
                  <a:pt x="1460547" y="15368"/>
                </a:lnTo>
                <a:lnTo>
                  <a:pt x="1485941" y="19118"/>
                </a:lnTo>
                <a:lnTo>
                  <a:pt x="1514463" y="23241"/>
                </a:lnTo>
                <a:lnTo>
                  <a:pt x="1523690" y="30338"/>
                </a:lnTo>
                <a:lnTo>
                  <a:pt x="1529298" y="43190"/>
                </a:lnTo>
                <a:lnTo>
                  <a:pt x="1528953" y="82917"/>
                </a:lnTo>
                <a:lnTo>
                  <a:pt x="1527772" y="154583"/>
                </a:lnTo>
                <a:lnTo>
                  <a:pt x="1526199" y="217472"/>
                </a:lnTo>
                <a:lnTo>
                  <a:pt x="1524546" y="273514"/>
                </a:lnTo>
                <a:lnTo>
                  <a:pt x="1523788" y="299571"/>
                </a:lnTo>
                <a:lnTo>
                  <a:pt x="1523128" y="324641"/>
                </a:lnTo>
                <a:lnTo>
                  <a:pt x="1522604" y="348965"/>
                </a:lnTo>
                <a:lnTo>
                  <a:pt x="1522257" y="372784"/>
                </a:lnTo>
                <a:lnTo>
                  <a:pt x="1522125" y="396340"/>
                </a:lnTo>
                <a:lnTo>
                  <a:pt x="1522247" y="419873"/>
                </a:lnTo>
                <a:lnTo>
                  <a:pt x="1523411" y="467840"/>
                </a:lnTo>
                <a:lnTo>
                  <a:pt x="1526062" y="518615"/>
                </a:lnTo>
                <a:lnTo>
                  <a:pt x="1530514" y="574128"/>
                </a:lnTo>
                <a:lnTo>
                  <a:pt x="1535143" y="616895"/>
                </a:lnTo>
                <a:lnTo>
                  <a:pt x="1541819" y="654384"/>
                </a:lnTo>
                <a:lnTo>
                  <a:pt x="1541626" y="680159"/>
                </a:lnTo>
                <a:lnTo>
                  <a:pt x="1541743" y="731451"/>
                </a:lnTo>
                <a:lnTo>
                  <a:pt x="1542304" y="782417"/>
                </a:lnTo>
                <a:lnTo>
                  <a:pt x="1543041" y="833082"/>
                </a:lnTo>
                <a:lnTo>
                  <a:pt x="1543391" y="858309"/>
                </a:lnTo>
                <a:lnTo>
                  <a:pt x="1543684" y="883470"/>
                </a:lnTo>
                <a:lnTo>
                  <a:pt x="1543886" y="908568"/>
                </a:lnTo>
                <a:lnTo>
                  <a:pt x="1543964" y="933605"/>
                </a:lnTo>
                <a:lnTo>
                  <a:pt x="1543884" y="958584"/>
                </a:lnTo>
                <a:lnTo>
                  <a:pt x="1543115" y="1008384"/>
                </a:lnTo>
                <a:lnTo>
                  <a:pt x="1541310" y="1057989"/>
                </a:lnTo>
                <a:lnTo>
                  <a:pt x="1538199" y="1107425"/>
                </a:lnTo>
                <a:lnTo>
                  <a:pt x="1533513" y="1156716"/>
                </a:lnTo>
                <a:lnTo>
                  <a:pt x="1516216" y="1167428"/>
                </a:lnTo>
                <a:lnTo>
                  <a:pt x="1501693" y="1167093"/>
                </a:lnTo>
                <a:lnTo>
                  <a:pt x="1487854" y="1166256"/>
                </a:lnTo>
                <a:lnTo>
                  <a:pt x="209538" y="1175766"/>
                </a:lnTo>
                <a:lnTo>
                  <a:pt x="197647" y="1180761"/>
                </a:lnTo>
                <a:lnTo>
                  <a:pt x="185612" y="1184859"/>
                </a:lnTo>
                <a:lnTo>
                  <a:pt x="164540" y="1184959"/>
                </a:lnTo>
                <a:lnTo>
                  <a:pt x="146412" y="1185064"/>
                </a:lnTo>
                <a:lnTo>
                  <a:pt x="130890" y="1185133"/>
                </a:lnTo>
                <a:lnTo>
                  <a:pt x="117639" y="1185126"/>
                </a:lnTo>
                <a:lnTo>
                  <a:pt x="106320" y="1185002"/>
                </a:lnTo>
                <a:lnTo>
                  <a:pt x="66932" y="1181199"/>
                </a:lnTo>
                <a:lnTo>
                  <a:pt x="25334" y="1168350"/>
                </a:lnTo>
                <a:lnTo>
                  <a:pt x="16873" y="1129822"/>
                </a:lnTo>
                <a:lnTo>
                  <a:pt x="7982" y="1080223"/>
                </a:lnTo>
                <a:lnTo>
                  <a:pt x="2215" y="1030832"/>
                </a:lnTo>
                <a:lnTo>
                  <a:pt x="197" y="992731"/>
                </a:lnTo>
                <a:lnTo>
                  <a:pt x="0" y="979664"/>
                </a:lnTo>
                <a:lnTo>
                  <a:pt x="175" y="966213"/>
                </a:lnTo>
                <a:lnTo>
                  <a:pt x="2540" y="927465"/>
                </a:lnTo>
                <a:lnTo>
                  <a:pt x="8497" y="878159"/>
                </a:lnTo>
                <a:lnTo>
                  <a:pt x="15599" y="851656"/>
                </a:lnTo>
                <a:lnTo>
                  <a:pt x="17276" y="808040"/>
                </a:lnTo>
                <a:lnTo>
                  <a:pt x="18901" y="767610"/>
                </a:lnTo>
                <a:lnTo>
                  <a:pt x="20455" y="730030"/>
                </a:lnTo>
                <a:lnTo>
                  <a:pt x="21923" y="694969"/>
                </a:lnTo>
                <a:lnTo>
                  <a:pt x="23285" y="662092"/>
                </a:lnTo>
                <a:lnTo>
                  <a:pt x="25622" y="601555"/>
                </a:lnTo>
                <a:lnTo>
                  <a:pt x="27326" y="545753"/>
                </a:lnTo>
                <a:lnTo>
                  <a:pt x="28254" y="492017"/>
                </a:lnTo>
                <a:lnTo>
                  <a:pt x="28383" y="465089"/>
                </a:lnTo>
                <a:lnTo>
                  <a:pt x="28265" y="437678"/>
                </a:lnTo>
                <a:lnTo>
                  <a:pt x="27218" y="380067"/>
                </a:lnTo>
                <a:lnTo>
                  <a:pt x="24970" y="316516"/>
                </a:lnTo>
                <a:lnTo>
                  <a:pt x="21381" y="244357"/>
                </a:lnTo>
                <a:lnTo>
                  <a:pt x="19038" y="204216"/>
                </a:lnTo>
                <a:lnTo>
                  <a:pt x="11164" y="180087"/>
                </a:lnTo>
                <a:lnTo>
                  <a:pt x="14774" y="165768"/>
                </a:lnTo>
                <a:lnTo>
                  <a:pt x="25671" y="120275"/>
                </a:lnTo>
                <a:lnTo>
                  <a:pt x="27663" y="106983"/>
                </a:lnTo>
                <a:lnTo>
                  <a:pt x="27211" y="99552"/>
                </a:lnTo>
                <a:lnTo>
                  <a:pt x="24967" y="90572"/>
                </a:lnTo>
                <a:lnTo>
                  <a:pt x="21825" y="80523"/>
                </a:lnTo>
                <a:lnTo>
                  <a:pt x="18679" y="69887"/>
                </a:lnTo>
                <a:lnTo>
                  <a:pt x="16424" y="59141"/>
                </a:lnTo>
                <a:lnTo>
                  <a:pt x="15952" y="48768"/>
                </a:lnTo>
                <a:lnTo>
                  <a:pt x="18159" y="39245"/>
                </a:lnTo>
                <a:lnTo>
                  <a:pt x="23939" y="31054"/>
                </a:lnTo>
                <a:lnTo>
                  <a:pt x="34185" y="24673"/>
                </a:lnTo>
                <a:lnTo>
                  <a:pt x="38088" y="232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" name="object 9"/>
          <p:cNvSpPr/>
          <p:nvPr/>
        </p:nvSpPr>
        <p:spPr>
          <a:xfrm>
            <a:off x="5702173" y="1629690"/>
            <a:ext cx="843395" cy="1316182"/>
          </a:xfrm>
          <a:custGeom>
            <a:avLst/>
            <a:gdLst/>
            <a:ahLst/>
            <a:cxnLst/>
            <a:rect l="l" t="t" r="r" b="b"/>
            <a:pathLst>
              <a:path w="1236979" h="1930400">
                <a:moveTo>
                  <a:pt x="636740" y="1917700"/>
                </a:moveTo>
                <a:lnTo>
                  <a:pt x="263918" y="1917700"/>
                </a:lnTo>
                <a:lnTo>
                  <a:pt x="287163" y="1930400"/>
                </a:lnTo>
                <a:lnTo>
                  <a:pt x="614103" y="1930400"/>
                </a:lnTo>
                <a:lnTo>
                  <a:pt x="636740" y="1917700"/>
                </a:lnTo>
                <a:close/>
              </a:path>
              <a:path w="1236979" h="1930400">
                <a:moveTo>
                  <a:pt x="656809" y="1536700"/>
                </a:moveTo>
                <a:lnTo>
                  <a:pt x="41484" y="1536700"/>
                </a:lnTo>
                <a:lnTo>
                  <a:pt x="38753" y="1549400"/>
                </a:lnTo>
                <a:lnTo>
                  <a:pt x="35470" y="1562100"/>
                </a:lnTo>
                <a:lnTo>
                  <a:pt x="27067" y="1587500"/>
                </a:lnTo>
                <a:lnTo>
                  <a:pt x="28921" y="1612900"/>
                </a:lnTo>
                <a:lnTo>
                  <a:pt x="32709" y="1663700"/>
                </a:lnTo>
                <a:lnTo>
                  <a:pt x="33627" y="1676400"/>
                </a:lnTo>
                <a:lnTo>
                  <a:pt x="36184" y="1714500"/>
                </a:lnTo>
                <a:lnTo>
                  <a:pt x="37614" y="1752600"/>
                </a:lnTo>
                <a:lnTo>
                  <a:pt x="38086" y="1803400"/>
                </a:lnTo>
                <a:lnTo>
                  <a:pt x="38244" y="1816100"/>
                </a:lnTo>
                <a:lnTo>
                  <a:pt x="39525" y="1854200"/>
                </a:lnTo>
                <a:lnTo>
                  <a:pt x="42947" y="1892300"/>
                </a:lnTo>
                <a:lnTo>
                  <a:pt x="51808" y="1917700"/>
                </a:lnTo>
                <a:lnTo>
                  <a:pt x="97157" y="1917700"/>
                </a:lnTo>
                <a:lnTo>
                  <a:pt x="113025" y="1905000"/>
                </a:lnTo>
                <a:lnTo>
                  <a:pt x="700346" y="1905000"/>
                </a:lnTo>
                <a:lnTo>
                  <a:pt x="697350" y="1892300"/>
                </a:lnTo>
                <a:lnTo>
                  <a:pt x="694133" y="1879600"/>
                </a:lnTo>
                <a:lnTo>
                  <a:pt x="689808" y="1866900"/>
                </a:lnTo>
                <a:lnTo>
                  <a:pt x="685647" y="1854200"/>
                </a:lnTo>
                <a:lnTo>
                  <a:pt x="682603" y="1841500"/>
                </a:lnTo>
                <a:lnTo>
                  <a:pt x="680397" y="1828800"/>
                </a:lnTo>
                <a:lnTo>
                  <a:pt x="678885" y="1816100"/>
                </a:lnTo>
                <a:lnTo>
                  <a:pt x="677922" y="1816100"/>
                </a:lnTo>
                <a:lnTo>
                  <a:pt x="677364" y="1803400"/>
                </a:lnTo>
                <a:lnTo>
                  <a:pt x="677065" y="1803400"/>
                </a:lnTo>
                <a:lnTo>
                  <a:pt x="676882" y="1790700"/>
                </a:lnTo>
                <a:lnTo>
                  <a:pt x="674405" y="1790700"/>
                </a:lnTo>
                <a:lnTo>
                  <a:pt x="672626" y="1778000"/>
                </a:lnTo>
                <a:lnTo>
                  <a:pt x="670094" y="1778000"/>
                </a:lnTo>
                <a:lnTo>
                  <a:pt x="662191" y="1765300"/>
                </a:lnTo>
                <a:lnTo>
                  <a:pt x="656531" y="1765300"/>
                </a:lnTo>
                <a:lnTo>
                  <a:pt x="660724" y="1752600"/>
                </a:lnTo>
                <a:lnTo>
                  <a:pt x="664675" y="1739900"/>
                </a:lnTo>
                <a:lnTo>
                  <a:pt x="663909" y="1714500"/>
                </a:lnTo>
                <a:lnTo>
                  <a:pt x="661251" y="1701800"/>
                </a:lnTo>
                <a:lnTo>
                  <a:pt x="656995" y="1689100"/>
                </a:lnTo>
                <a:lnTo>
                  <a:pt x="651434" y="1689100"/>
                </a:lnTo>
                <a:lnTo>
                  <a:pt x="644864" y="1676400"/>
                </a:lnTo>
                <a:lnTo>
                  <a:pt x="637578" y="1663700"/>
                </a:lnTo>
                <a:lnTo>
                  <a:pt x="640852" y="1651000"/>
                </a:lnTo>
                <a:lnTo>
                  <a:pt x="644580" y="1638300"/>
                </a:lnTo>
                <a:lnTo>
                  <a:pt x="648017" y="1625600"/>
                </a:lnTo>
                <a:lnTo>
                  <a:pt x="650735" y="1612900"/>
                </a:lnTo>
                <a:lnTo>
                  <a:pt x="652810" y="1612900"/>
                </a:lnTo>
                <a:lnTo>
                  <a:pt x="654322" y="1600200"/>
                </a:lnTo>
                <a:lnTo>
                  <a:pt x="655515" y="1600200"/>
                </a:lnTo>
                <a:lnTo>
                  <a:pt x="662179" y="1574800"/>
                </a:lnTo>
                <a:lnTo>
                  <a:pt x="665242" y="1562100"/>
                </a:lnTo>
                <a:lnTo>
                  <a:pt x="661504" y="1562100"/>
                </a:lnTo>
                <a:lnTo>
                  <a:pt x="658885" y="1549400"/>
                </a:lnTo>
                <a:lnTo>
                  <a:pt x="656809" y="1536700"/>
                </a:lnTo>
                <a:close/>
              </a:path>
              <a:path w="1236979" h="1930400">
                <a:moveTo>
                  <a:pt x="700346" y="1905000"/>
                </a:moveTo>
                <a:lnTo>
                  <a:pt x="216562" y="1905000"/>
                </a:lnTo>
                <a:lnTo>
                  <a:pt x="228949" y="1917700"/>
                </a:lnTo>
                <a:lnTo>
                  <a:pt x="703342" y="1917700"/>
                </a:lnTo>
                <a:lnTo>
                  <a:pt x="700346" y="1905000"/>
                </a:lnTo>
                <a:close/>
              </a:path>
              <a:path w="1236979" h="1930400">
                <a:moveTo>
                  <a:pt x="634505" y="1524000"/>
                </a:moveTo>
                <a:lnTo>
                  <a:pt x="45463" y="1524000"/>
                </a:lnTo>
                <a:lnTo>
                  <a:pt x="43706" y="1536700"/>
                </a:lnTo>
                <a:lnTo>
                  <a:pt x="642468" y="1536700"/>
                </a:lnTo>
                <a:lnTo>
                  <a:pt x="634505" y="1524000"/>
                </a:lnTo>
                <a:close/>
              </a:path>
              <a:path w="1236979" h="1930400">
                <a:moveTo>
                  <a:pt x="85219" y="558800"/>
                </a:moveTo>
                <a:lnTo>
                  <a:pt x="30637" y="558800"/>
                </a:lnTo>
                <a:lnTo>
                  <a:pt x="17275" y="571500"/>
                </a:lnTo>
                <a:lnTo>
                  <a:pt x="6616" y="571500"/>
                </a:lnTo>
                <a:lnTo>
                  <a:pt x="0" y="584200"/>
                </a:lnTo>
                <a:lnTo>
                  <a:pt x="27067" y="685800"/>
                </a:lnTo>
                <a:lnTo>
                  <a:pt x="36592" y="711200"/>
                </a:lnTo>
                <a:lnTo>
                  <a:pt x="38115" y="723900"/>
                </a:lnTo>
                <a:lnTo>
                  <a:pt x="42554" y="762000"/>
                </a:lnTo>
                <a:lnTo>
                  <a:pt x="48687" y="800100"/>
                </a:lnTo>
                <a:lnTo>
                  <a:pt x="51981" y="812800"/>
                </a:lnTo>
                <a:lnTo>
                  <a:pt x="54695" y="825500"/>
                </a:lnTo>
                <a:lnTo>
                  <a:pt x="54195" y="863600"/>
                </a:lnTo>
                <a:lnTo>
                  <a:pt x="52980" y="889000"/>
                </a:lnTo>
                <a:lnTo>
                  <a:pt x="52163" y="914400"/>
                </a:lnTo>
                <a:lnTo>
                  <a:pt x="51228" y="927100"/>
                </a:lnTo>
                <a:lnTo>
                  <a:pt x="50195" y="952500"/>
                </a:lnTo>
                <a:lnTo>
                  <a:pt x="49081" y="965200"/>
                </a:lnTo>
                <a:lnTo>
                  <a:pt x="47904" y="990600"/>
                </a:lnTo>
                <a:lnTo>
                  <a:pt x="46681" y="1003300"/>
                </a:lnTo>
                <a:lnTo>
                  <a:pt x="45432" y="1028700"/>
                </a:lnTo>
                <a:lnTo>
                  <a:pt x="44172" y="1041400"/>
                </a:lnTo>
                <a:lnTo>
                  <a:pt x="41697" y="1079500"/>
                </a:lnTo>
                <a:lnTo>
                  <a:pt x="36592" y="1143000"/>
                </a:lnTo>
                <a:lnTo>
                  <a:pt x="37303" y="1155700"/>
                </a:lnTo>
                <a:lnTo>
                  <a:pt x="38088" y="1168400"/>
                </a:lnTo>
                <a:lnTo>
                  <a:pt x="38927" y="1181100"/>
                </a:lnTo>
                <a:lnTo>
                  <a:pt x="41573" y="1219200"/>
                </a:lnTo>
                <a:lnTo>
                  <a:pt x="42432" y="1231900"/>
                </a:lnTo>
                <a:lnTo>
                  <a:pt x="44667" y="1270000"/>
                </a:lnTo>
                <a:lnTo>
                  <a:pt x="45973" y="1308100"/>
                </a:lnTo>
                <a:lnTo>
                  <a:pt x="46204" y="1358900"/>
                </a:lnTo>
                <a:lnTo>
                  <a:pt x="46453" y="1384300"/>
                </a:lnTo>
                <a:lnTo>
                  <a:pt x="46814" y="1409700"/>
                </a:lnTo>
                <a:lnTo>
                  <a:pt x="47241" y="1422400"/>
                </a:lnTo>
                <a:lnTo>
                  <a:pt x="47692" y="1447800"/>
                </a:lnTo>
                <a:lnTo>
                  <a:pt x="48484" y="1473200"/>
                </a:lnTo>
                <a:lnTo>
                  <a:pt x="48737" y="1485900"/>
                </a:lnTo>
                <a:lnTo>
                  <a:pt x="48735" y="1498600"/>
                </a:lnTo>
                <a:lnTo>
                  <a:pt x="48393" y="1511300"/>
                </a:lnTo>
                <a:lnTo>
                  <a:pt x="47762" y="1511300"/>
                </a:lnTo>
                <a:lnTo>
                  <a:pt x="46801" y="1524000"/>
                </a:lnTo>
                <a:lnTo>
                  <a:pt x="609308" y="1524000"/>
                </a:lnTo>
                <a:lnTo>
                  <a:pt x="569992" y="1511300"/>
                </a:lnTo>
                <a:lnTo>
                  <a:pt x="566162" y="1498600"/>
                </a:lnTo>
                <a:lnTo>
                  <a:pt x="563181" y="1485900"/>
                </a:lnTo>
                <a:lnTo>
                  <a:pt x="561026" y="1485900"/>
                </a:lnTo>
                <a:lnTo>
                  <a:pt x="559674" y="1473200"/>
                </a:lnTo>
                <a:lnTo>
                  <a:pt x="559284" y="1473200"/>
                </a:lnTo>
                <a:lnTo>
                  <a:pt x="560199" y="1460500"/>
                </a:lnTo>
                <a:lnTo>
                  <a:pt x="561822" y="1447800"/>
                </a:lnTo>
                <a:lnTo>
                  <a:pt x="564131" y="1447800"/>
                </a:lnTo>
                <a:lnTo>
                  <a:pt x="567101" y="1435100"/>
                </a:lnTo>
                <a:lnTo>
                  <a:pt x="570578" y="1409700"/>
                </a:lnTo>
                <a:lnTo>
                  <a:pt x="573541" y="1397000"/>
                </a:lnTo>
                <a:lnTo>
                  <a:pt x="577149" y="1384300"/>
                </a:lnTo>
                <a:lnTo>
                  <a:pt x="587210" y="1384300"/>
                </a:lnTo>
                <a:lnTo>
                  <a:pt x="597827" y="1371600"/>
                </a:lnTo>
                <a:lnTo>
                  <a:pt x="607936" y="1371600"/>
                </a:lnTo>
                <a:lnTo>
                  <a:pt x="614606" y="1358900"/>
                </a:lnTo>
                <a:lnTo>
                  <a:pt x="621345" y="1346200"/>
                </a:lnTo>
                <a:lnTo>
                  <a:pt x="633357" y="1333500"/>
                </a:lnTo>
                <a:lnTo>
                  <a:pt x="644198" y="1333500"/>
                </a:lnTo>
                <a:lnTo>
                  <a:pt x="653001" y="1320800"/>
                </a:lnTo>
                <a:lnTo>
                  <a:pt x="658642" y="1308100"/>
                </a:lnTo>
                <a:lnTo>
                  <a:pt x="661019" y="1295400"/>
                </a:lnTo>
                <a:lnTo>
                  <a:pt x="672148" y="1295400"/>
                </a:lnTo>
                <a:lnTo>
                  <a:pt x="683061" y="1282700"/>
                </a:lnTo>
                <a:lnTo>
                  <a:pt x="692851" y="1282700"/>
                </a:lnTo>
                <a:lnTo>
                  <a:pt x="704152" y="1270000"/>
                </a:lnTo>
                <a:lnTo>
                  <a:pt x="714432" y="1270000"/>
                </a:lnTo>
                <a:lnTo>
                  <a:pt x="724797" y="1257300"/>
                </a:lnTo>
                <a:lnTo>
                  <a:pt x="732171" y="1244600"/>
                </a:lnTo>
                <a:lnTo>
                  <a:pt x="738532" y="1231900"/>
                </a:lnTo>
                <a:lnTo>
                  <a:pt x="749994" y="1231900"/>
                </a:lnTo>
                <a:lnTo>
                  <a:pt x="758615" y="1219200"/>
                </a:lnTo>
                <a:lnTo>
                  <a:pt x="779415" y="1219200"/>
                </a:lnTo>
                <a:lnTo>
                  <a:pt x="788655" y="1206500"/>
                </a:lnTo>
                <a:lnTo>
                  <a:pt x="799981" y="1206500"/>
                </a:lnTo>
                <a:lnTo>
                  <a:pt x="808968" y="1193800"/>
                </a:lnTo>
                <a:lnTo>
                  <a:pt x="827584" y="1193800"/>
                </a:lnTo>
                <a:lnTo>
                  <a:pt x="827791" y="1181100"/>
                </a:lnTo>
                <a:lnTo>
                  <a:pt x="855742" y="1181100"/>
                </a:lnTo>
                <a:lnTo>
                  <a:pt x="863246" y="1168400"/>
                </a:lnTo>
                <a:lnTo>
                  <a:pt x="870591" y="1155700"/>
                </a:lnTo>
                <a:lnTo>
                  <a:pt x="875349" y="1143000"/>
                </a:lnTo>
                <a:lnTo>
                  <a:pt x="877448" y="1130300"/>
                </a:lnTo>
                <a:lnTo>
                  <a:pt x="879434" y="1117600"/>
                </a:lnTo>
                <a:lnTo>
                  <a:pt x="883849" y="1104900"/>
                </a:lnTo>
                <a:lnTo>
                  <a:pt x="918832" y="1104900"/>
                </a:lnTo>
                <a:lnTo>
                  <a:pt x="932342" y="1092200"/>
                </a:lnTo>
                <a:lnTo>
                  <a:pt x="943862" y="1092200"/>
                </a:lnTo>
                <a:lnTo>
                  <a:pt x="945333" y="1079500"/>
                </a:lnTo>
                <a:lnTo>
                  <a:pt x="945995" y="1066800"/>
                </a:lnTo>
                <a:lnTo>
                  <a:pt x="945918" y="1054100"/>
                </a:lnTo>
                <a:lnTo>
                  <a:pt x="945177" y="1041400"/>
                </a:lnTo>
                <a:lnTo>
                  <a:pt x="943844" y="1028700"/>
                </a:lnTo>
                <a:lnTo>
                  <a:pt x="941990" y="1016000"/>
                </a:lnTo>
                <a:lnTo>
                  <a:pt x="939160" y="1003300"/>
                </a:lnTo>
                <a:lnTo>
                  <a:pt x="936426" y="990600"/>
                </a:lnTo>
                <a:lnTo>
                  <a:pt x="930329" y="990600"/>
                </a:lnTo>
                <a:lnTo>
                  <a:pt x="926505" y="977900"/>
                </a:lnTo>
                <a:lnTo>
                  <a:pt x="921856" y="977900"/>
                </a:lnTo>
                <a:lnTo>
                  <a:pt x="916152" y="965200"/>
                </a:lnTo>
                <a:lnTo>
                  <a:pt x="909992" y="952500"/>
                </a:lnTo>
                <a:lnTo>
                  <a:pt x="906211" y="939800"/>
                </a:lnTo>
                <a:lnTo>
                  <a:pt x="909680" y="927100"/>
                </a:lnTo>
                <a:lnTo>
                  <a:pt x="914162" y="914400"/>
                </a:lnTo>
                <a:lnTo>
                  <a:pt x="920496" y="901700"/>
                </a:lnTo>
                <a:lnTo>
                  <a:pt x="929709" y="901700"/>
                </a:lnTo>
                <a:lnTo>
                  <a:pt x="937231" y="889000"/>
                </a:lnTo>
                <a:lnTo>
                  <a:pt x="950279" y="889000"/>
                </a:lnTo>
                <a:lnTo>
                  <a:pt x="947675" y="876300"/>
                </a:lnTo>
                <a:lnTo>
                  <a:pt x="943870" y="863600"/>
                </a:lnTo>
                <a:lnTo>
                  <a:pt x="976066" y="863600"/>
                </a:lnTo>
                <a:lnTo>
                  <a:pt x="975687" y="850900"/>
                </a:lnTo>
                <a:lnTo>
                  <a:pt x="956911" y="850900"/>
                </a:lnTo>
                <a:lnTo>
                  <a:pt x="951092" y="838200"/>
                </a:lnTo>
                <a:lnTo>
                  <a:pt x="954788" y="838200"/>
                </a:lnTo>
                <a:lnTo>
                  <a:pt x="964264" y="825500"/>
                </a:lnTo>
                <a:lnTo>
                  <a:pt x="976947" y="812800"/>
                </a:lnTo>
                <a:lnTo>
                  <a:pt x="990263" y="812800"/>
                </a:lnTo>
                <a:lnTo>
                  <a:pt x="1001642" y="800100"/>
                </a:lnTo>
                <a:lnTo>
                  <a:pt x="1005472" y="787400"/>
                </a:lnTo>
                <a:lnTo>
                  <a:pt x="1008241" y="774700"/>
                </a:lnTo>
                <a:lnTo>
                  <a:pt x="1010328" y="762000"/>
                </a:lnTo>
                <a:lnTo>
                  <a:pt x="1012116" y="749300"/>
                </a:lnTo>
                <a:lnTo>
                  <a:pt x="1013984" y="736600"/>
                </a:lnTo>
                <a:lnTo>
                  <a:pt x="1016313" y="723900"/>
                </a:lnTo>
                <a:lnTo>
                  <a:pt x="1022153" y="711200"/>
                </a:lnTo>
                <a:lnTo>
                  <a:pt x="1029569" y="698500"/>
                </a:lnTo>
                <a:lnTo>
                  <a:pt x="1036116" y="698500"/>
                </a:lnTo>
                <a:lnTo>
                  <a:pt x="1040618" y="685800"/>
                </a:lnTo>
                <a:lnTo>
                  <a:pt x="1044055" y="673100"/>
                </a:lnTo>
                <a:lnTo>
                  <a:pt x="1049406" y="660400"/>
                </a:lnTo>
                <a:lnTo>
                  <a:pt x="1053780" y="647700"/>
                </a:lnTo>
                <a:lnTo>
                  <a:pt x="1057273" y="647700"/>
                </a:lnTo>
                <a:lnTo>
                  <a:pt x="1059981" y="635000"/>
                </a:lnTo>
                <a:lnTo>
                  <a:pt x="1064985" y="635000"/>
                </a:lnTo>
                <a:lnTo>
                  <a:pt x="1067390" y="622300"/>
                </a:lnTo>
                <a:lnTo>
                  <a:pt x="1069180" y="622300"/>
                </a:lnTo>
                <a:lnTo>
                  <a:pt x="1071623" y="609600"/>
                </a:lnTo>
                <a:lnTo>
                  <a:pt x="112659" y="609600"/>
                </a:lnTo>
                <a:lnTo>
                  <a:pt x="103204" y="596900"/>
                </a:lnTo>
                <a:lnTo>
                  <a:pt x="99209" y="584200"/>
                </a:lnTo>
                <a:lnTo>
                  <a:pt x="96628" y="571500"/>
                </a:lnTo>
                <a:lnTo>
                  <a:pt x="85219" y="558800"/>
                </a:lnTo>
                <a:close/>
              </a:path>
              <a:path w="1236979" h="1930400">
                <a:moveTo>
                  <a:pt x="719528" y="482600"/>
                </a:moveTo>
                <a:lnTo>
                  <a:pt x="204883" y="482600"/>
                </a:lnTo>
                <a:lnTo>
                  <a:pt x="199789" y="495300"/>
                </a:lnTo>
                <a:lnTo>
                  <a:pt x="184811" y="520700"/>
                </a:lnTo>
                <a:lnTo>
                  <a:pt x="178369" y="533400"/>
                </a:lnTo>
                <a:lnTo>
                  <a:pt x="174925" y="546100"/>
                </a:lnTo>
                <a:lnTo>
                  <a:pt x="171328" y="558800"/>
                </a:lnTo>
                <a:lnTo>
                  <a:pt x="161490" y="558800"/>
                </a:lnTo>
                <a:lnTo>
                  <a:pt x="150634" y="571500"/>
                </a:lnTo>
                <a:lnTo>
                  <a:pt x="145338" y="584200"/>
                </a:lnTo>
                <a:lnTo>
                  <a:pt x="140972" y="584200"/>
                </a:lnTo>
                <a:lnTo>
                  <a:pt x="136952" y="596900"/>
                </a:lnTo>
                <a:lnTo>
                  <a:pt x="132695" y="609600"/>
                </a:lnTo>
                <a:lnTo>
                  <a:pt x="1074817" y="609600"/>
                </a:lnTo>
                <a:lnTo>
                  <a:pt x="1069821" y="596900"/>
                </a:lnTo>
                <a:lnTo>
                  <a:pt x="1065723" y="584200"/>
                </a:lnTo>
                <a:lnTo>
                  <a:pt x="1066485" y="571500"/>
                </a:lnTo>
                <a:lnTo>
                  <a:pt x="1070081" y="558800"/>
                </a:lnTo>
                <a:lnTo>
                  <a:pt x="1082805" y="546100"/>
                </a:lnTo>
                <a:lnTo>
                  <a:pt x="1094160" y="533400"/>
                </a:lnTo>
                <a:lnTo>
                  <a:pt x="1104559" y="520700"/>
                </a:lnTo>
                <a:lnTo>
                  <a:pt x="1114414" y="520700"/>
                </a:lnTo>
                <a:lnTo>
                  <a:pt x="1124138" y="508000"/>
                </a:lnTo>
                <a:lnTo>
                  <a:pt x="1156653" y="508000"/>
                </a:lnTo>
                <a:lnTo>
                  <a:pt x="1162216" y="495300"/>
                </a:lnTo>
                <a:lnTo>
                  <a:pt x="731187" y="495300"/>
                </a:lnTo>
                <a:lnTo>
                  <a:pt x="719528" y="482600"/>
                </a:lnTo>
                <a:close/>
              </a:path>
              <a:path w="1236979" h="1930400">
                <a:moveTo>
                  <a:pt x="1144395" y="393700"/>
                </a:moveTo>
                <a:lnTo>
                  <a:pt x="699363" y="393700"/>
                </a:lnTo>
                <a:lnTo>
                  <a:pt x="709194" y="406400"/>
                </a:lnTo>
                <a:lnTo>
                  <a:pt x="739669" y="406400"/>
                </a:lnTo>
                <a:lnTo>
                  <a:pt x="748123" y="419100"/>
                </a:lnTo>
                <a:lnTo>
                  <a:pt x="754108" y="431800"/>
                </a:lnTo>
                <a:lnTo>
                  <a:pt x="757948" y="444500"/>
                </a:lnTo>
                <a:lnTo>
                  <a:pt x="759966" y="457200"/>
                </a:lnTo>
                <a:lnTo>
                  <a:pt x="758555" y="469900"/>
                </a:lnTo>
                <a:lnTo>
                  <a:pt x="756612" y="482600"/>
                </a:lnTo>
                <a:lnTo>
                  <a:pt x="743494" y="495300"/>
                </a:lnTo>
                <a:lnTo>
                  <a:pt x="1162216" y="495300"/>
                </a:lnTo>
                <a:lnTo>
                  <a:pt x="1166825" y="482600"/>
                </a:lnTo>
                <a:lnTo>
                  <a:pt x="1170043" y="469900"/>
                </a:lnTo>
                <a:lnTo>
                  <a:pt x="1171427" y="457200"/>
                </a:lnTo>
                <a:lnTo>
                  <a:pt x="1170541" y="444500"/>
                </a:lnTo>
                <a:lnTo>
                  <a:pt x="1166942" y="431800"/>
                </a:lnTo>
                <a:lnTo>
                  <a:pt x="1157035" y="419100"/>
                </a:lnTo>
                <a:lnTo>
                  <a:pt x="1147183" y="419100"/>
                </a:lnTo>
                <a:lnTo>
                  <a:pt x="1137967" y="406400"/>
                </a:lnTo>
                <a:lnTo>
                  <a:pt x="1144395" y="393700"/>
                </a:lnTo>
                <a:close/>
              </a:path>
              <a:path w="1236979" h="1930400">
                <a:moveTo>
                  <a:pt x="576567" y="406400"/>
                </a:moveTo>
                <a:lnTo>
                  <a:pt x="196874" y="406400"/>
                </a:lnTo>
                <a:lnTo>
                  <a:pt x="206259" y="419100"/>
                </a:lnTo>
                <a:lnTo>
                  <a:pt x="213059" y="419100"/>
                </a:lnTo>
                <a:lnTo>
                  <a:pt x="215889" y="431800"/>
                </a:lnTo>
                <a:lnTo>
                  <a:pt x="211171" y="469900"/>
                </a:lnTo>
                <a:lnTo>
                  <a:pt x="208496" y="482600"/>
                </a:lnTo>
                <a:lnTo>
                  <a:pt x="666625" y="482600"/>
                </a:lnTo>
                <a:lnTo>
                  <a:pt x="655883" y="469900"/>
                </a:lnTo>
                <a:lnTo>
                  <a:pt x="636797" y="469900"/>
                </a:lnTo>
                <a:lnTo>
                  <a:pt x="611573" y="457200"/>
                </a:lnTo>
                <a:lnTo>
                  <a:pt x="603951" y="457200"/>
                </a:lnTo>
                <a:lnTo>
                  <a:pt x="597671" y="444500"/>
                </a:lnTo>
                <a:lnTo>
                  <a:pt x="591702" y="431800"/>
                </a:lnTo>
                <a:lnTo>
                  <a:pt x="585011" y="419100"/>
                </a:lnTo>
                <a:lnTo>
                  <a:pt x="576567" y="406400"/>
                </a:lnTo>
                <a:close/>
              </a:path>
              <a:path w="1236979" h="1930400">
                <a:moveTo>
                  <a:pt x="332401" y="304800"/>
                </a:moveTo>
                <a:lnTo>
                  <a:pt x="191392" y="304800"/>
                </a:lnTo>
                <a:lnTo>
                  <a:pt x="182671" y="317500"/>
                </a:lnTo>
                <a:lnTo>
                  <a:pt x="176515" y="342900"/>
                </a:lnTo>
                <a:lnTo>
                  <a:pt x="172734" y="342900"/>
                </a:lnTo>
                <a:lnTo>
                  <a:pt x="172719" y="381000"/>
                </a:lnTo>
                <a:lnTo>
                  <a:pt x="173713" y="393700"/>
                </a:lnTo>
                <a:lnTo>
                  <a:pt x="176608" y="406400"/>
                </a:lnTo>
                <a:lnTo>
                  <a:pt x="554903" y="406400"/>
                </a:lnTo>
                <a:lnTo>
                  <a:pt x="541885" y="393700"/>
                </a:lnTo>
                <a:lnTo>
                  <a:pt x="528191" y="393700"/>
                </a:lnTo>
                <a:lnTo>
                  <a:pt x="514406" y="381000"/>
                </a:lnTo>
                <a:lnTo>
                  <a:pt x="465045" y="381000"/>
                </a:lnTo>
                <a:lnTo>
                  <a:pt x="451976" y="368300"/>
                </a:lnTo>
                <a:lnTo>
                  <a:pt x="376956" y="368300"/>
                </a:lnTo>
                <a:lnTo>
                  <a:pt x="370214" y="355600"/>
                </a:lnTo>
                <a:lnTo>
                  <a:pt x="364335" y="342900"/>
                </a:lnTo>
                <a:lnTo>
                  <a:pt x="358579" y="330200"/>
                </a:lnTo>
                <a:lnTo>
                  <a:pt x="352205" y="317500"/>
                </a:lnTo>
                <a:lnTo>
                  <a:pt x="344475" y="317500"/>
                </a:lnTo>
                <a:lnTo>
                  <a:pt x="332401" y="304800"/>
                </a:lnTo>
                <a:close/>
              </a:path>
              <a:path w="1236979" h="1930400">
                <a:moveTo>
                  <a:pt x="1202017" y="266700"/>
                </a:moveTo>
                <a:lnTo>
                  <a:pt x="691513" y="266700"/>
                </a:lnTo>
                <a:lnTo>
                  <a:pt x="688652" y="279400"/>
                </a:lnTo>
                <a:lnTo>
                  <a:pt x="686001" y="292100"/>
                </a:lnTo>
                <a:lnTo>
                  <a:pt x="686140" y="304800"/>
                </a:lnTo>
                <a:lnTo>
                  <a:pt x="685741" y="317500"/>
                </a:lnTo>
                <a:lnTo>
                  <a:pt x="685163" y="330200"/>
                </a:lnTo>
                <a:lnTo>
                  <a:pt x="684766" y="342900"/>
                </a:lnTo>
                <a:lnTo>
                  <a:pt x="684910" y="355600"/>
                </a:lnTo>
                <a:lnTo>
                  <a:pt x="685954" y="368300"/>
                </a:lnTo>
                <a:lnTo>
                  <a:pt x="688259" y="381000"/>
                </a:lnTo>
                <a:lnTo>
                  <a:pt x="692184" y="393700"/>
                </a:lnTo>
                <a:lnTo>
                  <a:pt x="1154420" y="393700"/>
                </a:lnTo>
                <a:lnTo>
                  <a:pt x="1169477" y="381000"/>
                </a:lnTo>
                <a:lnTo>
                  <a:pt x="1185471" y="381000"/>
                </a:lnTo>
                <a:lnTo>
                  <a:pt x="1200231" y="368300"/>
                </a:lnTo>
                <a:lnTo>
                  <a:pt x="1217368" y="368300"/>
                </a:lnTo>
                <a:lnTo>
                  <a:pt x="1223025" y="355600"/>
                </a:lnTo>
                <a:lnTo>
                  <a:pt x="1228311" y="342900"/>
                </a:lnTo>
                <a:lnTo>
                  <a:pt x="1232726" y="330200"/>
                </a:lnTo>
                <a:lnTo>
                  <a:pt x="1235773" y="317500"/>
                </a:lnTo>
                <a:lnTo>
                  <a:pt x="1236952" y="317500"/>
                </a:lnTo>
                <a:lnTo>
                  <a:pt x="1235765" y="304800"/>
                </a:lnTo>
                <a:lnTo>
                  <a:pt x="1231713" y="292100"/>
                </a:lnTo>
                <a:lnTo>
                  <a:pt x="1224296" y="292100"/>
                </a:lnTo>
                <a:lnTo>
                  <a:pt x="1212370" y="279400"/>
                </a:lnTo>
                <a:lnTo>
                  <a:pt x="1202017" y="266700"/>
                </a:lnTo>
                <a:close/>
              </a:path>
              <a:path w="1236979" h="1930400">
                <a:moveTo>
                  <a:pt x="255892" y="266700"/>
                </a:moveTo>
                <a:lnTo>
                  <a:pt x="231563" y="266700"/>
                </a:lnTo>
                <a:lnTo>
                  <a:pt x="221967" y="279400"/>
                </a:lnTo>
                <a:lnTo>
                  <a:pt x="211660" y="292100"/>
                </a:lnTo>
                <a:lnTo>
                  <a:pt x="201262" y="304800"/>
                </a:lnTo>
                <a:lnTo>
                  <a:pt x="320730" y="304800"/>
                </a:lnTo>
                <a:lnTo>
                  <a:pt x="306806" y="292100"/>
                </a:lnTo>
                <a:lnTo>
                  <a:pt x="287360" y="279400"/>
                </a:lnTo>
                <a:lnTo>
                  <a:pt x="262659" y="279400"/>
                </a:lnTo>
                <a:lnTo>
                  <a:pt x="255892" y="266700"/>
                </a:lnTo>
                <a:close/>
              </a:path>
              <a:path w="1236979" h="1930400">
                <a:moveTo>
                  <a:pt x="251405" y="254000"/>
                </a:moveTo>
                <a:lnTo>
                  <a:pt x="246142" y="266700"/>
                </a:lnTo>
                <a:lnTo>
                  <a:pt x="253891" y="266700"/>
                </a:lnTo>
                <a:lnTo>
                  <a:pt x="251405" y="254000"/>
                </a:lnTo>
                <a:close/>
              </a:path>
              <a:path w="1236979" h="1930400">
                <a:moveTo>
                  <a:pt x="1177907" y="215900"/>
                </a:moveTo>
                <a:lnTo>
                  <a:pt x="732702" y="215900"/>
                </a:lnTo>
                <a:lnTo>
                  <a:pt x="721797" y="228600"/>
                </a:lnTo>
                <a:lnTo>
                  <a:pt x="709726" y="241300"/>
                </a:lnTo>
                <a:lnTo>
                  <a:pt x="701213" y="254000"/>
                </a:lnTo>
                <a:lnTo>
                  <a:pt x="695421" y="266700"/>
                </a:lnTo>
                <a:lnTo>
                  <a:pt x="1192881" y="266700"/>
                </a:lnTo>
                <a:lnTo>
                  <a:pt x="1187202" y="254000"/>
                </a:lnTo>
                <a:lnTo>
                  <a:pt x="1183069" y="241300"/>
                </a:lnTo>
                <a:lnTo>
                  <a:pt x="1180098" y="228600"/>
                </a:lnTo>
                <a:lnTo>
                  <a:pt x="1177907" y="215900"/>
                </a:lnTo>
                <a:close/>
              </a:path>
              <a:path w="1236979" h="1930400">
                <a:moveTo>
                  <a:pt x="1172171" y="203200"/>
                </a:moveTo>
                <a:lnTo>
                  <a:pt x="806660" y="203200"/>
                </a:lnTo>
                <a:lnTo>
                  <a:pt x="793030" y="215900"/>
                </a:lnTo>
                <a:lnTo>
                  <a:pt x="1174328" y="215900"/>
                </a:lnTo>
                <a:lnTo>
                  <a:pt x="1172171" y="203200"/>
                </a:lnTo>
                <a:close/>
              </a:path>
              <a:path w="1236979" h="1930400">
                <a:moveTo>
                  <a:pt x="1152147" y="190500"/>
                </a:moveTo>
                <a:lnTo>
                  <a:pt x="873886" y="190500"/>
                </a:lnTo>
                <a:lnTo>
                  <a:pt x="861312" y="203200"/>
                </a:lnTo>
                <a:lnTo>
                  <a:pt x="1159630" y="203200"/>
                </a:lnTo>
                <a:lnTo>
                  <a:pt x="1152147" y="190500"/>
                </a:lnTo>
                <a:close/>
              </a:path>
              <a:path w="1236979" h="1930400">
                <a:moveTo>
                  <a:pt x="1149607" y="127000"/>
                </a:moveTo>
                <a:lnTo>
                  <a:pt x="950366" y="127000"/>
                </a:lnTo>
                <a:lnTo>
                  <a:pt x="946388" y="139700"/>
                </a:lnTo>
                <a:lnTo>
                  <a:pt x="945249" y="152400"/>
                </a:lnTo>
                <a:lnTo>
                  <a:pt x="919059" y="152400"/>
                </a:lnTo>
                <a:lnTo>
                  <a:pt x="908682" y="165100"/>
                </a:lnTo>
                <a:lnTo>
                  <a:pt x="902385" y="177800"/>
                </a:lnTo>
                <a:lnTo>
                  <a:pt x="896155" y="190500"/>
                </a:lnTo>
                <a:lnTo>
                  <a:pt x="1142372" y="190500"/>
                </a:lnTo>
                <a:lnTo>
                  <a:pt x="1144604" y="177800"/>
                </a:lnTo>
                <a:lnTo>
                  <a:pt x="1146318" y="165100"/>
                </a:lnTo>
                <a:lnTo>
                  <a:pt x="1147584" y="152400"/>
                </a:lnTo>
                <a:lnTo>
                  <a:pt x="1148474" y="139700"/>
                </a:lnTo>
                <a:lnTo>
                  <a:pt x="1149414" y="139700"/>
                </a:lnTo>
                <a:lnTo>
                  <a:pt x="1149607" y="127000"/>
                </a:lnTo>
                <a:close/>
              </a:path>
              <a:path w="1236979" h="1930400">
                <a:moveTo>
                  <a:pt x="937674" y="139700"/>
                </a:moveTo>
                <a:lnTo>
                  <a:pt x="934658" y="139700"/>
                </a:lnTo>
                <a:lnTo>
                  <a:pt x="930661" y="152400"/>
                </a:lnTo>
                <a:lnTo>
                  <a:pt x="939875" y="152400"/>
                </a:lnTo>
                <a:lnTo>
                  <a:pt x="937674" y="139700"/>
                </a:lnTo>
                <a:close/>
              </a:path>
              <a:path w="1236979" h="1930400">
                <a:moveTo>
                  <a:pt x="1152331" y="0"/>
                </a:moveTo>
                <a:lnTo>
                  <a:pt x="1106724" y="0"/>
                </a:lnTo>
                <a:lnTo>
                  <a:pt x="1100381" y="12700"/>
                </a:lnTo>
                <a:lnTo>
                  <a:pt x="1098518" y="25400"/>
                </a:lnTo>
                <a:lnTo>
                  <a:pt x="1095032" y="38100"/>
                </a:lnTo>
                <a:lnTo>
                  <a:pt x="1081795" y="38100"/>
                </a:lnTo>
                <a:lnTo>
                  <a:pt x="1066003" y="50800"/>
                </a:lnTo>
                <a:lnTo>
                  <a:pt x="1040165" y="50800"/>
                </a:lnTo>
                <a:lnTo>
                  <a:pt x="1031548" y="63500"/>
                </a:lnTo>
                <a:lnTo>
                  <a:pt x="1024497" y="76200"/>
                </a:lnTo>
                <a:lnTo>
                  <a:pt x="1012081" y="88900"/>
                </a:lnTo>
                <a:lnTo>
                  <a:pt x="1000948" y="88900"/>
                </a:lnTo>
                <a:lnTo>
                  <a:pt x="990521" y="101600"/>
                </a:lnTo>
                <a:lnTo>
                  <a:pt x="969483" y="101600"/>
                </a:lnTo>
                <a:lnTo>
                  <a:pt x="957719" y="114300"/>
                </a:lnTo>
                <a:lnTo>
                  <a:pt x="953538" y="127000"/>
                </a:lnTo>
                <a:lnTo>
                  <a:pt x="1158446" y="127000"/>
                </a:lnTo>
                <a:lnTo>
                  <a:pt x="1161597" y="114300"/>
                </a:lnTo>
                <a:lnTo>
                  <a:pt x="1165447" y="114300"/>
                </a:lnTo>
                <a:lnTo>
                  <a:pt x="1170067" y="101600"/>
                </a:lnTo>
                <a:lnTo>
                  <a:pt x="1173299" y="88900"/>
                </a:lnTo>
                <a:lnTo>
                  <a:pt x="1176331" y="76200"/>
                </a:lnTo>
                <a:lnTo>
                  <a:pt x="1187867" y="63500"/>
                </a:lnTo>
                <a:lnTo>
                  <a:pt x="1199513" y="63500"/>
                </a:lnTo>
                <a:lnTo>
                  <a:pt x="1203539" y="50800"/>
                </a:lnTo>
                <a:lnTo>
                  <a:pt x="1202463" y="38100"/>
                </a:lnTo>
                <a:lnTo>
                  <a:pt x="1190853" y="25400"/>
                </a:lnTo>
                <a:lnTo>
                  <a:pt x="1177431" y="12700"/>
                </a:lnTo>
                <a:lnTo>
                  <a:pt x="1163992" y="12700"/>
                </a:lnTo>
                <a:lnTo>
                  <a:pt x="115233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5702173" y="1623568"/>
            <a:ext cx="843395" cy="1322676"/>
          </a:xfrm>
          <a:custGeom>
            <a:avLst/>
            <a:gdLst/>
            <a:ahLst/>
            <a:cxnLst/>
            <a:rect l="l" t="t" r="r" b="b"/>
            <a:pathLst>
              <a:path w="1236979" h="1939925">
                <a:moveTo>
                  <a:pt x="246142" y="265193"/>
                </a:moveTo>
                <a:lnTo>
                  <a:pt x="239828" y="269709"/>
                </a:lnTo>
                <a:lnTo>
                  <a:pt x="231563" y="275574"/>
                </a:lnTo>
                <a:lnTo>
                  <a:pt x="221967" y="282811"/>
                </a:lnTo>
                <a:lnTo>
                  <a:pt x="191392" y="312975"/>
                </a:lnTo>
                <a:lnTo>
                  <a:pt x="172734" y="351292"/>
                </a:lnTo>
                <a:lnTo>
                  <a:pt x="172702" y="366771"/>
                </a:lnTo>
                <a:lnTo>
                  <a:pt x="172719" y="380435"/>
                </a:lnTo>
                <a:lnTo>
                  <a:pt x="173713" y="392404"/>
                </a:lnTo>
                <a:lnTo>
                  <a:pt x="176608" y="402799"/>
                </a:lnTo>
                <a:lnTo>
                  <a:pt x="186046" y="410781"/>
                </a:lnTo>
                <a:lnTo>
                  <a:pt x="196874" y="413332"/>
                </a:lnTo>
                <a:lnTo>
                  <a:pt x="206259" y="416173"/>
                </a:lnTo>
                <a:lnTo>
                  <a:pt x="213059" y="427342"/>
                </a:lnTo>
                <a:lnTo>
                  <a:pt x="215889" y="439548"/>
                </a:lnTo>
                <a:lnTo>
                  <a:pt x="213454" y="453864"/>
                </a:lnTo>
                <a:lnTo>
                  <a:pt x="199789" y="501323"/>
                </a:lnTo>
                <a:lnTo>
                  <a:pt x="184811" y="522695"/>
                </a:lnTo>
                <a:lnTo>
                  <a:pt x="178369" y="537609"/>
                </a:lnTo>
                <a:lnTo>
                  <a:pt x="174925" y="549396"/>
                </a:lnTo>
                <a:lnTo>
                  <a:pt x="171328" y="558460"/>
                </a:lnTo>
                <a:lnTo>
                  <a:pt x="161490" y="567642"/>
                </a:lnTo>
                <a:lnTo>
                  <a:pt x="150634" y="574119"/>
                </a:lnTo>
                <a:lnTo>
                  <a:pt x="145338" y="583652"/>
                </a:lnTo>
                <a:lnTo>
                  <a:pt x="140972" y="593021"/>
                </a:lnTo>
                <a:lnTo>
                  <a:pt x="136952" y="601352"/>
                </a:lnTo>
                <a:lnTo>
                  <a:pt x="132695" y="607772"/>
                </a:lnTo>
                <a:lnTo>
                  <a:pt x="127616" y="611408"/>
                </a:lnTo>
                <a:lnTo>
                  <a:pt x="121132" y="611387"/>
                </a:lnTo>
                <a:lnTo>
                  <a:pt x="112659" y="606837"/>
                </a:lnTo>
                <a:lnTo>
                  <a:pt x="103204" y="594583"/>
                </a:lnTo>
                <a:lnTo>
                  <a:pt x="99209" y="583552"/>
                </a:lnTo>
                <a:lnTo>
                  <a:pt x="96628" y="574503"/>
                </a:lnTo>
                <a:lnTo>
                  <a:pt x="85219" y="565978"/>
                </a:lnTo>
                <a:lnTo>
                  <a:pt x="73523" y="562542"/>
                </a:lnTo>
                <a:lnTo>
                  <a:pt x="60102" y="563200"/>
                </a:lnTo>
                <a:lnTo>
                  <a:pt x="45359" y="564182"/>
                </a:lnTo>
                <a:lnTo>
                  <a:pt x="30637" y="566336"/>
                </a:lnTo>
                <a:lnTo>
                  <a:pt x="17275" y="570505"/>
                </a:lnTo>
                <a:lnTo>
                  <a:pt x="6616" y="577534"/>
                </a:lnTo>
                <a:lnTo>
                  <a:pt x="0" y="588268"/>
                </a:lnTo>
                <a:lnTo>
                  <a:pt x="27067" y="684293"/>
                </a:lnTo>
                <a:lnTo>
                  <a:pt x="36592" y="712868"/>
                </a:lnTo>
                <a:lnTo>
                  <a:pt x="38115" y="725478"/>
                </a:lnTo>
                <a:lnTo>
                  <a:pt x="39575" y="738099"/>
                </a:lnTo>
                <a:lnTo>
                  <a:pt x="41034" y="750721"/>
                </a:lnTo>
                <a:lnTo>
                  <a:pt x="42554" y="763332"/>
                </a:lnTo>
                <a:lnTo>
                  <a:pt x="44198" y="775922"/>
                </a:lnTo>
                <a:lnTo>
                  <a:pt x="46026" y="788482"/>
                </a:lnTo>
                <a:lnTo>
                  <a:pt x="48687" y="801130"/>
                </a:lnTo>
                <a:lnTo>
                  <a:pt x="51981" y="813507"/>
                </a:lnTo>
                <a:lnTo>
                  <a:pt x="54695" y="825832"/>
                </a:lnTo>
                <a:lnTo>
                  <a:pt x="54195" y="864320"/>
                </a:lnTo>
                <a:lnTo>
                  <a:pt x="52163" y="913575"/>
                </a:lnTo>
                <a:lnTo>
                  <a:pt x="49081" y="969010"/>
                </a:lnTo>
                <a:lnTo>
                  <a:pt x="46681" y="1007134"/>
                </a:lnTo>
                <a:lnTo>
                  <a:pt x="42921" y="1062676"/>
                </a:lnTo>
                <a:lnTo>
                  <a:pt x="39398" y="1112166"/>
                </a:lnTo>
                <a:lnTo>
                  <a:pt x="37418" y="1139532"/>
                </a:lnTo>
                <a:lnTo>
                  <a:pt x="36592" y="1151018"/>
                </a:lnTo>
                <a:lnTo>
                  <a:pt x="38927" y="1189052"/>
                </a:lnTo>
                <a:lnTo>
                  <a:pt x="40689" y="1214400"/>
                </a:lnTo>
                <a:lnTo>
                  <a:pt x="41573" y="1227073"/>
                </a:lnTo>
                <a:lnTo>
                  <a:pt x="43999" y="1265104"/>
                </a:lnTo>
                <a:lnTo>
                  <a:pt x="45973" y="1315861"/>
                </a:lnTo>
                <a:lnTo>
                  <a:pt x="46204" y="1358492"/>
                </a:lnTo>
                <a:lnTo>
                  <a:pt x="46453" y="1384811"/>
                </a:lnTo>
                <a:lnTo>
                  <a:pt x="46814" y="1407826"/>
                </a:lnTo>
                <a:lnTo>
                  <a:pt x="47241" y="1427844"/>
                </a:lnTo>
                <a:lnTo>
                  <a:pt x="47692" y="1445168"/>
                </a:lnTo>
                <a:lnTo>
                  <a:pt x="48121" y="1460104"/>
                </a:lnTo>
                <a:lnTo>
                  <a:pt x="48484" y="1472956"/>
                </a:lnTo>
                <a:lnTo>
                  <a:pt x="48737" y="1484030"/>
                </a:lnTo>
                <a:lnTo>
                  <a:pt x="48835" y="1493630"/>
                </a:lnTo>
                <a:lnTo>
                  <a:pt x="48735" y="1502062"/>
                </a:lnTo>
                <a:lnTo>
                  <a:pt x="41484" y="1545179"/>
                </a:lnTo>
                <a:lnTo>
                  <a:pt x="27067" y="1589168"/>
                </a:lnTo>
                <a:lnTo>
                  <a:pt x="27984" y="1601832"/>
                </a:lnTo>
                <a:lnTo>
                  <a:pt x="28921" y="1614492"/>
                </a:lnTo>
                <a:lnTo>
                  <a:pt x="29870" y="1627149"/>
                </a:lnTo>
                <a:lnTo>
                  <a:pt x="30823" y="1639805"/>
                </a:lnTo>
                <a:lnTo>
                  <a:pt x="31772" y="1652461"/>
                </a:lnTo>
                <a:lnTo>
                  <a:pt x="35372" y="1703137"/>
                </a:lnTo>
                <a:lnTo>
                  <a:pt x="37314" y="1742511"/>
                </a:lnTo>
                <a:lnTo>
                  <a:pt x="37907" y="1781590"/>
                </a:lnTo>
                <a:lnTo>
                  <a:pt x="37988" y="1794387"/>
                </a:lnTo>
                <a:lnTo>
                  <a:pt x="38086" y="1807079"/>
                </a:lnTo>
                <a:lnTo>
                  <a:pt x="39525" y="1856910"/>
                </a:lnTo>
                <a:lnTo>
                  <a:pt x="44771" y="1905519"/>
                </a:lnTo>
                <a:lnTo>
                  <a:pt x="74555" y="1922498"/>
                </a:lnTo>
                <a:lnTo>
                  <a:pt x="86821" y="1918352"/>
                </a:lnTo>
                <a:lnTo>
                  <a:pt x="97157" y="1914758"/>
                </a:lnTo>
                <a:lnTo>
                  <a:pt x="105810" y="1911691"/>
                </a:lnTo>
                <a:lnTo>
                  <a:pt x="113025" y="1909123"/>
                </a:lnTo>
                <a:lnTo>
                  <a:pt x="119049" y="1907030"/>
                </a:lnTo>
                <a:lnTo>
                  <a:pt x="139952" y="1902760"/>
                </a:lnTo>
                <a:lnTo>
                  <a:pt x="144015" y="1902964"/>
                </a:lnTo>
                <a:lnTo>
                  <a:pt x="148615" y="1903459"/>
                </a:lnTo>
                <a:lnTo>
                  <a:pt x="153998" y="1904220"/>
                </a:lnTo>
                <a:lnTo>
                  <a:pt x="160411" y="1905220"/>
                </a:lnTo>
                <a:lnTo>
                  <a:pt x="168101" y="1906434"/>
                </a:lnTo>
                <a:lnTo>
                  <a:pt x="177315" y="1907836"/>
                </a:lnTo>
                <a:lnTo>
                  <a:pt x="188298" y="1909399"/>
                </a:lnTo>
                <a:lnTo>
                  <a:pt x="201298" y="1911097"/>
                </a:lnTo>
                <a:lnTo>
                  <a:pt x="216562" y="1912905"/>
                </a:lnTo>
                <a:lnTo>
                  <a:pt x="228949" y="1917108"/>
                </a:lnTo>
                <a:lnTo>
                  <a:pt x="287163" y="1930572"/>
                </a:lnTo>
                <a:lnTo>
                  <a:pt x="333943" y="1936348"/>
                </a:lnTo>
                <a:lnTo>
                  <a:pt x="380973" y="1939017"/>
                </a:lnTo>
                <a:lnTo>
                  <a:pt x="404530" y="1939379"/>
                </a:lnTo>
                <a:lnTo>
                  <a:pt x="428087" y="1939197"/>
                </a:lnTo>
                <a:lnTo>
                  <a:pt x="475122" y="1937504"/>
                </a:lnTo>
                <a:lnTo>
                  <a:pt x="521912" y="1934555"/>
                </a:lnTo>
                <a:lnTo>
                  <a:pt x="568294" y="1930968"/>
                </a:lnTo>
                <a:lnTo>
                  <a:pt x="591280" y="1929128"/>
                </a:lnTo>
                <a:lnTo>
                  <a:pt x="614103" y="1927359"/>
                </a:lnTo>
                <a:lnTo>
                  <a:pt x="636740" y="1925739"/>
                </a:lnTo>
                <a:lnTo>
                  <a:pt x="659173" y="1924345"/>
                </a:lnTo>
                <a:lnTo>
                  <a:pt x="681381" y="1923254"/>
                </a:lnTo>
                <a:lnTo>
                  <a:pt x="703342" y="1922543"/>
                </a:lnTo>
                <a:lnTo>
                  <a:pt x="700343" y="1910195"/>
                </a:lnTo>
                <a:lnTo>
                  <a:pt x="697350" y="1897845"/>
                </a:lnTo>
                <a:lnTo>
                  <a:pt x="694133" y="1885570"/>
                </a:lnTo>
                <a:lnTo>
                  <a:pt x="689808" y="1873101"/>
                </a:lnTo>
                <a:lnTo>
                  <a:pt x="685647" y="1861338"/>
                </a:lnTo>
                <a:lnTo>
                  <a:pt x="682603" y="1845550"/>
                </a:lnTo>
                <a:lnTo>
                  <a:pt x="677364" y="1807434"/>
                </a:lnTo>
                <a:lnTo>
                  <a:pt x="676882" y="1798710"/>
                </a:lnTo>
                <a:lnTo>
                  <a:pt x="676669" y="1795759"/>
                </a:lnTo>
                <a:lnTo>
                  <a:pt x="662191" y="1770203"/>
                </a:lnTo>
                <a:lnTo>
                  <a:pt x="656531" y="1761835"/>
                </a:lnTo>
                <a:lnTo>
                  <a:pt x="660724" y="1749328"/>
                </a:lnTo>
                <a:lnTo>
                  <a:pt x="664675" y="1737427"/>
                </a:lnTo>
                <a:lnTo>
                  <a:pt x="663909" y="1721450"/>
                </a:lnTo>
                <a:lnTo>
                  <a:pt x="644864" y="1677280"/>
                </a:lnTo>
                <a:lnTo>
                  <a:pt x="637578" y="1666727"/>
                </a:lnTo>
                <a:lnTo>
                  <a:pt x="640852" y="1654037"/>
                </a:lnTo>
                <a:lnTo>
                  <a:pt x="652810" y="1612732"/>
                </a:lnTo>
                <a:lnTo>
                  <a:pt x="656280" y="1598033"/>
                </a:lnTo>
                <a:lnTo>
                  <a:pt x="656137" y="1598020"/>
                </a:lnTo>
                <a:lnTo>
                  <a:pt x="655896" y="1598406"/>
                </a:lnTo>
                <a:lnTo>
                  <a:pt x="655636" y="1598947"/>
                </a:lnTo>
                <a:lnTo>
                  <a:pt x="655434" y="1599397"/>
                </a:lnTo>
                <a:lnTo>
                  <a:pt x="655515" y="1599033"/>
                </a:lnTo>
                <a:lnTo>
                  <a:pt x="655954" y="1597728"/>
                </a:lnTo>
                <a:lnTo>
                  <a:pt x="656762" y="1595346"/>
                </a:lnTo>
                <a:lnTo>
                  <a:pt x="658017" y="1591640"/>
                </a:lnTo>
                <a:lnTo>
                  <a:pt x="659797" y="1586364"/>
                </a:lnTo>
                <a:lnTo>
                  <a:pt x="662179" y="1579272"/>
                </a:lnTo>
                <a:lnTo>
                  <a:pt x="665242" y="1570118"/>
                </a:lnTo>
                <a:lnTo>
                  <a:pt x="661504" y="1558420"/>
                </a:lnTo>
                <a:lnTo>
                  <a:pt x="658885" y="1549869"/>
                </a:lnTo>
                <a:lnTo>
                  <a:pt x="634505" y="1532530"/>
                </a:lnTo>
                <a:lnTo>
                  <a:pt x="623643" y="1529946"/>
                </a:lnTo>
                <a:lnTo>
                  <a:pt x="609308" y="1525919"/>
                </a:lnTo>
                <a:lnTo>
                  <a:pt x="569992" y="1512968"/>
                </a:lnTo>
                <a:lnTo>
                  <a:pt x="566162" y="1501703"/>
                </a:lnTo>
                <a:lnTo>
                  <a:pt x="563181" y="1493075"/>
                </a:lnTo>
                <a:lnTo>
                  <a:pt x="561026" y="1486355"/>
                </a:lnTo>
                <a:lnTo>
                  <a:pt x="559674" y="1480817"/>
                </a:lnTo>
                <a:lnTo>
                  <a:pt x="559101" y="1475735"/>
                </a:lnTo>
                <a:lnTo>
                  <a:pt x="559284" y="1470382"/>
                </a:lnTo>
                <a:lnTo>
                  <a:pt x="560199" y="1464031"/>
                </a:lnTo>
                <a:lnTo>
                  <a:pt x="561822" y="1455956"/>
                </a:lnTo>
                <a:lnTo>
                  <a:pt x="564131" y="1445430"/>
                </a:lnTo>
                <a:lnTo>
                  <a:pt x="567101" y="1431726"/>
                </a:lnTo>
                <a:lnTo>
                  <a:pt x="577149" y="1392678"/>
                </a:lnTo>
                <a:lnTo>
                  <a:pt x="607936" y="1370196"/>
                </a:lnTo>
                <a:lnTo>
                  <a:pt x="614606" y="1359246"/>
                </a:lnTo>
                <a:lnTo>
                  <a:pt x="621345" y="1348467"/>
                </a:lnTo>
                <a:lnTo>
                  <a:pt x="633357" y="1338027"/>
                </a:lnTo>
                <a:lnTo>
                  <a:pt x="644198" y="1331328"/>
                </a:lnTo>
                <a:lnTo>
                  <a:pt x="653001" y="1325315"/>
                </a:lnTo>
                <a:lnTo>
                  <a:pt x="658642" y="1313695"/>
                </a:lnTo>
                <a:lnTo>
                  <a:pt x="661019" y="1302302"/>
                </a:lnTo>
                <a:lnTo>
                  <a:pt x="672148" y="1291975"/>
                </a:lnTo>
                <a:lnTo>
                  <a:pt x="683061" y="1287744"/>
                </a:lnTo>
                <a:lnTo>
                  <a:pt x="692851" y="1284815"/>
                </a:lnTo>
                <a:lnTo>
                  <a:pt x="704152" y="1278156"/>
                </a:lnTo>
                <a:lnTo>
                  <a:pt x="714432" y="1270903"/>
                </a:lnTo>
                <a:lnTo>
                  <a:pt x="724797" y="1258717"/>
                </a:lnTo>
                <a:lnTo>
                  <a:pt x="732171" y="1248461"/>
                </a:lnTo>
                <a:lnTo>
                  <a:pt x="738532" y="1239928"/>
                </a:lnTo>
                <a:lnTo>
                  <a:pt x="772127" y="1217411"/>
                </a:lnTo>
                <a:lnTo>
                  <a:pt x="779415" y="1215645"/>
                </a:lnTo>
                <a:lnTo>
                  <a:pt x="788655" y="1212614"/>
                </a:lnTo>
                <a:lnTo>
                  <a:pt x="824404" y="1193345"/>
                </a:lnTo>
                <a:lnTo>
                  <a:pt x="827791" y="1189980"/>
                </a:lnTo>
                <a:lnTo>
                  <a:pt x="827409" y="1189641"/>
                </a:lnTo>
                <a:lnTo>
                  <a:pt x="826687" y="1189531"/>
                </a:lnTo>
                <a:lnTo>
                  <a:pt x="825875" y="1189551"/>
                </a:lnTo>
                <a:lnTo>
                  <a:pt x="825223" y="1189606"/>
                </a:lnTo>
                <a:lnTo>
                  <a:pt x="824981" y="1189598"/>
                </a:lnTo>
                <a:lnTo>
                  <a:pt x="825399" y="1189429"/>
                </a:lnTo>
                <a:lnTo>
                  <a:pt x="826726" y="1189003"/>
                </a:lnTo>
                <a:lnTo>
                  <a:pt x="829212" y="1188221"/>
                </a:lnTo>
                <a:lnTo>
                  <a:pt x="833107" y="1186986"/>
                </a:lnTo>
                <a:lnTo>
                  <a:pt x="870591" y="1158893"/>
                </a:lnTo>
                <a:lnTo>
                  <a:pt x="877448" y="1132312"/>
                </a:lnTo>
                <a:lnTo>
                  <a:pt x="879434" y="1121707"/>
                </a:lnTo>
                <a:lnTo>
                  <a:pt x="883849" y="1113405"/>
                </a:lnTo>
                <a:lnTo>
                  <a:pt x="894191" y="1107584"/>
                </a:lnTo>
                <a:lnTo>
                  <a:pt x="906416" y="1105625"/>
                </a:lnTo>
                <a:lnTo>
                  <a:pt x="918832" y="1104221"/>
                </a:lnTo>
                <a:lnTo>
                  <a:pt x="932342" y="1100181"/>
                </a:lnTo>
                <a:lnTo>
                  <a:pt x="943862" y="1096297"/>
                </a:lnTo>
                <a:lnTo>
                  <a:pt x="945333" y="1083087"/>
                </a:lnTo>
                <a:lnTo>
                  <a:pt x="945995" y="1070171"/>
                </a:lnTo>
                <a:lnTo>
                  <a:pt x="945918" y="1057507"/>
                </a:lnTo>
                <a:lnTo>
                  <a:pt x="939160" y="1007115"/>
                </a:lnTo>
                <a:lnTo>
                  <a:pt x="926505" y="982526"/>
                </a:lnTo>
                <a:lnTo>
                  <a:pt x="921856" y="976187"/>
                </a:lnTo>
                <a:lnTo>
                  <a:pt x="916152" y="966751"/>
                </a:lnTo>
                <a:lnTo>
                  <a:pt x="909992" y="952729"/>
                </a:lnTo>
                <a:lnTo>
                  <a:pt x="906211" y="941243"/>
                </a:lnTo>
                <a:lnTo>
                  <a:pt x="909680" y="925736"/>
                </a:lnTo>
                <a:lnTo>
                  <a:pt x="937231" y="895201"/>
                </a:lnTo>
                <a:lnTo>
                  <a:pt x="947448" y="893689"/>
                </a:lnTo>
                <a:lnTo>
                  <a:pt x="950264" y="893969"/>
                </a:lnTo>
                <a:lnTo>
                  <a:pt x="951634" y="893824"/>
                </a:lnTo>
                <a:lnTo>
                  <a:pt x="951619" y="892417"/>
                </a:lnTo>
                <a:lnTo>
                  <a:pt x="950279" y="888911"/>
                </a:lnTo>
                <a:lnTo>
                  <a:pt x="947675" y="882469"/>
                </a:lnTo>
                <a:lnTo>
                  <a:pt x="943870" y="872255"/>
                </a:lnTo>
                <a:lnTo>
                  <a:pt x="954319" y="866613"/>
                </a:lnTo>
                <a:lnTo>
                  <a:pt x="966093" y="863996"/>
                </a:lnTo>
                <a:lnTo>
                  <a:pt x="976066" y="859980"/>
                </a:lnTo>
                <a:lnTo>
                  <a:pt x="975687" y="853760"/>
                </a:lnTo>
                <a:lnTo>
                  <a:pt x="967205" y="851943"/>
                </a:lnTo>
                <a:lnTo>
                  <a:pt x="956911" y="850931"/>
                </a:lnTo>
                <a:lnTo>
                  <a:pt x="951092" y="847126"/>
                </a:lnTo>
                <a:lnTo>
                  <a:pt x="990263" y="810282"/>
                </a:lnTo>
                <a:lnTo>
                  <a:pt x="1001642" y="802790"/>
                </a:lnTo>
                <a:lnTo>
                  <a:pt x="1005472" y="789299"/>
                </a:lnTo>
                <a:lnTo>
                  <a:pt x="1008241" y="776259"/>
                </a:lnTo>
                <a:lnTo>
                  <a:pt x="1010328" y="763627"/>
                </a:lnTo>
                <a:lnTo>
                  <a:pt x="1012116" y="751361"/>
                </a:lnTo>
                <a:lnTo>
                  <a:pt x="1013984" y="739417"/>
                </a:lnTo>
                <a:lnTo>
                  <a:pt x="1016313" y="727755"/>
                </a:lnTo>
                <a:lnTo>
                  <a:pt x="1022153" y="714365"/>
                </a:lnTo>
                <a:lnTo>
                  <a:pt x="1029569" y="704215"/>
                </a:lnTo>
                <a:lnTo>
                  <a:pt x="1036116" y="694960"/>
                </a:lnTo>
                <a:lnTo>
                  <a:pt x="1040618" y="682533"/>
                </a:lnTo>
                <a:lnTo>
                  <a:pt x="1044055" y="670514"/>
                </a:lnTo>
                <a:lnTo>
                  <a:pt x="1049406" y="659853"/>
                </a:lnTo>
                <a:lnTo>
                  <a:pt x="1064354" y="634939"/>
                </a:lnTo>
                <a:lnTo>
                  <a:pt x="1064881" y="634999"/>
                </a:lnTo>
                <a:lnTo>
                  <a:pt x="1065102" y="635607"/>
                </a:lnTo>
                <a:lnTo>
                  <a:pt x="1065114" y="636517"/>
                </a:lnTo>
                <a:lnTo>
                  <a:pt x="1065012" y="637483"/>
                </a:lnTo>
                <a:lnTo>
                  <a:pt x="1064893" y="638258"/>
                </a:lnTo>
                <a:lnTo>
                  <a:pt x="1064852" y="638597"/>
                </a:lnTo>
                <a:lnTo>
                  <a:pt x="1064985" y="638254"/>
                </a:lnTo>
                <a:lnTo>
                  <a:pt x="1065389" y="636982"/>
                </a:lnTo>
                <a:lnTo>
                  <a:pt x="1066158" y="634537"/>
                </a:lnTo>
                <a:lnTo>
                  <a:pt x="1067390" y="630671"/>
                </a:lnTo>
                <a:lnTo>
                  <a:pt x="1069180" y="625139"/>
                </a:lnTo>
                <a:lnTo>
                  <a:pt x="1071623" y="617695"/>
                </a:lnTo>
                <a:lnTo>
                  <a:pt x="1074817" y="608093"/>
                </a:lnTo>
                <a:lnTo>
                  <a:pt x="1069821" y="596201"/>
                </a:lnTo>
                <a:lnTo>
                  <a:pt x="1065723" y="584166"/>
                </a:lnTo>
                <a:lnTo>
                  <a:pt x="1066485" y="569399"/>
                </a:lnTo>
                <a:lnTo>
                  <a:pt x="1070081" y="557561"/>
                </a:lnTo>
                <a:lnTo>
                  <a:pt x="1104559" y="527012"/>
                </a:lnTo>
                <a:lnTo>
                  <a:pt x="1144845" y="508455"/>
                </a:lnTo>
                <a:lnTo>
                  <a:pt x="1156653" y="504600"/>
                </a:lnTo>
                <a:lnTo>
                  <a:pt x="1162216" y="492379"/>
                </a:lnTo>
                <a:lnTo>
                  <a:pt x="1166825" y="481659"/>
                </a:lnTo>
                <a:lnTo>
                  <a:pt x="1170043" y="471753"/>
                </a:lnTo>
                <a:lnTo>
                  <a:pt x="1171427" y="461972"/>
                </a:lnTo>
                <a:lnTo>
                  <a:pt x="1170541" y="451630"/>
                </a:lnTo>
                <a:lnTo>
                  <a:pt x="1166942" y="440037"/>
                </a:lnTo>
                <a:lnTo>
                  <a:pt x="1157035" y="425547"/>
                </a:lnTo>
                <a:lnTo>
                  <a:pt x="1147183" y="416966"/>
                </a:lnTo>
                <a:lnTo>
                  <a:pt x="1137967" y="411568"/>
                </a:lnTo>
                <a:lnTo>
                  <a:pt x="1144395" y="400741"/>
                </a:lnTo>
                <a:lnTo>
                  <a:pt x="1185471" y="380101"/>
                </a:lnTo>
                <a:lnTo>
                  <a:pt x="1217368" y="370059"/>
                </a:lnTo>
                <a:lnTo>
                  <a:pt x="1223025" y="354971"/>
                </a:lnTo>
                <a:lnTo>
                  <a:pt x="1228311" y="342773"/>
                </a:lnTo>
                <a:lnTo>
                  <a:pt x="1232726" y="332769"/>
                </a:lnTo>
                <a:lnTo>
                  <a:pt x="1235773" y="324259"/>
                </a:lnTo>
                <a:lnTo>
                  <a:pt x="1212370" y="280419"/>
                </a:lnTo>
                <a:lnTo>
                  <a:pt x="1192881" y="267590"/>
                </a:lnTo>
                <a:lnTo>
                  <a:pt x="1187202" y="251906"/>
                </a:lnTo>
                <a:lnTo>
                  <a:pt x="1183069" y="239532"/>
                </a:lnTo>
                <a:lnTo>
                  <a:pt x="1180098" y="229976"/>
                </a:lnTo>
                <a:lnTo>
                  <a:pt x="1177907" y="222745"/>
                </a:lnTo>
                <a:lnTo>
                  <a:pt x="1176112" y="217348"/>
                </a:lnTo>
                <a:lnTo>
                  <a:pt x="1152147" y="195915"/>
                </a:lnTo>
                <a:lnTo>
                  <a:pt x="1142372" y="189576"/>
                </a:lnTo>
                <a:lnTo>
                  <a:pt x="1148474" y="146031"/>
                </a:lnTo>
                <a:lnTo>
                  <a:pt x="1149710" y="132353"/>
                </a:lnTo>
                <a:lnTo>
                  <a:pt x="1149796" y="131640"/>
                </a:lnTo>
                <a:lnTo>
                  <a:pt x="1149936" y="131487"/>
                </a:lnTo>
                <a:lnTo>
                  <a:pt x="1150202" y="131633"/>
                </a:lnTo>
                <a:lnTo>
                  <a:pt x="1150665" y="131816"/>
                </a:lnTo>
                <a:lnTo>
                  <a:pt x="1173299" y="91320"/>
                </a:lnTo>
                <a:lnTo>
                  <a:pt x="1176331" y="79457"/>
                </a:lnTo>
                <a:lnTo>
                  <a:pt x="1187867" y="70811"/>
                </a:lnTo>
                <a:lnTo>
                  <a:pt x="1199513" y="67310"/>
                </a:lnTo>
                <a:lnTo>
                  <a:pt x="1203539" y="54199"/>
                </a:lnTo>
                <a:lnTo>
                  <a:pt x="1202463" y="42522"/>
                </a:lnTo>
                <a:lnTo>
                  <a:pt x="1163992" y="11863"/>
                </a:lnTo>
                <a:lnTo>
                  <a:pt x="1144240" y="0"/>
                </a:lnTo>
                <a:lnTo>
                  <a:pt x="1130585" y="904"/>
                </a:lnTo>
                <a:lnTo>
                  <a:pt x="1117820" y="2091"/>
                </a:lnTo>
                <a:lnTo>
                  <a:pt x="1106724" y="5755"/>
                </a:lnTo>
                <a:lnTo>
                  <a:pt x="1100381" y="15607"/>
                </a:lnTo>
                <a:lnTo>
                  <a:pt x="1098518" y="26728"/>
                </a:lnTo>
                <a:lnTo>
                  <a:pt x="1095032" y="35586"/>
                </a:lnTo>
                <a:lnTo>
                  <a:pt x="1081795" y="42731"/>
                </a:lnTo>
                <a:lnTo>
                  <a:pt x="1066003" y="48415"/>
                </a:lnTo>
                <a:lnTo>
                  <a:pt x="1051008" y="52529"/>
                </a:lnTo>
                <a:lnTo>
                  <a:pt x="1040165" y="54968"/>
                </a:lnTo>
                <a:lnTo>
                  <a:pt x="1031548" y="65612"/>
                </a:lnTo>
                <a:lnTo>
                  <a:pt x="1000948" y="96084"/>
                </a:lnTo>
                <a:lnTo>
                  <a:pt x="957719" y="111161"/>
                </a:lnTo>
                <a:lnTo>
                  <a:pt x="953538" y="124027"/>
                </a:lnTo>
                <a:lnTo>
                  <a:pt x="950366" y="134035"/>
                </a:lnTo>
                <a:lnTo>
                  <a:pt x="948038" y="141509"/>
                </a:lnTo>
                <a:lnTo>
                  <a:pt x="946388" y="146775"/>
                </a:lnTo>
                <a:lnTo>
                  <a:pt x="945249" y="150156"/>
                </a:lnTo>
                <a:lnTo>
                  <a:pt x="944456" y="151977"/>
                </a:lnTo>
                <a:lnTo>
                  <a:pt x="943843" y="152562"/>
                </a:lnTo>
                <a:lnTo>
                  <a:pt x="943245" y="152237"/>
                </a:lnTo>
                <a:lnTo>
                  <a:pt x="942494" y="151325"/>
                </a:lnTo>
                <a:lnTo>
                  <a:pt x="941426" y="150151"/>
                </a:lnTo>
                <a:lnTo>
                  <a:pt x="939875" y="149039"/>
                </a:lnTo>
                <a:lnTo>
                  <a:pt x="937674" y="148315"/>
                </a:lnTo>
                <a:lnTo>
                  <a:pt x="934658" y="148301"/>
                </a:lnTo>
                <a:lnTo>
                  <a:pt x="930661" y="149324"/>
                </a:lnTo>
                <a:lnTo>
                  <a:pt x="925517" y="151708"/>
                </a:lnTo>
                <a:lnTo>
                  <a:pt x="919059" y="155776"/>
                </a:lnTo>
                <a:lnTo>
                  <a:pt x="908682" y="167155"/>
                </a:lnTo>
                <a:lnTo>
                  <a:pt x="902385" y="178362"/>
                </a:lnTo>
                <a:lnTo>
                  <a:pt x="896155" y="187213"/>
                </a:lnTo>
                <a:lnTo>
                  <a:pt x="848078" y="205394"/>
                </a:lnTo>
                <a:lnTo>
                  <a:pt x="806660" y="212075"/>
                </a:lnTo>
                <a:lnTo>
                  <a:pt x="767382" y="215507"/>
                </a:lnTo>
                <a:lnTo>
                  <a:pt x="755813" y="216351"/>
                </a:lnTo>
                <a:lnTo>
                  <a:pt x="745380" y="217196"/>
                </a:lnTo>
                <a:lnTo>
                  <a:pt x="709726" y="241933"/>
                </a:lnTo>
                <a:lnTo>
                  <a:pt x="688652" y="284390"/>
                </a:lnTo>
                <a:lnTo>
                  <a:pt x="686001" y="296082"/>
                </a:lnTo>
                <a:lnTo>
                  <a:pt x="686140" y="309978"/>
                </a:lnTo>
                <a:lnTo>
                  <a:pt x="685741" y="323528"/>
                </a:lnTo>
                <a:lnTo>
                  <a:pt x="685163" y="336691"/>
                </a:lnTo>
                <a:lnTo>
                  <a:pt x="684766" y="349428"/>
                </a:lnTo>
                <a:lnTo>
                  <a:pt x="684910" y="361699"/>
                </a:lnTo>
                <a:lnTo>
                  <a:pt x="699363" y="402052"/>
                </a:lnTo>
                <a:lnTo>
                  <a:pt x="709194" y="404019"/>
                </a:lnTo>
                <a:lnTo>
                  <a:pt x="720184" y="403746"/>
                </a:lnTo>
                <a:lnTo>
                  <a:pt x="730840" y="403762"/>
                </a:lnTo>
                <a:lnTo>
                  <a:pt x="754108" y="434664"/>
                </a:lnTo>
                <a:lnTo>
                  <a:pt x="759966" y="461318"/>
                </a:lnTo>
                <a:lnTo>
                  <a:pt x="758555" y="475857"/>
                </a:lnTo>
                <a:lnTo>
                  <a:pt x="756612" y="488224"/>
                </a:lnTo>
                <a:lnTo>
                  <a:pt x="743494" y="492197"/>
                </a:lnTo>
                <a:lnTo>
                  <a:pt x="731187" y="492671"/>
                </a:lnTo>
                <a:lnTo>
                  <a:pt x="719528" y="490839"/>
                </a:lnTo>
                <a:lnTo>
                  <a:pt x="708356" y="487892"/>
                </a:lnTo>
                <a:lnTo>
                  <a:pt x="697508" y="485022"/>
                </a:lnTo>
                <a:lnTo>
                  <a:pt x="680033" y="481749"/>
                </a:lnTo>
                <a:lnTo>
                  <a:pt x="636797" y="472418"/>
                </a:lnTo>
                <a:lnTo>
                  <a:pt x="597671" y="442224"/>
                </a:lnTo>
                <a:lnTo>
                  <a:pt x="591702" y="430095"/>
                </a:lnTo>
                <a:lnTo>
                  <a:pt x="585011" y="419392"/>
                </a:lnTo>
                <a:lnTo>
                  <a:pt x="541885" y="398672"/>
                </a:lnTo>
                <a:lnTo>
                  <a:pt x="501115" y="385553"/>
                </a:lnTo>
                <a:lnTo>
                  <a:pt x="451976" y="376895"/>
                </a:lnTo>
                <a:lnTo>
                  <a:pt x="413924" y="373514"/>
                </a:lnTo>
                <a:lnTo>
                  <a:pt x="401522" y="372552"/>
                </a:lnTo>
                <a:lnTo>
                  <a:pt x="389210" y="371592"/>
                </a:lnTo>
                <a:lnTo>
                  <a:pt x="376956" y="370584"/>
                </a:lnTo>
                <a:lnTo>
                  <a:pt x="370214" y="359216"/>
                </a:lnTo>
                <a:lnTo>
                  <a:pt x="364335" y="347361"/>
                </a:lnTo>
                <a:lnTo>
                  <a:pt x="358579" y="335686"/>
                </a:lnTo>
                <a:lnTo>
                  <a:pt x="352205" y="324855"/>
                </a:lnTo>
                <a:lnTo>
                  <a:pt x="344475" y="315535"/>
                </a:lnTo>
                <a:lnTo>
                  <a:pt x="332401" y="308974"/>
                </a:lnTo>
                <a:lnTo>
                  <a:pt x="320730" y="305982"/>
                </a:lnTo>
                <a:lnTo>
                  <a:pt x="306806" y="298788"/>
                </a:lnTo>
                <a:lnTo>
                  <a:pt x="296350" y="291859"/>
                </a:lnTo>
                <a:lnTo>
                  <a:pt x="287360" y="285924"/>
                </a:lnTo>
                <a:lnTo>
                  <a:pt x="274353" y="280572"/>
                </a:lnTo>
                <a:lnTo>
                  <a:pt x="262659" y="277094"/>
                </a:lnTo>
                <a:lnTo>
                  <a:pt x="255892" y="271333"/>
                </a:lnTo>
                <a:lnTo>
                  <a:pt x="253891" y="264979"/>
                </a:lnTo>
                <a:lnTo>
                  <a:pt x="251405" y="262292"/>
                </a:lnTo>
                <a:lnTo>
                  <a:pt x="246142" y="26519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099756" y="1809171"/>
            <a:ext cx="2243623" cy="1814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7318278" y="1784899"/>
            <a:ext cx="1005753" cy="1388918"/>
          </a:xfrm>
          <a:custGeom>
            <a:avLst/>
            <a:gdLst/>
            <a:ahLst/>
            <a:cxnLst/>
            <a:rect l="l" t="t" r="r" b="b"/>
            <a:pathLst>
              <a:path w="1475104" h="2037079">
                <a:moveTo>
                  <a:pt x="36380" y="19050"/>
                </a:moveTo>
                <a:lnTo>
                  <a:pt x="81479" y="17660"/>
                </a:lnTo>
                <a:lnTo>
                  <a:pt x="138598" y="18137"/>
                </a:lnTo>
                <a:lnTo>
                  <a:pt x="180666" y="18371"/>
                </a:lnTo>
                <a:lnTo>
                  <a:pt x="233196" y="18586"/>
                </a:lnTo>
                <a:lnTo>
                  <a:pt x="297280" y="18773"/>
                </a:lnTo>
                <a:lnTo>
                  <a:pt x="374010" y="18919"/>
                </a:lnTo>
                <a:lnTo>
                  <a:pt x="464479" y="19015"/>
                </a:lnTo>
                <a:lnTo>
                  <a:pt x="569780" y="19050"/>
                </a:lnTo>
                <a:lnTo>
                  <a:pt x="582450" y="18871"/>
                </a:lnTo>
                <a:lnTo>
                  <a:pt x="633098" y="15592"/>
                </a:lnTo>
                <a:lnTo>
                  <a:pt x="658428" y="13262"/>
                </a:lnTo>
                <a:lnTo>
                  <a:pt x="671100" y="12137"/>
                </a:lnTo>
                <a:lnTo>
                  <a:pt x="709162" y="9647"/>
                </a:lnTo>
                <a:lnTo>
                  <a:pt x="752940" y="8260"/>
                </a:lnTo>
                <a:lnTo>
                  <a:pt x="796543" y="7048"/>
                </a:lnTo>
                <a:lnTo>
                  <a:pt x="839989" y="5981"/>
                </a:lnTo>
                <a:lnTo>
                  <a:pt x="883296" y="5028"/>
                </a:lnTo>
                <a:lnTo>
                  <a:pt x="926484" y="4158"/>
                </a:lnTo>
                <a:lnTo>
                  <a:pt x="969570" y="3342"/>
                </a:lnTo>
                <a:lnTo>
                  <a:pt x="1012575" y="2548"/>
                </a:lnTo>
                <a:lnTo>
                  <a:pt x="1034052" y="2150"/>
                </a:lnTo>
                <a:lnTo>
                  <a:pt x="1076968" y="1334"/>
                </a:lnTo>
                <a:lnTo>
                  <a:pt x="1119848" y="464"/>
                </a:lnTo>
                <a:lnTo>
                  <a:pt x="1141280" y="0"/>
                </a:lnTo>
                <a:lnTo>
                  <a:pt x="1156049" y="412"/>
                </a:lnTo>
                <a:lnTo>
                  <a:pt x="1200396" y="1039"/>
                </a:lnTo>
                <a:lnTo>
                  <a:pt x="1244778" y="1179"/>
                </a:lnTo>
                <a:lnTo>
                  <a:pt x="1259573" y="1213"/>
                </a:lnTo>
                <a:lnTo>
                  <a:pt x="1303941" y="1556"/>
                </a:lnTo>
                <a:lnTo>
                  <a:pt x="1348253" y="2691"/>
                </a:lnTo>
                <a:lnTo>
                  <a:pt x="1392471" y="5164"/>
                </a:lnTo>
                <a:lnTo>
                  <a:pt x="1436555" y="9525"/>
                </a:lnTo>
                <a:lnTo>
                  <a:pt x="1446064" y="32694"/>
                </a:lnTo>
                <a:lnTo>
                  <a:pt x="1445237" y="47032"/>
                </a:lnTo>
                <a:lnTo>
                  <a:pt x="1433316" y="96183"/>
                </a:lnTo>
                <a:lnTo>
                  <a:pt x="1429287" y="107766"/>
                </a:lnTo>
                <a:lnTo>
                  <a:pt x="1430771" y="128539"/>
                </a:lnTo>
                <a:lnTo>
                  <a:pt x="1432203" y="148115"/>
                </a:lnTo>
                <a:lnTo>
                  <a:pt x="1433579" y="166646"/>
                </a:lnTo>
                <a:lnTo>
                  <a:pt x="1434898" y="184280"/>
                </a:lnTo>
                <a:lnTo>
                  <a:pt x="1436156" y="201167"/>
                </a:lnTo>
                <a:lnTo>
                  <a:pt x="1439545" y="248847"/>
                </a:lnTo>
                <a:lnTo>
                  <a:pt x="1442301" y="295199"/>
                </a:lnTo>
                <a:lnTo>
                  <a:pt x="1444355" y="344267"/>
                </a:lnTo>
                <a:lnTo>
                  <a:pt x="1445638" y="400094"/>
                </a:lnTo>
                <a:lnTo>
                  <a:pt x="1446030" y="443064"/>
                </a:lnTo>
                <a:lnTo>
                  <a:pt x="1446080" y="466725"/>
                </a:lnTo>
                <a:lnTo>
                  <a:pt x="1446034" y="488632"/>
                </a:lnTo>
                <a:lnTo>
                  <a:pt x="1445684" y="532447"/>
                </a:lnTo>
                <a:lnTo>
                  <a:pt x="1445039" y="576262"/>
                </a:lnTo>
                <a:lnTo>
                  <a:pt x="1444155" y="620077"/>
                </a:lnTo>
                <a:lnTo>
                  <a:pt x="1443091" y="663892"/>
                </a:lnTo>
                <a:lnTo>
                  <a:pt x="1441902" y="707707"/>
                </a:lnTo>
                <a:lnTo>
                  <a:pt x="1440648" y="751522"/>
                </a:lnTo>
                <a:lnTo>
                  <a:pt x="1440013" y="773429"/>
                </a:lnTo>
                <a:lnTo>
                  <a:pt x="1439383" y="795337"/>
                </a:lnTo>
                <a:lnTo>
                  <a:pt x="1438166" y="839152"/>
                </a:lnTo>
                <a:lnTo>
                  <a:pt x="1437054" y="882967"/>
                </a:lnTo>
                <a:lnTo>
                  <a:pt x="1436555" y="904875"/>
                </a:lnTo>
                <a:lnTo>
                  <a:pt x="1437410" y="917545"/>
                </a:lnTo>
                <a:lnTo>
                  <a:pt x="1438187" y="930221"/>
                </a:lnTo>
                <a:lnTo>
                  <a:pt x="1438916" y="942900"/>
                </a:lnTo>
                <a:lnTo>
                  <a:pt x="1439629" y="955580"/>
                </a:lnTo>
                <a:lnTo>
                  <a:pt x="1440358" y="968258"/>
                </a:lnTo>
                <a:lnTo>
                  <a:pt x="1444053" y="1018924"/>
                </a:lnTo>
                <a:lnTo>
                  <a:pt x="1452757" y="1057714"/>
                </a:lnTo>
                <a:lnTo>
                  <a:pt x="1455920" y="1072461"/>
                </a:lnTo>
                <a:lnTo>
                  <a:pt x="1458412" y="1086026"/>
                </a:lnTo>
                <a:lnTo>
                  <a:pt x="1460401" y="1098635"/>
                </a:lnTo>
                <a:lnTo>
                  <a:pt x="1462058" y="1110513"/>
                </a:lnTo>
                <a:lnTo>
                  <a:pt x="1463555" y="1121888"/>
                </a:lnTo>
                <a:lnTo>
                  <a:pt x="1465061" y="1132984"/>
                </a:lnTo>
                <a:lnTo>
                  <a:pt x="1462768" y="1171165"/>
                </a:lnTo>
                <a:lnTo>
                  <a:pt x="1461026" y="1196552"/>
                </a:lnTo>
                <a:lnTo>
                  <a:pt x="1460150" y="1209231"/>
                </a:lnTo>
                <a:lnTo>
                  <a:pt x="1457070" y="1259890"/>
                </a:lnTo>
                <a:lnTo>
                  <a:pt x="1455614" y="1310546"/>
                </a:lnTo>
                <a:lnTo>
                  <a:pt x="1455708" y="1320418"/>
                </a:lnTo>
                <a:lnTo>
                  <a:pt x="1457728" y="1368310"/>
                </a:lnTo>
                <a:lnTo>
                  <a:pt x="1460557" y="1410222"/>
                </a:lnTo>
                <a:lnTo>
                  <a:pt x="1464066" y="1454239"/>
                </a:lnTo>
                <a:lnTo>
                  <a:pt x="1467852" y="1497631"/>
                </a:lnTo>
                <a:lnTo>
                  <a:pt x="1471516" y="1537669"/>
                </a:lnTo>
                <a:lnTo>
                  <a:pt x="1472641" y="1549798"/>
                </a:lnTo>
                <a:lnTo>
                  <a:pt x="1473692" y="1561151"/>
                </a:lnTo>
                <a:lnTo>
                  <a:pt x="1474655" y="1571625"/>
                </a:lnTo>
                <a:lnTo>
                  <a:pt x="1474149" y="1584314"/>
                </a:lnTo>
                <a:lnTo>
                  <a:pt x="1473644" y="1597004"/>
                </a:lnTo>
                <a:lnTo>
                  <a:pt x="1471636" y="1647764"/>
                </a:lnTo>
                <a:lnTo>
                  <a:pt x="1471135" y="1660453"/>
                </a:lnTo>
                <a:lnTo>
                  <a:pt x="1470634" y="1673143"/>
                </a:lnTo>
                <a:lnTo>
                  <a:pt x="1468620" y="1723903"/>
                </a:lnTo>
                <a:lnTo>
                  <a:pt x="1467090" y="1761972"/>
                </a:lnTo>
                <a:lnTo>
                  <a:pt x="1465533" y="1800042"/>
                </a:lnTo>
                <a:lnTo>
                  <a:pt x="1465015" y="1813724"/>
                </a:lnTo>
                <a:lnTo>
                  <a:pt x="1464182" y="1853793"/>
                </a:lnTo>
                <a:lnTo>
                  <a:pt x="1463942" y="1879775"/>
                </a:lnTo>
                <a:lnTo>
                  <a:pt x="1463832" y="1892570"/>
                </a:lnTo>
                <a:lnTo>
                  <a:pt x="1462782" y="1942640"/>
                </a:lnTo>
                <a:lnTo>
                  <a:pt x="1459393" y="1991320"/>
                </a:lnTo>
                <a:lnTo>
                  <a:pt x="1437696" y="2033196"/>
                </a:lnTo>
                <a:lnTo>
                  <a:pt x="1423570" y="2033779"/>
                </a:lnTo>
                <a:lnTo>
                  <a:pt x="1409775" y="2034500"/>
                </a:lnTo>
                <a:lnTo>
                  <a:pt x="1370227" y="2036590"/>
                </a:lnTo>
                <a:lnTo>
                  <a:pt x="1345244" y="2037032"/>
                </a:lnTo>
                <a:lnTo>
                  <a:pt x="1333122" y="2036699"/>
                </a:lnTo>
                <a:lnTo>
                  <a:pt x="1286748" y="2029594"/>
                </a:lnTo>
                <a:lnTo>
                  <a:pt x="1282785" y="2024895"/>
                </a:lnTo>
                <a:lnTo>
                  <a:pt x="1287367" y="2017745"/>
                </a:lnTo>
                <a:lnTo>
                  <a:pt x="1295597" y="2009459"/>
                </a:lnTo>
                <a:lnTo>
                  <a:pt x="1302578" y="2001350"/>
                </a:lnTo>
                <a:lnTo>
                  <a:pt x="1312529" y="1972687"/>
                </a:lnTo>
                <a:lnTo>
                  <a:pt x="1312705" y="1971320"/>
                </a:lnTo>
                <a:lnTo>
                  <a:pt x="1313403" y="1970261"/>
                </a:lnTo>
                <a:lnTo>
                  <a:pt x="1315108" y="1969020"/>
                </a:lnTo>
                <a:lnTo>
                  <a:pt x="1318302" y="1967104"/>
                </a:lnTo>
                <a:lnTo>
                  <a:pt x="1323468" y="1964023"/>
                </a:lnTo>
                <a:lnTo>
                  <a:pt x="1331089" y="1959283"/>
                </a:lnTo>
                <a:lnTo>
                  <a:pt x="1338463" y="1945286"/>
                </a:lnTo>
                <a:lnTo>
                  <a:pt x="1343450" y="1932771"/>
                </a:lnTo>
                <a:lnTo>
                  <a:pt x="1346847" y="1921361"/>
                </a:lnTo>
                <a:lnTo>
                  <a:pt x="1349451" y="1910680"/>
                </a:lnTo>
                <a:lnTo>
                  <a:pt x="1354253" y="1896452"/>
                </a:lnTo>
                <a:lnTo>
                  <a:pt x="1358782" y="1885130"/>
                </a:lnTo>
                <a:lnTo>
                  <a:pt x="1359066" y="1871085"/>
                </a:lnTo>
                <a:lnTo>
                  <a:pt x="1359090" y="1857419"/>
                </a:lnTo>
                <a:lnTo>
                  <a:pt x="1358876" y="1844097"/>
                </a:lnTo>
                <a:lnTo>
                  <a:pt x="1357017" y="1805843"/>
                </a:lnTo>
                <a:lnTo>
                  <a:pt x="1352490" y="1757511"/>
                </a:lnTo>
                <a:lnTo>
                  <a:pt x="1344883" y="1720171"/>
                </a:lnTo>
                <a:lnTo>
                  <a:pt x="1314364" y="1696720"/>
                </a:lnTo>
                <a:lnTo>
                  <a:pt x="1304355" y="1687733"/>
                </a:lnTo>
                <a:lnTo>
                  <a:pt x="1295487" y="1678698"/>
                </a:lnTo>
                <a:lnTo>
                  <a:pt x="1287069" y="1669839"/>
                </a:lnTo>
                <a:lnTo>
                  <a:pt x="1281635" y="1656728"/>
                </a:lnTo>
                <a:lnTo>
                  <a:pt x="1277602" y="1645245"/>
                </a:lnTo>
                <a:lnTo>
                  <a:pt x="1270169" y="1631226"/>
                </a:lnTo>
                <a:lnTo>
                  <a:pt x="1239971" y="1593890"/>
                </a:lnTo>
                <a:lnTo>
                  <a:pt x="1231109" y="1585233"/>
                </a:lnTo>
                <a:lnTo>
                  <a:pt x="1228622" y="1572001"/>
                </a:lnTo>
                <a:lnTo>
                  <a:pt x="1227300" y="1559013"/>
                </a:lnTo>
                <a:lnTo>
                  <a:pt x="1226490" y="1546374"/>
                </a:lnTo>
                <a:lnTo>
                  <a:pt x="1225539" y="1534187"/>
                </a:lnTo>
                <a:lnTo>
                  <a:pt x="1201027" y="1498652"/>
                </a:lnTo>
                <a:lnTo>
                  <a:pt x="1189688" y="1497567"/>
                </a:lnTo>
                <a:lnTo>
                  <a:pt x="1179557" y="1495498"/>
                </a:lnTo>
                <a:lnTo>
                  <a:pt x="1168695" y="1488765"/>
                </a:lnTo>
                <a:lnTo>
                  <a:pt x="1158589" y="1480924"/>
                </a:lnTo>
                <a:lnTo>
                  <a:pt x="1143189" y="1474168"/>
                </a:lnTo>
                <a:lnTo>
                  <a:pt x="1127159" y="1468109"/>
                </a:lnTo>
                <a:lnTo>
                  <a:pt x="1112408" y="1463090"/>
                </a:lnTo>
                <a:lnTo>
                  <a:pt x="1100848" y="1459451"/>
                </a:lnTo>
                <a:lnTo>
                  <a:pt x="1094389" y="1457534"/>
                </a:lnTo>
                <a:lnTo>
                  <a:pt x="1082908" y="1462733"/>
                </a:lnTo>
                <a:lnTo>
                  <a:pt x="1071825" y="1467230"/>
                </a:lnTo>
                <a:lnTo>
                  <a:pt x="1028404" y="1444572"/>
                </a:lnTo>
                <a:lnTo>
                  <a:pt x="1003560" y="1411819"/>
                </a:lnTo>
                <a:lnTo>
                  <a:pt x="1001733" y="1406405"/>
                </a:lnTo>
                <a:lnTo>
                  <a:pt x="1000542" y="1403028"/>
                </a:lnTo>
                <a:lnTo>
                  <a:pt x="999733" y="1401223"/>
                </a:lnTo>
                <a:lnTo>
                  <a:pt x="999051" y="1400524"/>
                </a:lnTo>
                <a:lnTo>
                  <a:pt x="998243" y="1400467"/>
                </a:lnTo>
                <a:lnTo>
                  <a:pt x="997053" y="1400585"/>
                </a:lnTo>
                <a:lnTo>
                  <a:pt x="995228" y="1400414"/>
                </a:lnTo>
                <a:lnTo>
                  <a:pt x="959974" y="1370403"/>
                </a:lnTo>
                <a:lnTo>
                  <a:pt x="948224" y="1354633"/>
                </a:lnTo>
                <a:lnTo>
                  <a:pt x="948271" y="1353431"/>
                </a:lnTo>
                <a:lnTo>
                  <a:pt x="949017" y="1352943"/>
                </a:lnTo>
                <a:lnTo>
                  <a:pt x="950213" y="1352980"/>
                </a:lnTo>
                <a:lnTo>
                  <a:pt x="951612" y="1353350"/>
                </a:lnTo>
                <a:lnTo>
                  <a:pt x="952965" y="1353864"/>
                </a:lnTo>
                <a:lnTo>
                  <a:pt x="954026" y="1354331"/>
                </a:lnTo>
                <a:lnTo>
                  <a:pt x="954545" y="1354560"/>
                </a:lnTo>
                <a:lnTo>
                  <a:pt x="954275" y="1354361"/>
                </a:lnTo>
                <a:lnTo>
                  <a:pt x="922205" y="1333500"/>
                </a:lnTo>
                <a:lnTo>
                  <a:pt x="913878" y="1320515"/>
                </a:lnTo>
                <a:lnTo>
                  <a:pt x="907322" y="1310404"/>
                </a:lnTo>
                <a:lnTo>
                  <a:pt x="864568" y="1282112"/>
                </a:lnTo>
                <a:lnTo>
                  <a:pt x="822704" y="1268355"/>
                </a:lnTo>
                <a:lnTo>
                  <a:pt x="817544" y="1266857"/>
                </a:lnTo>
                <a:lnTo>
                  <a:pt x="814699" y="1254287"/>
                </a:lnTo>
                <a:lnTo>
                  <a:pt x="785784" y="1221672"/>
                </a:lnTo>
                <a:lnTo>
                  <a:pt x="752870" y="1201304"/>
                </a:lnTo>
                <a:lnTo>
                  <a:pt x="739874" y="1201761"/>
                </a:lnTo>
                <a:lnTo>
                  <a:pt x="726944" y="1202107"/>
                </a:lnTo>
                <a:lnTo>
                  <a:pt x="714081" y="1202395"/>
                </a:lnTo>
                <a:lnTo>
                  <a:pt x="701282" y="1202676"/>
                </a:lnTo>
                <a:lnTo>
                  <a:pt x="688548" y="1203001"/>
                </a:lnTo>
                <a:lnTo>
                  <a:pt x="638239" y="1205782"/>
                </a:lnTo>
                <a:lnTo>
                  <a:pt x="599400" y="1211665"/>
                </a:lnTo>
                <a:lnTo>
                  <a:pt x="579750" y="1236786"/>
                </a:lnTo>
                <a:lnTo>
                  <a:pt x="578842" y="1242632"/>
                </a:lnTo>
                <a:lnTo>
                  <a:pt x="576210" y="1249054"/>
                </a:lnTo>
                <a:lnTo>
                  <a:pt x="570953" y="1256088"/>
                </a:lnTo>
                <a:lnTo>
                  <a:pt x="559808" y="1262498"/>
                </a:lnTo>
                <a:lnTo>
                  <a:pt x="547487" y="1265221"/>
                </a:lnTo>
                <a:lnTo>
                  <a:pt x="537541" y="1278403"/>
                </a:lnTo>
                <a:lnTo>
                  <a:pt x="529303" y="1288969"/>
                </a:lnTo>
                <a:lnTo>
                  <a:pt x="522582" y="1297321"/>
                </a:lnTo>
                <a:lnTo>
                  <a:pt x="517188" y="1303863"/>
                </a:lnTo>
                <a:lnTo>
                  <a:pt x="512931" y="1308999"/>
                </a:lnTo>
                <a:lnTo>
                  <a:pt x="509621" y="1313131"/>
                </a:lnTo>
                <a:lnTo>
                  <a:pt x="497032" y="1347858"/>
                </a:lnTo>
                <a:lnTo>
                  <a:pt x="494466" y="1358488"/>
                </a:lnTo>
                <a:lnTo>
                  <a:pt x="456498" y="1351171"/>
                </a:lnTo>
                <a:lnTo>
                  <a:pt x="413103" y="1328115"/>
                </a:lnTo>
                <a:lnTo>
                  <a:pt x="372382" y="1315202"/>
                </a:lnTo>
                <a:lnTo>
                  <a:pt x="363427" y="1304917"/>
                </a:lnTo>
                <a:lnTo>
                  <a:pt x="342743" y="1263195"/>
                </a:lnTo>
                <a:lnTo>
                  <a:pt x="331511" y="1217156"/>
                </a:lnTo>
                <a:lnTo>
                  <a:pt x="331348" y="1204467"/>
                </a:lnTo>
                <a:lnTo>
                  <a:pt x="331413" y="1191760"/>
                </a:lnTo>
                <a:lnTo>
                  <a:pt x="331646" y="1179044"/>
                </a:lnTo>
                <a:lnTo>
                  <a:pt x="331983" y="1166330"/>
                </a:lnTo>
                <a:lnTo>
                  <a:pt x="332362" y="1153625"/>
                </a:lnTo>
                <a:lnTo>
                  <a:pt x="332722" y="1140939"/>
                </a:lnTo>
                <a:lnTo>
                  <a:pt x="332999" y="1128281"/>
                </a:lnTo>
                <a:lnTo>
                  <a:pt x="333132" y="1115661"/>
                </a:lnTo>
                <a:lnTo>
                  <a:pt x="333058" y="1103087"/>
                </a:lnTo>
                <a:lnTo>
                  <a:pt x="329452" y="1053441"/>
                </a:lnTo>
                <a:lnTo>
                  <a:pt x="315975" y="1015424"/>
                </a:lnTo>
                <a:lnTo>
                  <a:pt x="272468" y="1000484"/>
                </a:lnTo>
                <a:lnTo>
                  <a:pt x="265325" y="1000126"/>
                </a:lnTo>
                <a:lnTo>
                  <a:pt x="272029" y="1010167"/>
                </a:lnTo>
                <a:lnTo>
                  <a:pt x="277586" y="1018435"/>
                </a:lnTo>
                <a:lnTo>
                  <a:pt x="281953" y="1025066"/>
                </a:lnTo>
                <a:lnTo>
                  <a:pt x="285085" y="1030197"/>
                </a:lnTo>
                <a:lnTo>
                  <a:pt x="286938" y="1033963"/>
                </a:lnTo>
                <a:lnTo>
                  <a:pt x="287469" y="1036500"/>
                </a:lnTo>
                <a:lnTo>
                  <a:pt x="286635" y="1037944"/>
                </a:lnTo>
                <a:lnTo>
                  <a:pt x="284391" y="1038432"/>
                </a:lnTo>
                <a:lnTo>
                  <a:pt x="280694" y="1038099"/>
                </a:lnTo>
                <a:lnTo>
                  <a:pt x="275501" y="1037082"/>
                </a:lnTo>
                <a:lnTo>
                  <a:pt x="268767" y="1035516"/>
                </a:lnTo>
                <a:lnTo>
                  <a:pt x="260449" y="1033537"/>
                </a:lnTo>
                <a:lnTo>
                  <a:pt x="250503" y="1031281"/>
                </a:lnTo>
                <a:lnTo>
                  <a:pt x="210461" y="1024216"/>
                </a:lnTo>
                <a:lnTo>
                  <a:pt x="154195" y="1019558"/>
                </a:lnTo>
                <a:lnTo>
                  <a:pt x="131630" y="1019175"/>
                </a:lnTo>
                <a:lnTo>
                  <a:pt x="118941" y="1019652"/>
                </a:lnTo>
                <a:lnTo>
                  <a:pt x="106314" y="1020914"/>
                </a:lnTo>
                <a:lnTo>
                  <a:pt x="93729" y="1022700"/>
                </a:lnTo>
                <a:lnTo>
                  <a:pt x="81165" y="1024754"/>
                </a:lnTo>
                <a:lnTo>
                  <a:pt x="68602" y="1026815"/>
                </a:lnTo>
                <a:lnTo>
                  <a:pt x="56019" y="1028625"/>
                </a:lnTo>
                <a:lnTo>
                  <a:pt x="44026" y="984348"/>
                </a:lnTo>
                <a:lnTo>
                  <a:pt x="39821" y="946107"/>
                </a:lnTo>
                <a:lnTo>
                  <a:pt x="36549" y="893745"/>
                </a:lnTo>
                <a:lnTo>
                  <a:pt x="36028" y="860768"/>
                </a:lnTo>
                <a:lnTo>
                  <a:pt x="36172" y="844498"/>
                </a:lnTo>
                <a:lnTo>
                  <a:pt x="37845" y="795124"/>
                </a:lnTo>
                <a:lnTo>
                  <a:pt x="40723" y="742380"/>
                </a:lnTo>
                <a:lnTo>
                  <a:pt x="41804" y="723489"/>
                </a:lnTo>
                <a:lnTo>
                  <a:pt x="42894" y="703743"/>
                </a:lnTo>
                <a:lnTo>
                  <a:pt x="43962" y="683022"/>
                </a:lnTo>
                <a:lnTo>
                  <a:pt x="44976" y="661206"/>
                </a:lnTo>
                <a:lnTo>
                  <a:pt x="45905" y="638175"/>
                </a:lnTo>
                <a:lnTo>
                  <a:pt x="45407" y="611981"/>
                </a:lnTo>
                <a:lnTo>
                  <a:pt x="44294" y="559593"/>
                </a:lnTo>
                <a:lnTo>
                  <a:pt x="43078" y="507206"/>
                </a:lnTo>
                <a:lnTo>
                  <a:pt x="41813" y="454818"/>
                </a:lnTo>
                <a:lnTo>
                  <a:pt x="41181" y="428625"/>
                </a:lnTo>
                <a:lnTo>
                  <a:pt x="39952" y="376237"/>
                </a:lnTo>
                <a:lnTo>
                  <a:pt x="38819" y="323850"/>
                </a:lnTo>
                <a:lnTo>
                  <a:pt x="37838" y="271462"/>
                </a:lnTo>
                <a:lnTo>
                  <a:pt x="37066" y="219075"/>
                </a:lnTo>
                <a:lnTo>
                  <a:pt x="36561" y="166687"/>
                </a:lnTo>
                <a:lnTo>
                  <a:pt x="36380" y="114300"/>
                </a:lnTo>
                <a:lnTo>
                  <a:pt x="37027" y="101633"/>
                </a:lnTo>
                <a:lnTo>
                  <a:pt x="38680" y="89043"/>
                </a:lnTo>
                <a:lnTo>
                  <a:pt x="40911" y="76501"/>
                </a:lnTo>
                <a:lnTo>
                  <a:pt x="43290" y="63975"/>
                </a:lnTo>
                <a:lnTo>
                  <a:pt x="45389" y="51435"/>
                </a:lnTo>
                <a:lnTo>
                  <a:pt x="23659" y="40833"/>
                </a:lnTo>
                <a:lnTo>
                  <a:pt x="17001" y="38191"/>
                </a:lnTo>
                <a:lnTo>
                  <a:pt x="10786" y="35503"/>
                </a:lnTo>
                <a:lnTo>
                  <a:pt x="5534" y="32824"/>
                </a:lnTo>
                <a:lnTo>
                  <a:pt x="1765" y="30207"/>
                </a:lnTo>
                <a:lnTo>
                  <a:pt x="0" y="27709"/>
                </a:lnTo>
                <a:lnTo>
                  <a:pt x="758" y="25383"/>
                </a:lnTo>
                <a:lnTo>
                  <a:pt x="4560" y="23284"/>
                </a:lnTo>
                <a:lnTo>
                  <a:pt x="11926" y="21466"/>
                </a:lnTo>
                <a:lnTo>
                  <a:pt x="23376" y="19985"/>
                </a:lnTo>
                <a:lnTo>
                  <a:pt x="36380" y="190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7365934" y="3131627"/>
            <a:ext cx="1003840" cy="729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5261609" y="993371"/>
            <a:ext cx="527858" cy="89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5315729" y="1002290"/>
            <a:ext cx="419100" cy="10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82" b="1" spc="-10" dirty="0">
                <a:latin typeface="Calibri"/>
                <a:cs typeface="Calibri"/>
              </a:rPr>
              <a:t>DE</a:t>
            </a:r>
            <a:r>
              <a:rPr sz="682" b="1" spc="-3" dirty="0">
                <a:latin typeface="Calibri"/>
                <a:cs typeface="Calibri"/>
              </a:rPr>
              <a:t>L </a:t>
            </a:r>
            <a:r>
              <a:rPr sz="682" b="1" dirty="0">
                <a:latin typeface="Calibri"/>
                <a:cs typeface="Calibri"/>
              </a:rPr>
              <a:t>N</a:t>
            </a:r>
            <a:r>
              <a:rPr sz="682" b="1" spc="-10" dirty="0">
                <a:latin typeface="Calibri"/>
                <a:cs typeface="Calibri"/>
              </a:rPr>
              <a:t>ORTE</a:t>
            </a:r>
            <a:endParaRPr sz="682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48548" y="1026621"/>
            <a:ext cx="509155" cy="1215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" name="object 17"/>
          <p:cNvSpPr txBox="1"/>
          <p:nvPr/>
        </p:nvSpPr>
        <p:spPr>
          <a:xfrm>
            <a:off x="6802842" y="1035800"/>
            <a:ext cx="38749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spc="-7" dirty="0">
                <a:latin typeface="Calibri"/>
                <a:cs typeface="Calibri"/>
              </a:rPr>
              <a:t>S</a:t>
            </a:r>
            <a:r>
              <a:rPr sz="750" b="1" dirty="0">
                <a:latin typeface="Calibri"/>
                <a:cs typeface="Calibri"/>
              </a:rPr>
              <a:t>I</a:t>
            </a:r>
            <a:r>
              <a:rPr sz="750" b="1" spc="-7" dirty="0">
                <a:latin typeface="Calibri"/>
                <a:cs typeface="Calibri"/>
              </a:rPr>
              <a:t>S</a:t>
            </a:r>
            <a:r>
              <a:rPr sz="750" b="1" spc="-3" dirty="0">
                <a:latin typeface="Calibri"/>
                <a:cs typeface="Calibri"/>
              </a:rPr>
              <a:t>K</a:t>
            </a:r>
            <a:r>
              <a:rPr sz="750" b="1" dirty="0">
                <a:latin typeface="Calibri"/>
                <a:cs typeface="Calibri"/>
              </a:rPr>
              <a:t>IYOU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32320" y="1026621"/>
            <a:ext cx="496685" cy="1215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" name="object 19"/>
          <p:cNvSpPr txBox="1"/>
          <p:nvPr/>
        </p:nvSpPr>
        <p:spPr>
          <a:xfrm>
            <a:off x="7886873" y="1035800"/>
            <a:ext cx="340302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spc="-3" dirty="0">
                <a:latin typeface="Calibri"/>
                <a:cs typeface="Calibri"/>
              </a:rPr>
              <a:t>MODO</a:t>
            </a:r>
            <a:r>
              <a:rPr sz="750" b="1" dirty="0">
                <a:latin typeface="Calibri"/>
                <a:cs typeface="Calibri"/>
              </a:rPr>
              <a:t>C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15692" y="2774373"/>
            <a:ext cx="509155" cy="1142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" name="object 21"/>
          <p:cNvSpPr txBox="1"/>
          <p:nvPr/>
        </p:nvSpPr>
        <p:spPr>
          <a:xfrm>
            <a:off x="5769811" y="2783810"/>
            <a:ext cx="32861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dirty="0">
                <a:latin typeface="Calibri"/>
                <a:cs typeface="Calibri"/>
              </a:rPr>
              <a:t>T</a:t>
            </a:r>
            <a:r>
              <a:rPr sz="750" b="1" spc="-7" dirty="0">
                <a:latin typeface="Calibri"/>
                <a:cs typeface="Calibri"/>
              </a:rPr>
              <a:t>R</a:t>
            </a:r>
            <a:r>
              <a:rPr sz="750" b="1" dirty="0">
                <a:latin typeface="Calibri"/>
                <a:cs typeface="Calibri"/>
              </a:rPr>
              <a:t>I</a:t>
            </a:r>
            <a:r>
              <a:rPr sz="750" b="1" spc="-7" dirty="0">
                <a:latin typeface="Calibri"/>
                <a:cs typeface="Calibri"/>
              </a:rPr>
              <a:t>N</a:t>
            </a:r>
            <a:r>
              <a:rPr sz="750" b="1" dirty="0">
                <a:latin typeface="Calibri"/>
                <a:cs typeface="Calibri"/>
              </a:rPr>
              <a:t>I</a:t>
            </a:r>
            <a:r>
              <a:rPr sz="750" b="1" spc="-7" dirty="0">
                <a:latin typeface="Calibri"/>
                <a:cs typeface="Calibri"/>
              </a:rPr>
              <a:t>T</a:t>
            </a:r>
            <a:r>
              <a:rPr sz="750" b="1" dirty="0">
                <a:latin typeface="Calibri"/>
                <a:cs typeface="Calibri"/>
              </a:rPr>
              <a:t>Y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78435" y="1838152"/>
            <a:ext cx="443692" cy="1018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" name="object 23"/>
          <p:cNvSpPr txBox="1"/>
          <p:nvPr/>
        </p:nvSpPr>
        <p:spPr>
          <a:xfrm>
            <a:off x="6932728" y="1847330"/>
            <a:ext cx="33077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spc="-7" dirty="0">
                <a:latin typeface="Calibri"/>
                <a:cs typeface="Calibri"/>
              </a:rPr>
              <a:t>S</a:t>
            </a:r>
            <a:r>
              <a:rPr sz="750" b="1" dirty="0">
                <a:latin typeface="Calibri"/>
                <a:cs typeface="Calibri"/>
              </a:rPr>
              <a:t>HA</a:t>
            </a:r>
            <a:r>
              <a:rPr sz="750" b="1" spc="-3" dirty="0">
                <a:latin typeface="Calibri"/>
                <a:cs typeface="Calibri"/>
              </a:rPr>
              <a:t>S</a:t>
            </a:r>
            <a:r>
              <a:rPr sz="750" b="1" dirty="0">
                <a:latin typeface="Calibri"/>
                <a:cs typeface="Calibri"/>
              </a:rPr>
              <a:t>TA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56220" y="1846465"/>
            <a:ext cx="464473" cy="1018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object 25"/>
          <p:cNvSpPr txBox="1"/>
          <p:nvPr/>
        </p:nvSpPr>
        <p:spPr>
          <a:xfrm>
            <a:off x="7910772" y="1855643"/>
            <a:ext cx="31519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dirty="0">
                <a:latin typeface="Calibri"/>
                <a:cs typeface="Calibri"/>
              </a:rPr>
              <a:t>LA</a:t>
            </a:r>
            <a:r>
              <a:rPr sz="750" b="1" spc="-7" dirty="0">
                <a:latin typeface="Calibri"/>
                <a:cs typeface="Calibri"/>
              </a:rPr>
              <a:t>SS</a:t>
            </a:r>
            <a:r>
              <a:rPr sz="750" b="1" dirty="0">
                <a:latin typeface="Calibri"/>
                <a:cs typeface="Calibri"/>
              </a:rPr>
              <a:t>EN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87439" y="2942705"/>
            <a:ext cx="540327" cy="1018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" name="object 27"/>
          <p:cNvSpPr txBox="1"/>
          <p:nvPr/>
        </p:nvSpPr>
        <p:spPr>
          <a:xfrm>
            <a:off x="6241559" y="2952143"/>
            <a:ext cx="37060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dirty="0">
                <a:latin typeface="Calibri"/>
                <a:cs typeface="Calibri"/>
              </a:rPr>
              <a:t>TE</a:t>
            </a:r>
            <a:r>
              <a:rPr sz="750" b="1" spc="-10" dirty="0">
                <a:latin typeface="Calibri"/>
                <a:cs typeface="Calibri"/>
              </a:rPr>
              <a:t>H</a:t>
            </a:r>
            <a:r>
              <a:rPr sz="750" b="1" dirty="0">
                <a:latin typeface="Calibri"/>
                <a:cs typeface="Calibri"/>
              </a:rPr>
              <a:t>AMA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27273" y="3403023"/>
            <a:ext cx="437457" cy="955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" name="object 29"/>
          <p:cNvSpPr txBox="1"/>
          <p:nvPr/>
        </p:nvSpPr>
        <p:spPr>
          <a:xfrm>
            <a:off x="6981565" y="3412460"/>
            <a:ext cx="27492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dirty="0">
                <a:latin typeface="Calibri"/>
                <a:cs typeface="Calibri"/>
              </a:rPr>
              <a:t>BU</a:t>
            </a:r>
            <a:r>
              <a:rPr sz="750" b="1" spc="-7" dirty="0">
                <a:latin typeface="Calibri"/>
                <a:cs typeface="Calibri"/>
              </a:rPr>
              <a:t>T</a:t>
            </a:r>
            <a:r>
              <a:rPr sz="750" b="1" dirty="0">
                <a:latin typeface="Calibri"/>
                <a:cs typeface="Calibri"/>
              </a:rPr>
              <a:t>TE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42960" y="3026872"/>
            <a:ext cx="525779" cy="1028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" name="object 31"/>
          <p:cNvSpPr txBox="1"/>
          <p:nvPr/>
        </p:nvSpPr>
        <p:spPr>
          <a:xfrm>
            <a:off x="7797512" y="3036309"/>
            <a:ext cx="35762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750" b="1" spc="-3" dirty="0">
                <a:latin typeface="Calibri"/>
                <a:cs typeface="Calibri"/>
              </a:rPr>
              <a:t>PLUM</a:t>
            </a:r>
            <a:r>
              <a:rPr sz="750" b="1" dirty="0">
                <a:latin typeface="Calibri"/>
                <a:cs typeface="Calibri"/>
              </a:rPr>
              <a:t>AS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974677" y="3187931"/>
            <a:ext cx="431222" cy="1018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" name="object 33"/>
          <p:cNvSpPr txBox="1"/>
          <p:nvPr/>
        </p:nvSpPr>
        <p:spPr>
          <a:xfrm>
            <a:off x="8029229" y="3197110"/>
            <a:ext cx="273194" cy="10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82" b="1" spc="-7" dirty="0">
                <a:latin typeface="Calibri"/>
                <a:cs typeface="Calibri"/>
              </a:rPr>
              <a:t>S</a:t>
            </a:r>
            <a:r>
              <a:rPr sz="682" b="1" spc="-3" dirty="0">
                <a:latin typeface="Calibri"/>
                <a:cs typeface="Calibri"/>
              </a:rPr>
              <a:t>I</a:t>
            </a:r>
            <a:r>
              <a:rPr sz="682" b="1" spc="-10" dirty="0">
                <a:latin typeface="Calibri"/>
                <a:cs typeface="Calibri"/>
              </a:rPr>
              <a:t>E</a:t>
            </a:r>
            <a:r>
              <a:rPr sz="682" b="1" spc="-7" dirty="0">
                <a:latin typeface="Calibri"/>
                <a:cs typeface="Calibri"/>
              </a:rPr>
              <a:t>R</a:t>
            </a:r>
            <a:r>
              <a:rPr sz="682" b="1" dirty="0">
                <a:latin typeface="Calibri"/>
                <a:cs typeface="Calibri"/>
              </a:rPr>
              <a:t>R</a:t>
            </a:r>
            <a:r>
              <a:rPr sz="682" b="1" spc="-7" dirty="0">
                <a:latin typeface="Calibri"/>
                <a:cs typeface="Calibri"/>
              </a:rPr>
              <a:t>A</a:t>
            </a:r>
            <a:endParaRPr sz="682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5839" y="3446665"/>
            <a:ext cx="474865" cy="955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" name="object 35"/>
          <p:cNvSpPr txBox="1"/>
          <p:nvPr/>
        </p:nvSpPr>
        <p:spPr>
          <a:xfrm>
            <a:off x="7980391" y="3455844"/>
            <a:ext cx="326448" cy="10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82" b="1" spc="-7" dirty="0">
                <a:latin typeface="Calibri"/>
                <a:cs typeface="Calibri"/>
              </a:rPr>
              <a:t>N</a:t>
            </a:r>
            <a:r>
              <a:rPr sz="682" b="1" spc="-10" dirty="0">
                <a:latin typeface="Calibri"/>
                <a:cs typeface="Calibri"/>
              </a:rPr>
              <a:t>EV</a:t>
            </a:r>
            <a:r>
              <a:rPr sz="682" b="1" spc="-3" dirty="0">
                <a:latin typeface="Calibri"/>
                <a:cs typeface="Calibri"/>
              </a:rPr>
              <a:t>A</a:t>
            </a:r>
            <a:r>
              <a:rPr sz="682" b="1" spc="-10" dirty="0">
                <a:latin typeface="Calibri"/>
                <a:cs typeface="Calibri"/>
              </a:rPr>
              <a:t>D</a:t>
            </a:r>
            <a:r>
              <a:rPr sz="682" b="1" spc="-7" dirty="0">
                <a:latin typeface="Calibri"/>
                <a:cs typeface="Calibri"/>
              </a:rPr>
              <a:t>A</a:t>
            </a:r>
            <a:endParaRPr sz="682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89293" y="986097"/>
            <a:ext cx="896216" cy="2169102"/>
          </a:xfrm>
          <a:custGeom>
            <a:avLst/>
            <a:gdLst/>
            <a:ahLst/>
            <a:cxnLst/>
            <a:rect l="l" t="t" r="r" b="b"/>
            <a:pathLst>
              <a:path w="1314450" h="3181350">
                <a:moveTo>
                  <a:pt x="0" y="3181350"/>
                </a:moveTo>
                <a:lnTo>
                  <a:pt x="13144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389294" y="3772160"/>
            <a:ext cx="1591108" cy="590983"/>
          </a:xfrm>
          <a:custGeom>
            <a:avLst/>
            <a:gdLst/>
            <a:ahLst/>
            <a:cxnLst/>
            <a:rect l="l" t="t" r="r" b="b"/>
            <a:pathLst>
              <a:path w="2333625" h="866775">
                <a:moveTo>
                  <a:pt x="0" y="0"/>
                </a:moveTo>
                <a:lnTo>
                  <a:pt x="2333624" y="8667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472545" y="1084984"/>
            <a:ext cx="129453" cy="141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869256" y="1156508"/>
            <a:ext cx="129886" cy="141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945581" y="1156508"/>
            <a:ext cx="129886" cy="141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784705" y="2591492"/>
            <a:ext cx="129886" cy="141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967971" y="1985703"/>
            <a:ext cx="129886" cy="141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946620" y="2004406"/>
            <a:ext cx="129713" cy="141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444096" y="2785196"/>
            <a:ext cx="129886" cy="140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043738" y="3077874"/>
            <a:ext cx="129886" cy="1412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836477" y="2721552"/>
            <a:ext cx="129886" cy="141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8181975" y="3270504"/>
            <a:ext cx="112568" cy="13901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683731" y="3454977"/>
            <a:ext cx="129366" cy="141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115348" y="2941666"/>
            <a:ext cx="116724" cy="11023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775431" y="2019300"/>
            <a:ext cx="116898" cy="110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831281" y="3431165"/>
            <a:ext cx="116465" cy="110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676456" y="2738005"/>
            <a:ext cx="116725" cy="110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804746" y="1997132"/>
            <a:ext cx="116898" cy="1100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703868" y="1177637"/>
            <a:ext cx="116464" cy="110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615546" y="2793076"/>
            <a:ext cx="116464" cy="1103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5374871" y="1227426"/>
            <a:ext cx="110230" cy="1298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964680" y="1370560"/>
            <a:ext cx="110230" cy="1296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8110796" y="1149495"/>
            <a:ext cx="110144" cy="1298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948796" y="2589501"/>
            <a:ext cx="110403" cy="1298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057592" y="2179060"/>
            <a:ext cx="110403" cy="1298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8040140" y="2209367"/>
            <a:ext cx="110230" cy="1298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363134" y="2625003"/>
            <a:ext cx="110403" cy="1298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180119" y="3240924"/>
            <a:ext cx="110403" cy="1296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854228" y="2879580"/>
            <a:ext cx="110403" cy="1298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8044728" y="3278738"/>
            <a:ext cx="105207" cy="1298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555923" y="3525636"/>
            <a:ext cx="110403" cy="129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894368" y="3071553"/>
            <a:ext cx="136381" cy="1556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748029" y="1348134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5492028" y="1200583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316682" y="1097107"/>
            <a:ext cx="116898" cy="110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187046" y="3070946"/>
            <a:ext cx="135947" cy="1493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953250" y="3213389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8115300" y="1993323"/>
            <a:ext cx="136381" cy="1493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748770" y="2388004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827818" y="2200188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981084" y="1339908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628659" y="2870229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376246" y="3624956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134052" y="1977390"/>
            <a:ext cx="136121" cy="1492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6838517" y="2166938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848599" y="3214688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261389" y="2783898"/>
            <a:ext cx="136381" cy="1493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484792" y="2597554"/>
            <a:ext cx="20348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69325" y="605654"/>
            <a:ext cx="4333008" cy="15210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5" name="object 85"/>
          <p:cNvSpPr txBox="1"/>
          <p:nvPr/>
        </p:nvSpPr>
        <p:spPr>
          <a:xfrm>
            <a:off x="2987041" y="5687880"/>
            <a:ext cx="5356338" cy="639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8620" marR="3464" indent="-930395">
              <a:lnSpc>
                <a:spcPct val="108300"/>
              </a:lnSpc>
            </a:pPr>
            <a:r>
              <a:rPr sz="2045" b="1" spc="-14" dirty="0">
                <a:latin typeface="Batang"/>
                <a:cs typeface="Batang"/>
              </a:rPr>
              <a:t>P</a:t>
            </a:r>
            <a:r>
              <a:rPr sz="2045" b="1" spc="-17" dirty="0">
                <a:latin typeface="Batang"/>
                <a:cs typeface="Batang"/>
              </a:rPr>
              <a:t>R</a:t>
            </a:r>
            <a:r>
              <a:rPr sz="2045" b="1" spc="-10" dirty="0">
                <a:latin typeface="Batang"/>
                <a:cs typeface="Batang"/>
              </a:rPr>
              <a:t>IS</a:t>
            </a:r>
            <a:r>
              <a:rPr sz="2045" b="1" spc="-20" dirty="0">
                <a:latin typeface="Batang"/>
                <a:cs typeface="Batang"/>
              </a:rPr>
              <a:t>O</a:t>
            </a:r>
            <a:r>
              <a:rPr sz="2045" b="1" spc="14" dirty="0">
                <a:latin typeface="Batang"/>
                <a:cs typeface="Batang"/>
              </a:rPr>
              <a:t>N</a:t>
            </a:r>
            <a:r>
              <a:rPr sz="2045" b="1" spc="-31" dirty="0">
                <a:latin typeface="Batang"/>
                <a:cs typeface="Batang"/>
              </a:rPr>
              <a:t> </a:t>
            </a:r>
            <a:r>
              <a:rPr sz="2045" b="1" spc="-7" dirty="0">
                <a:latin typeface="Batang"/>
                <a:cs typeface="Batang"/>
              </a:rPr>
              <a:t>T</a:t>
            </a:r>
            <a:r>
              <a:rPr sz="2045" b="1" spc="14" dirty="0">
                <a:latin typeface="Batang"/>
                <a:cs typeface="Batang"/>
              </a:rPr>
              <a:t>O</a:t>
            </a:r>
            <a:r>
              <a:rPr sz="2045" b="1" spc="-24" dirty="0">
                <a:latin typeface="Batang"/>
                <a:cs typeface="Batang"/>
              </a:rPr>
              <a:t> E</a:t>
            </a:r>
            <a:r>
              <a:rPr sz="2045" b="1" spc="-17" dirty="0">
                <a:latin typeface="Batang"/>
                <a:cs typeface="Batang"/>
              </a:rPr>
              <a:t>MP</a:t>
            </a:r>
            <a:r>
              <a:rPr sz="2045" b="1" spc="-14" dirty="0">
                <a:latin typeface="Batang"/>
                <a:cs typeface="Batang"/>
              </a:rPr>
              <a:t>LO</a:t>
            </a:r>
            <a:r>
              <a:rPr sz="2045" b="1" spc="-17" dirty="0">
                <a:latin typeface="Batang"/>
                <a:cs typeface="Batang"/>
              </a:rPr>
              <a:t>YM</a:t>
            </a:r>
            <a:r>
              <a:rPr sz="2045" b="1" spc="-24" dirty="0">
                <a:latin typeface="Batang"/>
                <a:cs typeface="Batang"/>
              </a:rPr>
              <a:t>E</a:t>
            </a:r>
            <a:r>
              <a:rPr sz="2045" b="1" spc="-10" dirty="0">
                <a:latin typeface="Batang"/>
                <a:cs typeface="Batang"/>
              </a:rPr>
              <a:t>N</a:t>
            </a:r>
            <a:r>
              <a:rPr sz="2045" b="1" spc="14" dirty="0">
                <a:latin typeface="Batang"/>
                <a:cs typeface="Batang"/>
              </a:rPr>
              <a:t>T</a:t>
            </a:r>
            <a:r>
              <a:rPr sz="2045" b="1" spc="3" dirty="0">
                <a:latin typeface="Batang"/>
                <a:cs typeface="Batang"/>
              </a:rPr>
              <a:t> </a:t>
            </a:r>
            <a:r>
              <a:rPr sz="2045" b="1" spc="-14" dirty="0">
                <a:latin typeface="Batang"/>
                <a:cs typeface="Batang"/>
              </a:rPr>
              <a:t>A</a:t>
            </a:r>
            <a:r>
              <a:rPr sz="2045" b="1" spc="-10" dirty="0">
                <a:latin typeface="Batang"/>
                <a:cs typeface="Batang"/>
              </a:rPr>
              <a:t>SS</a:t>
            </a:r>
            <a:r>
              <a:rPr sz="2045" b="1" spc="-24" dirty="0">
                <a:latin typeface="Batang"/>
                <a:cs typeface="Batang"/>
              </a:rPr>
              <a:t>E</a:t>
            </a:r>
            <a:r>
              <a:rPr sz="2045" b="1" spc="14" dirty="0">
                <a:latin typeface="Batang"/>
                <a:cs typeface="Batang"/>
              </a:rPr>
              <a:t>T</a:t>
            </a:r>
            <a:r>
              <a:rPr sz="2045" b="1" spc="-27" dirty="0">
                <a:latin typeface="Batang"/>
                <a:cs typeface="Batang"/>
              </a:rPr>
              <a:t> </a:t>
            </a:r>
            <a:r>
              <a:rPr sz="2045" b="1" spc="-14" dirty="0">
                <a:latin typeface="Batang"/>
                <a:cs typeface="Batang"/>
              </a:rPr>
              <a:t>MA</a:t>
            </a:r>
            <a:r>
              <a:rPr sz="2045" b="1" spc="10" dirty="0">
                <a:latin typeface="Batang"/>
                <a:cs typeface="Batang"/>
              </a:rPr>
              <a:t>P</a:t>
            </a:r>
            <a:r>
              <a:rPr lang="en-US" sz="2045" b="1" spc="10" dirty="0">
                <a:latin typeface="Batang"/>
                <a:cs typeface="Batang"/>
              </a:rPr>
              <a:t>/      	SERVICE AREA</a:t>
            </a:r>
            <a:endParaRPr sz="2045" dirty="0">
              <a:latin typeface="Batang"/>
              <a:cs typeface="Batang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031182" y="1149235"/>
            <a:ext cx="135947" cy="1491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94786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03434" y="490065"/>
            <a:ext cx="911428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4448973" algn="l"/>
              </a:tabLst>
            </a:pPr>
            <a:r>
              <a:rPr sz="4000" spc="-4" dirty="0"/>
              <a:t>P2</a:t>
            </a:r>
            <a:r>
              <a:rPr sz="4000" dirty="0"/>
              <a:t>E </a:t>
            </a:r>
            <a:r>
              <a:rPr sz="4000" spc="-4" dirty="0"/>
              <a:t>Pla</a:t>
            </a:r>
            <a:r>
              <a:rPr sz="4000" spc="-22" dirty="0"/>
              <a:t>n</a:t>
            </a:r>
            <a:r>
              <a:rPr sz="4000" dirty="0"/>
              <a:t>n</a:t>
            </a:r>
            <a:r>
              <a:rPr sz="4000" spc="-9" dirty="0"/>
              <a:t>i</a:t>
            </a:r>
            <a:r>
              <a:rPr sz="4000" dirty="0"/>
              <a:t>ng</a:t>
            </a:r>
            <a:r>
              <a:rPr sz="4000" spc="-4" dirty="0"/>
              <a:t> </a:t>
            </a:r>
            <a:r>
              <a:rPr lang="en-US" sz="4000" spc="-4" dirty="0"/>
              <a:t>Meetings   </a:t>
            </a:r>
            <a:r>
              <a:rPr lang="en-US" sz="2600" spc="-4" dirty="0"/>
              <a:t>(No surprises)</a:t>
            </a:r>
            <a:r>
              <a:rPr lang="en-US" sz="2600" dirty="0"/>
              <a:t> </a:t>
            </a:r>
            <a:endParaRPr sz="2600" dirty="0"/>
          </a:p>
        </p:txBody>
      </p:sp>
      <p:sp>
        <p:nvSpPr>
          <p:cNvPr id="4" name="object 4"/>
          <p:cNvSpPr/>
          <p:nvPr/>
        </p:nvSpPr>
        <p:spPr>
          <a:xfrm>
            <a:off x="3925999" y="1934495"/>
            <a:ext cx="924485" cy="923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0627" y="2712517"/>
            <a:ext cx="815228" cy="815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13080"/>
              </p:ext>
            </p:extLst>
          </p:nvPr>
        </p:nvGraphicFramePr>
        <p:xfrm>
          <a:off x="3769360" y="1520362"/>
          <a:ext cx="8290561" cy="4014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7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4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7157">
                <a:tc>
                  <a:txBody>
                    <a:bodyPr/>
                    <a:lstStyle/>
                    <a:p>
                      <a:pPr marL="64769" marR="57785">
                        <a:lnSpc>
                          <a:spcPct val="1014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ro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e/P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 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gen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6515">
                        <a:lnSpc>
                          <a:spcPct val="1014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nt pop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6515">
                        <a:lnSpc>
                          <a:spcPct val="1014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Popul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ion s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6515">
                        <a:lnSpc>
                          <a:spcPct val="1014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Servic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 p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ov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5244">
                        <a:lnSpc>
                          <a:spcPct val="1014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Service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6515">
                        <a:lnSpc>
                          <a:spcPct val="1014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Req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5880">
                        <a:lnSpc>
                          <a:spcPct val="1014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Meet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ng ou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omes?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6515">
                        <a:lnSpc>
                          <a:spcPct val="1014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Exi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ng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5880">
                        <a:lnSpc>
                          <a:spcPct val="1014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ll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389890">
                        <a:lnSpc>
                          <a:spcPct val="1014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 S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s?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530"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879"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58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04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06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11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980627" y="3441794"/>
            <a:ext cx="882049" cy="863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5FBE81-2E8E-4406-BBDC-276E8ED1D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920" y="2851554"/>
            <a:ext cx="4995732" cy="3673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20DF2-C7F5-42CC-B7AB-18D8D8755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52" y="1893810"/>
            <a:ext cx="3157927" cy="1979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89BA24-6BF3-443E-990E-4E3C072EE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680" y="4193958"/>
            <a:ext cx="2615411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Bodoni MT" panose="02070603080606020203" pitchFamily="18" charset="0"/>
              </a:rPr>
              <a:t>Our Solution/model</a:t>
            </a:r>
            <a:br>
              <a:rPr lang="en-US" b="1" dirty="0">
                <a:latin typeface="Bodoni MT" panose="02070603080606020203" pitchFamily="18" charset="0"/>
              </a:rPr>
            </a:br>
            <a:r>
              <a:rPr lang="en-US" b="1" dirty="0">
                <a:latin typeface="Bodoni MT" panose="02070603080606020203" pitchFamily="18" charset="0"/>
              </a:rPr>
              <a:t>“The big 3”</a:t>
            </a:r>
            <a:br>
              <a:rPr lang="en-US" b="1" dirty="0">
                <a:latin typeface="Bodoni MT" panose="02070603080606020203" pitchFamily="18" charset="0"/>
              </a:rPr>
            </a:br>
            <a:r>
              <a:rPr lang="en-US" b="1" dirty="0">
                <a:latin typeface="Bodoni MT" panose="02070603080606020203" pitchFamily="18" charset="0"/>
              </a:rPr>
              <a:t>Holistic case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678" y="2701534"/>
            <a:ext cx="3310128" cy="576262"/>
          </a:xfrm>
        </p:spPr>
        <p:txBody>
          <a:bodyPr/>
          <a:lstStyle/>
          <a:p>
            <a:r>
              <a:rPr lang="en-US" dirty="0"/>
              <a:t>#1 – law enforcement lead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11679" y="3279738"/>
            <a:ext cx="3310128" cy="2734928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If the client doesn’t meet the requirements of Parole, probation, or the court, nothing we do helps</a:t>
            </a:r>
          </a:p>
          <a:p>
            <a:r>
              <a:rPr lang="en-US" dirty="0">
                <a:latin typeface="Bodoni MT" panose="02070603080606020203" pitchFamily="18" charset="0"/>
              </a:rPr>
              <a:t> (right now)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0936" y="2351526"/>
            <a:ext cx="3310128" cy="576262"/>
          </a:xfrm>
        </p:spPr>
        <p:txBody>
          <a:bodyPr/>
          <a:lstStyle/>
          <a:p>
            <a:r>
              <a:rPr lang="en-US" dirty="0"/>
              <a:t>#2 – Basic Needs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291029" y="3277796"/>
            <a:ext cx="3310128" cy="2734928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If a client has real life stressors, including substance abuse issues, housing, food/clothing, children, etc., they cannot focus on obtaining and retaining a job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70380" y="2351526"/>
            <a:ext cx="3310128" cy="576262"/>
          </a:xfrm>
        </p:spPr>
        <p:txBody>
          <a:bodyPr/>
          <a:lstStyle/>
          <a:p>
            <a:r>
              <a:rPr lang="en-US" dirty="0"/>
              <a:t>#3 – Employment plan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770380" y="3277796"/>
            <a:ext cx="3310128" cy="2734928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Heavily reliant on Business services knowing the client and the employers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Key employers/opportunities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0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91699" y="2612275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The approach:</a:t>
            </a:r>
            <a:br>
              <a:rPr lang="en-US" sz="3600" dirty="0"/>
            </a:b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daily contact – JS, LE, WD, emp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Housing &amp; Support Services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Pro-social/CBI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Financial literacy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pre-employment boot camp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On-the-Job Trainings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“Whatever it takes”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E359F9-C153-4329-BA2D-AADD2847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77" y="1273925"/>
            <a:ext cx="385300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1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2811</TotalTime>
  <Words>257</Words>
  <Application>Microsoft Office PowerPoint</Application>
  <PresentationFormat>Widescreen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Batang</vt:lpstr>
      <vt:lpstr>Arial</vt:lpstr>
      <vt:lpstr>Bodoni MT</vt:lpstr>
      <vt:lpstr>Calibri</vt:lpstr>
      <vt:lpstr>Impact</vt:lpstr>
      <vt:lpstr>Main Event</vt:lpstr>
      <vt:lpstr>PowerPoint Presentation</vt:lpstr>
      <vt:lpstr>P2E Planning Meetings   (No surprises) </vt:lpstr>
      <vt:lpstr>Our Solution/model “The big 3” Holistic case management</vt:lpstr>
      <vt:lpstr>The approach:  daily contact – JS, LE, WD, emp Housing &amp; Support Services Pro-social/CBI Financial literacy pre-employment boot camp On-the-Job Trainings  “Whatever it takes”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Alexander</dc:creator>
  <cp:lastModifiedBy>Heather Alexander</cp:lastModifiedBy>
  <cp:revision>157</cp:revision>
  <cp:lastPrinted>2018-10-24T23:57:00Z</cp:lastPrinted>
  <dcterms:created xsi:type="dcterms:W3CDTF">2016-06-22T23:44:30Z</dcterms:created>
  <dcterms:modified xsi:type="dcterms:W3CDTF">2019-05-11T01:55:53Z</dcterms:modified>
</cp:coreProperties>
</file>